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 id="2147483661" r:id="rId5"/>
  </p:sldMasterIdLst>
  <p:notesMasterIdLst>
    <p:notesMasterId r:id="rId6"/>
  </p:notesMasterIdLst>
  <p:sldIdLst>
    <p:sldId id="256"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3db1053045_2_20: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g3db1053045_2_20:notes"/>
          <p:cNvSpPr/>
          <p:nvPr>
            <p:ph idx="2" type="sldImg"/>
          </p:nvPr>
        </p:nvSpPr>
        <p:spPr>
          <a:xfrm>
            <a:off x="381187"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51" name="Shape 51"/>
        <p:cNvGrpSpPr/>
        <p:nvPr/>
      </p:nvGrpSpPr>
      <p:grpSpPr>
        <a:xfrm>
          <a:off x="0" y="0"/>
          <a:ext cx="0" cy="0"/>
          <a:chOff x="0" y="0"/>
          <a:chExt cx="0" cy="0"/>
        </a:xfrm>
      </p:grpSpPr>
      <p:sp>
        <p:nvSpPr>
          <p:cNvPr id="52" name="Google Shape;52;p14"/>
          <p:cNvSpPr txBox="1"/>
          <p:nvPr>
            <p:ph type="title"/>
          </p:nvPr>
        </p:nvSpPr>
        <p:spPr>
          <a:xfrm>
            <a:off x="145143" y="95250"/>
            <a:ext cx="8853714" cy="523875"/>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34925" lIns="34925" spcFirstLastPara="1" rIns="34925" wrap="square" tIns="34925">
            <a:noAutofit/>
          </a:bodyPr>
          <a:lstStyle>
            <a:lvl1pPr indent="0" lvl="0" marL="0" marR="0" rtl="0" algn="ctr">
              <a:spcBef>
                <a:spcPts val="0"/>
              </a:spcBef>
              <a:spcAft>
                <a:spcPts val="0"/>
              </a:spcAft>
              <a:buClr>
                <a:schemeClr val="lt1"/>
              </a:buClr>
              <a:buSzPts val="500"/>
              <a:buFont typeface="Arial"/>
              <a:buNone/>
              <a:defRPr b="1" i="0" sz="1200" u="none" cap="none" strike="noStrike">
                <a:solidFill>
                  <a:schemeClr val="lt1"/>
                </a:solidFill>
                <a:latin typeface="Arial"/>
                <a:ea typeface="Arial"/>
                <a:cs typeface="Arial"/>
                <a:sym typeface="Arial"/>
              </a:defRPr>
            </a:lvl1pPr>
            <a:lvl2pPr indent="0" lvl="1">
              <a:spcBef>
                <a:spcPts val="0"/>
              </a:spcBef>
              <a:spcAft>
                <a:spcPts val="0"/>
              </a:spcAft>
              <a:buSzPts val="500"/>
              <a:buNone/>
              <a:defRPr sz="700"/>
            </a:lvl2pPr>
            <a:lvl3pPr indent="0" lvl="2">
              <a:spcBef>
                <a:spcPts val="0"/>
              </a:spcBef>
              <a:spcAft>
                <a:spcPts val="0"/>
              </a:spcAft>
              <a:buSzPts val="500"/>
              <a:buNone/>
              <a:defRPr sz="700"/>
            </a:lvl3pPr>
            <a:lvl4pPr indent="0" lvl="3">
              <a:spcBef>
                <a:spcPts val="0"/>
              </a:spcBef>
              <a:spcAft>
                <a:spcPts val="0"/>
              </a:spcAft>
              <a:buSzPts val="500"/>
              <a:buNone/>
              <a:defRPr sz="700"/>
            </a:lvl4pPr>
            <a:lvl5pPr indent="0" lvl="4">
              <a:spcBef>
                <a:spcPts val="0"/>
              </a:spcBef>
              <a:spcAft>
                <a:spcPts val="0"/>
              </a:spcAft>
              <a:buSzPts val="500"/>
              <a:buNone/>
              <a:defRPr sz="700"/>
            </a:lvl5pPr>
            <a:lvl6pPr indent="0" lvl="5">
              <a:spcBef>
                <a:spcPts val="0"/>
              </a:spcBef>
              <a:spcAft>
                <a:spcPts val="0"/>
              </a:spcAft>
              <a:buSzPts val="500"/>
              <a:buNone/>
              <a:defRPr sz="700"/>
            </a:lvl6pPr>
            <a:lvl7pPr indent="0" lvl="6">
              <a:spcBef>
                <a:spcPts val="0"/>
              </a:spcBef>
              <a:spcAft>
                <a:spcPts val="0"/>
              </a:spcAft>
              <a:buSzPts val="500"/>
              <a:buNone/>
              <a:defRPr sz="700"/>
            </a:lvl7pPr>
            <a:lvl8pPr indent="0" lvl="7">
              <a:spcBef>
                <a:spcPts val="0"/>
              </a:spcBef>
              <a:spcAft>
                <a:spcPts val="0"/>
              </a:spcAft>
              <a:buSzPts val="500"/>
              <a:buNone/>
              <a:defRPr sz="700"/>
            </a:lvl8pPr>
            <a:lvl9pPr indent="0" lvl="8">
              <a:spcBef>
                <a:spcPts val="0"/>
              </a:spcBef>
              <a:spcAft>
                <a:spcPts val="0"/>
              </a:spcAft>
              <a:buSzPts val="500"/>
              <a:buNone/>
              <a:defRPr sz="700"/>
            </a:lvl9pPr>
          </a:lstStyle>
          <a:p/>
        </p:txBody>
      </p:sp>
      <p:sp>
        <p:nvSpPr>
          <p:cNvPr id="53" name="Google Shape;53;p14"/>
          <p:cNvSpPr txBox="1"/>
          <p:nvPr>
            <p:ph idx="1" type="body"/>
          </p:nvPr>
        </p:nvSpPr>
        <p:spPr>
          <a:xfrm>
            <a:off x="145143" y="666750"/>
            <a:ext cx="2830285" cy="166687"/>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34925" lIns="34925" spcFirstLastPara="1" rIns="34925" wrap="square" tIns="34925">
            <a:noAutofit/>
          </a:bodyPr>
          <a:lstStyle>
            <a:lvl1pPr indent="-228600" lvl="0" marL="457200" marR="0" rtl="0" algn="l">
              <a:spcBef>
                <a:spcPts val="200"/>
              </a:spcBef>
              <a:spcAft>
                <a:spcPts val="0"/>
              </a:spcAft>
              <a:buClr>
                <a:schemeClr val="lt1"/>
              </a:buClr>
              <a:buSzPts val="500"/>
              <a:buFont typeface="Arial"/>
              <a:buNone/>
              <a:defRPr b="1" i="0" sz="8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336550" lvl="2" marL="13716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323850" lvl="3"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323850" lvl="4" marL="22860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54" name="Google Shape;54;p14"/>
          <p:cNvSpPr txBox="1"/>
          <p:nvPr>
            <p:ph idx="2" type="body"/>
          </p:nvPr>
        </p:nvSpPr>
        <p:spPr>
          <a:xfrm>
            <a:off x="145143" y="881063"/>
            <a:ext cx="2830285" cy="1357313"/>
          </a:xfrm>
          <a:prstGeom prst="rect">
            <a:avLst/>
          </a:prstGeom>
          <a:noFill/>
          <a:ln>
            <a:noFill/>
          </a:ln>
        </p:spPr>
        <p:txBody>
          <a:bodyPr anchorCtr="0" anchor="t" bIns="34925" lIns="34925" spcFirstLastPara="1" rIns="34925" wrap="square" tIns="34925">
            <a:noAutofit/>
          </a:bodyPr>
          <a:lstStyle>
            <a:lvl1pPr indent="-228600" lvl="0" marL="457200" marR="0" rtl="0" algn="l">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1pPr>
            <a:lvl2pPr indent="-228600" lvl="1" marL="914400" marR="0" rtl="0" algn="l">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3pPr>
            <a:lvl4pPr indent="-260350" lvl="3" marL="18288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4pPr>
            <a:lvl5pPr indent="-260350" lvl="4" marL="22860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55" name="Google Shape;55;p14"/>
          <p:cNvSpPr txBox="1"/>
          <p:nvPr>
            <p:ph idx="3" type="body"/>
          </p:nvPr>
        </p:nvSpPr>
        <p:spPr>
          <a:xfrm>
            <a:off x="145143" y="2286000"/>
            <a:ext cx="2830285" cy="166687"/>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34925" lIns="34925" spcFirstLastPara="1" rIns="34925" wrap="square" tIns="34925">
            <a:noAutofit/>
          </a:bodyPr>
          <a:lstStyle>
            <a:lvl1pPr indent="-228600" lvl="0" marL="457200" marR="0" rtl="0" algn="l">
              <a:spcBef>
                <a:spcPts val="200"/>
              </a:spcBef>
              <a:spcAft>
                <a:spcPts val="0"/>
              </a:spcAft>
              <a:buClr>
                <a:schemeClr val="lt1"/>
              </a:buClr>
              <a:buSzPts val="500"/>
              <a:buFont typeface="Arial"/>
              <a:buNone/>
              <a:defRPr b="1" i="0" sz="8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336550" lvl="2" marL="13716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323850" lvl="3"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323850" lvl="4" marL="22860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56" name="Google Shape;56;p14"/>
          <p:cNvSpPr txBox="1"/>
          <p:nvPr>
            <p:ph idx="4" type="body"/>
          </p:nvPr>
        </p:nvSpPr>
        <p:spPr>
          <a:xfrm>
            <a:off x="145143" y="2500313"/>
            <a:ext cx="2830285" cy="1143000"/>
          </a:xfrm>
          <a:prstGeom prst="rect">
            <a:avLst/>
          </a:prstGeom>
          <a:noFill/>
          <a:ln>
            <a:noFill/>
          </a:ln>
        </p:spPr>
        <p:txBody>
          <a:bodyPr anchorCtr="0" anchor="t" bIns="34925" lIns="34925" spcFirstLastPara="1" rIns="34925" wrap="square" tIns="34925">
            <a:noAutofit/>
          </a:bodyPr>
          <a:lstStyle>
            <a:lvl1pPr indent="-228600" lvl="0" marL="457200" marR="0" rtl="0" algn="l">
              <a:lnSpc>
                <a:spcPct val="100000"/>
              </a:lnSpc>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1pPr>
            <a:lvl2pPr indent="-260350" lvl="1" marL="9144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2pPr>
            <a:lvl3pPr indent="-260350" lvl="2" marL="13716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3pPr>
            <a:lvl4pPr indent="-260350" lvl="3" marL="18288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4pPr>
            <a:lvl5pPr indent="-260350" lvl="4" marL="22860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57" name="Google Shape;57;p14"/>
          <p:cNvSpPr txBox="1"/>
          <p:nvPr>
            <p:ph idx="5" type="body"/>
          </p:nvPr>
        </p:nvSpPr>
        <p:spPr>
          <a:xfrm>
            <a:off x="145143" y="3690938"/>
            <a:ext cx="2830285" cy="166687"/>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34925" lIns="34925" spcFirstLastPara="1" rIns="34925" wrap="square" tIns="34925">
            <a:noAutofit/>
          </a:bodyPr>
          <a:lstStyle>
            <a:lvl1pPr indent="-228600" lvl="0" marL="457200" marR="0" rtl="0" algn="l">
              <a:spcBef>
                <a:spcPts val="200"/>
              </a:spcBef>
              <a:spcAft>
                <a:spcPts val="0"/>
              </a:spcAft>
              <a:buClr>
                <a:schemeClr val="lt1"/>
              </a:buClr>
              <a:buSzPts val="500"/>
              <a:buFont typeface="Arial"/>
              <a:buNone/>
              <a:defRPr b="1" i="0" sz="8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336550" lvl="2" marL="13716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323850" lvl="3"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323850" lvl="4" marL="22860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58" name="Google Shape;58;p14"/>
          <p:cNvSpPr txBox="1"/>
          <p:nvPr>
            <p:ph idx="6" type="body"/>
          </p:nvPr>
        </p:nvSpPr>
        <p:spPr>
          <a:xfrm>
            <a:off x="145143" y="3905250"/>
            <a:ext cx="2830285" cy="1143000"/>
          </a:xfrm>
          <a:prstGeom prst="rect">
            <a:avLst/>
          </a:prstGeom>
          <a:noFill/>
          <a:ln>
            <a:noFill/>
          </a:ln>
        </p:spPr>
        <p:txBody>
          <a:bodyPr anchorCtr="0" anchor="t" bIns="34925" lIns="34925" spcFirstLastPara="1" rIns="34925" wrap="square" tIns="34925">
            <a:noAutofit/>
          </a:bodyPr>
          <a:lstStyle>
            <a:lvl1pPr indent="-228600" lvl="0" marL="457200" marR="0" rtl="0" algn="l">
              <a:lnSpc>
                <a:spcPct val="100000"/>
              </a:lnSpc>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1pPr>
            <a:lvl2pPr indent="-260350" lvl="1" marL="9144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2pPr>
            <a:lvl3pPr indent="-260350" lvl="2" marL="13716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3pPr>
            <a:lvl4pPr indent="-260350" lvl="3" marL="18288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4pPr>
            <a:lvl5pPr indent="-260350" lvl="4" marL="22860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59" name="Google Shape;59;p14"/>
          <p:cNvSpPr txBox="1"/>
          <p:nvPr>
            <p:ph idx="7" type="body"/>
          </p:nvPr>
        </p:nvSpPr>
        <p:spPr>
          <a:xfrm>
            <a:off x="3156857" y="666750"/>
            <a:ext cx="2830285" cy="166687"/>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34925" lIns="34925" spcFirstLastPara="1" rIns="34925" wrap="square" tIns="34925">
            <a:noAutofit/>
          </a:bodyPr>
          <a:lstStyle>
            <a:lvl1pPr indent="-228600" lvl="0" marL="457200" marR="0" rtl="0" algn="l">
              <a:spcBef>
                <a:spcPts val="200"/>
              </a:spcBef>
              <a:spcAft>
                <a:spcPts val="0"/>
              </a:spcAft>
              <a:buClr>
                <a:schemeClr val="lt1"/>
              </a:buClr>
              <a:buSzPts val="500"/>
              <a:buFont typeface="Arial"/>
              <a:buNone/>
              <a:defRPr b="1" i="0" sz="8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336550" lvl="2" marL="13716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323850" lvl="3"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323850" lvl="4" marL="22860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0" name="Google Shape;60;p14"/>
          <p:cNvSpPr txBox="1"/>
          <p:nvPr>
            <p:ph idx="8" type="body"/>
          </p:nvPr>
        </p:nvSpPr>
        <p:spPr>
          <a:xfrm>
            <a:off x="6168572" y="3905250"/>
            <a:ext cx="2830285" cy="1143000"/>
          </a:xfrm>
          <a:prstGeom prst="rect">
            <a:avLst/>
          </a:prstGeom>
          <a:noFill/>
          <a:ln>
            <a:noFill/>
          </a:ln>
        </p:spPr>
        <p:txBody>
          <a:bodyPr anchorCtr="0" anchor="t" bIns="34925" lIns="34925" spcFirstLastPara="1" rIns="34925" wrap="square" tIns="34925">
            <a:noAutofit/>
          </a:bodyPr>
          <a:lstStyle>
            <a:lvl1pPr indent="-260350" lvl="0" marL="4572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1pPr>
            <a:lvl2pPr indent="-260350" lvl="1" marL="9144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2pPr>
            <a:lvl3pPr indent="-260350" lvl="2" marL="13716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3pPr>
            <a:lvl4pPr indent="-260350" lvl="3" marL="18288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4pPr>
            <a:lvl5pPr indent="-260350" lvl="4" marL="22860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1" name="Google Shape;61;p14"/>
          <p:cNvSpPr txBox="1"/>
          <p:nvPr>
            <p:ph idx="9" type="body"/>
          </p:nvPr>
        </p:nvSpPr>
        <p:spPr>
          <a:xfrm>
            <a:off x="6168572" y="666750"/>
            <a:ext cx="2830285" cy="166687"/>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34925" lIns="34925" spcFirstLastPara="1" rIns="34925" wrap="square" tIns="34925">
            <a:noAutofit/>
          </a:bodyPr>
          <a:lstStyle>
            <a:lvl1pPr indent="-228600" lvl="0" marL="457200" marR="0" rtl="0" algn="l">
              <a:spcBef>
                <a:spcPts val="200"/>
              </a:spcBef>
              <a:spcAft>
                <a:spcPts val="0"/>
              </a:spcAft>
              <a:buClr>
                <a:schemeClr val="lt1"/>
              </a:buClr>
              <a:buSzPts val="500"/>
              <a:buFont typeface="Arial"/>
              <a:buNone/>
              <a:defRPr b="1" i="0" sz="8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336550" lvl="2" marL="13716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323850" lvl="3"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323850" lvl="4" marL="22860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2" name="Google Shape;62;p14"/>
          <p:cNvSpPr txBox="1"/>
          <p:nvPr>
            <p:ph idx="13" type="body"/>
          </p:nvPr>
        </p:nvSpPr>
        <p:spPr>
          <a:xfrm>
            <a:off x="6168572" y="881063"/>
            <a:ext cx="2830285" cy="2762250"/>
          </a:xfrm>
          <a:prstGeom prst="rect">
            <a:avLst/>
          </a:prstGeom>
          <a:noFill/>
          <a:ln>
            <a:noFill/>
          </a:ln>
        </p:spPr>
        <p:txBody>
          <a:bodyPr anchorCtr="0" anchor="t" bIns="34925" lIns="34925" spcFirstLastPara="1" rIns="34925" wrap="square" tIns="34925">
            <a:noAutofit/>
          </a:bodyPr>
          <a:lstStyle>
            <a:lvl1pPr indent="-260350" lvl="0" marL="4572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1pPr>
            <a:lvl2pPr indent="-260350" lvl="1" marL="9144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2pPr>
            <a:lvl3pPr indent="-260350" lvl="2" marL="13716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3pPr>
            <a:lvl4pPr indent="-260350" lvl="3" marL="18288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4pPr>
            <a:lvl5pPr indent="-260350" lvl="4" marL="22860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3" name="Google Shape;63;p14"/>
          <p:cNvSpPr txBox="1"/>
          <p:nvPr>
            <p:ph idx="14" type="body"/>
          </p:nvPr>
        </p:nvSpPr>
        <p:spPr>
          <a:xfrm>
            <a:off x="6168572" y="3690938"/>
            <a:ext cx="2830285" cy="166687"/>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34925" lIns="34925" spcFirstLastPara="1" rIns="34925" wrap="square" tIns="34925">
            <a:noAutofit/>
          </a:bodyPr>
          <a:lstStyle>
            <a:lvl1pPr indent="-228600" lvl="0" marL="457200" marR="0" rtl="0" algn="l">
              <a:spcBef>
                <a:spcPts val="200"/>
              </a:spcBef>
              <a:spcAft>
                <a:spcPts val="0"/>
              </a:spcAft>
              <a:buClr>
                <a:schemeClr val="lt1"/>
              </a:buClr>
              <a:buSzPts val="500"/>
              <a:buFont typeface="Arial"/>
              <a:buNone/>
              <a:defRPr b="1" i="0" sz="800" u="none" cap="none" strike="noStrike">
                <a:solidFill>
                  <a:schemeClr val="lt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336550" lvl="2" marL="13716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323850" lvl="3"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323850" lvl="4" marL="22860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4" name="Google Shape;64;p14"/>
          <p:cNvSpPr txBox="1"/>
          <p:nvPr>
            <p:ph idx="15" type="body"/>
          </p:nvPr>
        </p:nvSpPr>
        <p:spPr>
          <a:xfrm>
            <a:off x="3156857" y="881063"/>
            <a:ext cx="2830285" cy="4167188"/>
          </a:xfrm>
          <a:prstGeom prst="rect">
            <a:avLst/>
          </a:prstGeom>
          <a:noFill/>
          <a:ln>
            <a:noFill/>
          </a:ln>
        </p:spPr>
        <p:txBody>
          <a:bodyPr anchorCtr="0" anchor="t" bIns="34925" lIns="34925" spcFirstLastPara="1" rIns="34925" wrap="square" tIns="34925">
            <a:noAutofit/>
          </a:bodyPr>
          <a:lstStyle>
            <a:lvl1pPr indent="-228600" lvl="0" marL="457200" marR="0" rtl="0" algn="l">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1pPr>
            <a:lvl2pPr indent="-228600" lvl="1" marL="914400" marR="0" rtl="0" algn="l">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2pPr>
            <a:lvl3pPr indent="-260350" lvl="2" marL="13716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3pPr>
            <a:lvl4pPr indent="-260350" lvl="3" marL="18288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4pPr>
            <a:lvl5pPr indent="-260350" lvl="4" marL="2286000" marR="0" rtl="0" algn="l">
              <a:spcBef>
                <a:spcPts val="100"/>
              </a:spcBef>
              <a:spcAft>
                <a:spcPts val="0"/>
              </a:spcAft>
              <a:buClr>
                <a:schemeClr val="dk1"/>
              </a:buClr>
              <a:buSzPts val="500"/>
              <a:buFont typeface="Arial"/>
              <a:buChar char="»"/>
              <a:defRPr b="0" i="0" sz="500" u="none" cap="none" strike="noStrike">
                <a:solidFill>
                  <a:schemeClr val="dk1"/>
                </a:solidFill>
                <a:latin typeface="Times New Roman"/>
                <a:ea typeface="Times New Roman"/>
                <a:cs typeface="Times New Roman"/>
                <a:sym typeface="Times New Roman"/>
              </a:defRPr>
            </a:lvl5pPr>
            <a:lvl6pPr indent="-323850" lvl="5" marL="27432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323850" lvl="6" marL="3200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323850" lvl="7" marL="3657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323850" lvl="8" marL="4114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5" name="Google Shape;65;p14"/>
          <p:cNvSpPr/>
          <p:nvPr>
            <p:ph idx="16" type="pic"/>
          </p:nvPr>
        </p:nvSpPr>
        <p:spPr>
          <a:xfrm>
            <a:off x="254001" y="142875"/>
            <a:ext cx="653143" cy="428625"/>
          </a:xfrm>
          <a:prstGeom prst="rect">
            <a:avLst/>
          </a:prstGeom>
          <a:solidFill>
            <a:schemeClr val="lt1"/>
          </a:solidFill>
          <a:ln>
            <a:noFill/>
          </a:ln>
        </p:spPr>
        <p:txBody>
          <a:bodyPr anchorCtr="0" anchor="t" bIns="34925" lIns="34925" spcFirstLastPara="1" rIns="34925" wrap="square" tIns="34925">
            <a:noAutofit/>
          </a:bodyPr>
          <a:lstStyle>
            <a:lvl1pPr indent="0" lvl="0" marL="0" marR="0" rtl="0" algn="l">
              <a:spcBef>
                <a:spcPts val="100"/>
              </a:spcBef>
              <a:spcAft>
                <a:spcPts val="0"/>
              </a:spcAft>
              <a:buClr>
                <a:schemeClr val="dk1"/>
              </a:buClr>
              <a:buSzPts val="500"/>
              <a:buFont typeface="Arial"/>
              <a:buNone/>
              <a:defRPr b="0" i="0" sz="400" u="none" cap="none" strike="noStrike">
                <a:solidFill>
                  <a:schemeClr val="dk1"/>
                </a:solidFill>
                <a:latin typeface="Times New Roman"/>
                <a:ea typeface="Times New Roman"/>
                <a:cs typeface="Times New Roman"/>
                <a:sym typeface="Times New Roman"/>
              </a:defRPr>
            </a:lvl1pPr>
            <a:lvl2pPr indent="-215900" lvl="1" marL="5461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171450" lvl="2" marL="8382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171450" lvl="3" marL="1168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171450" lvl="4" marL="1498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171450" lvl="5"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171450" lvl="6" marL="21717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171450" lvl="7" marL="25019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158750" lvl="8" marL="28321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6" name="Google Shape;66;p14"/>
          <p:cNvSpPr/>
          <p:nvPr>
            <p:ph idx="17" type="pic"/>
          </p:nvPr>
        </p:nvSpPr>
        <p:spPr>
          <a:xfrm>
            <a:off x="8273144" y="142875"/>
            <a:ext cx="653143" cy="428625"/>
          </a:xfrm>
          <a:prstGeom prst="rect">
            <a:avLst/>
          </a:prstGeom>
          <a:solidFill>
            <a:schemeClr val="lt1"/>
          </a:solidFill>
          <a:ln>
            <a:noFill/>
          </a:ln>
        </p:spPr>
        <p:txBody>
          <a:bodyPr anchorCtr="0" anchor="t" bIns="34925" lIns="34925" spcFirstLastPara="1" rIns="34925" wrap="square" tIns="34925">
            <a:noAutofit/>
          </a:bodyPr>
          <a:lstStyle>
            <a:lvl1pPr indent="0" lvl="0" marL="0" marR="0" rtl="0" algn="l">
              <a:spcBef>
                <a:spcPts val="100"/>
              </a:spcBef>
              <a:spcAft>
                <a:spcPts val="0"/>
              </a:spcAft>
              <a:buClr>
                <a:schemeClr val="dk1"/>
              </a:buClr>
              <a:buSzPts val="500"/>
              <a:buFont typeface="Arial"/>
              <a:buNone/>
              <a:defRPr b="0" i="0" sz="400" u="none" cap="none" strike="noStrike">
                <a:solidFill>
                  <a:schemeClr val="dk1"/>
                </a:solidFill>
                <a:latin typeface="Times New Roman"/>
                <a:ea typeface="Times New Roman"/>
                <a:cs typeface="Times New Roman"/>
                <a:sym typeface="Times New Roman"/>
              </a:defRPr>
            </a:lvl1pPr>
            <a:lvl2pPr indent="-215900" lvl="1" marL="5461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171450" lvl="2" marL="8382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171450" lvl="3" marL="1168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171450" lvl="4" marL="1498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171450" lvl="5"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171450" lvl="6" marL="21717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171450" lvl="7" marL="25019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158750" lvl="8" marL="28321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7" name="Google Shape;67;p14"/>
          <p:cNvSpPr/>
          <p:nvPr>
            <p:ph idx="18" type="chart"/>
          </p:nvPr>
        </p:nvSpPr>
        <p:spPr>
          <a:xfrm>
            <a:off x="3374573" y="2524125"/>
            <a:ext cx="2394857" cy="1047750"/>
          </a:xfrm>
          <a:prstGeom prst="rect">
            <a:avLst/>
          </a:prstGeom>
          <a:noFill/>
          <a:ln>
            <a:noFill/>
          </a:ln>
        </p:spPr>
        <p:txBody>
          <a:bodyPr anchorCtr="0" anchor="t" bIns="34925" lIns="34925" spcFirstLastPara="1" rIns="34925" wrap="square" tIns="34925">
            <a:noAutofit/>
          </a:bodyPr>
          <a:lstStyle>
            <a:lvl1pPr indent="0" lvl="0" marL="0" marR="0" rtl="0" algn="l">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1pPr>
            <a:lvl2pPr indent="-215900" lvl="1" marL="5461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171450" lvl="2" marL="8382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171450" lvl="3" marL="1168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171450" lvl="4" marL="1498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171450" lvl="5"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171450" lvl="6" marL="21717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171450" lvl="7" marL="25019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158750" lvl="8" marL="28321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sp>
        <p:nvSpPr>
          <p:cNvPr id="68" name="Google Shape;68;p14"/>
          <p:cNvSpPr/>
          <p:nvPr>
            <p:ph idx="19" type="chart"/>
          </p:nvPr>
        </p:nvSpPr>
        <p:spPr>
          <a:xfrm>
            <a:off x="3374573" y="3833813"/>
            <a:ext cx="2394857" cy="1047750"/>
          </a:xfrm>
          <a:prstGeom prst="rect">
            <a:avLst/>
          </a:prstGeom>
          <a:noFill/>
          <a:ln>
            <a:noFill/>
          </a:ln>
        </p:spPr>
        <p:txBody>
          <a:bodyPr anchorCtr="0" anchor="t" bIns="34925" lIns="34925" spcFirstLastPara="1" rIns="34925" wrap="square" tIns="34925">
            <a:noAutofit/>
          </a:bodyPr>
          <a:lstStyle>
            <a:lvl1pPr indent="0" lvl="0" marL="0" marR="0" rtl="0" algn="l">
              <a:spcBef>
                <a:spcPts val="100"/>
              </a:spcBef>
              <a:spcAft>
                <a:spcPts val="0"/>
              </a:spcAft>
              <a:buClr>
                <a:schemeClr val="dk1"/>
              </a:buClr>
              <a:buSzPts val="500"/>
              <a:buFont typeface="Arial"/>
              <a:buNone/>
              <a:defRPr b="0" i="0" sz="500" u="none" cap="none" strike="noStrike">
                <a:solidFill>
                  <a:schemeClr val="dk1"/>
                </a:solidFill>
                <a:latin typeface="Times New Roman"/>
                <a:ea typeface="Times New Roman"/>
                <a:cs typeface="Times New Roman"/>
                <a:sym typeface="Times New Roman"/>
              </a:defRPr>
            </a:lvl1pPr>
            <a:lvl2pPr indent="-215900" lvl="1" marL="546100" marR="0" rtl="0" algn="l">
              <a:spcBef>
                <a:spcPts val="400"/>
              </a:spcBef>
              <a:spcAft>
                <a:spcPts val="0"/>
              </a:spcAft>
              <a:buClr>
                <a:schemeClr val="dk1"/>
              </a:buClr>
              <a:buSzPts val="2000"/>
              <a:buFont typeface="Arial"/>
              <a:buChar char="–"/>
              <a:defRPr b="0" i="0" sz="2000" u="none" cap="none" strike="noStrike">
                <a:solidFill>
                  <a:schemeClr val="dk1"/>
                </a:solidFill>
                <a:latin typeface="Times New Roman"/>
                <a:ea typeface="Times New Roman"/>
                <a:cs typeface="Times New Roman"/>
                <a:sym typeface="Times New Roman"/>
              </a:defRPr>
            </a:lvl2pPr>
            <a:lvl3pPr indent="-171450" lvl="2" marL="838200" marR="0" rtl="0" algn="l">
              <a:spcBef>
                <a:spcPts val="300"/>
              </a:spcBef>
              <a:spcAft>
                <a:spcPts val="0"/>
              </a:spcAft>
              <a:buClr>
                <a:schemeClr val="dk1"/>
              </a:buClr>
              <a:buSzPts val="1700"/>
              <a:buFont typeface="Arial"/>
              <a:buChar char="•"/>
              <a:defRPr b="0" i="0" sz="1700" u="none" cap="none" strike="noStrike">
                <a:solidFill>
                  <a:schemeClr val="dk1"/>
                </a:solidFill>
                <a:latin typeface="Times New Roman"/>
                <a:ea typeface="Times New Roman"/>
                <a:cs typeface="Times New Roman"/>
                <a:sym typeface="Times New Roman"/>
              </a:defRPr>
            </a:lvl3pPr>
            <a:lvl4pPr indent="-171450" lvl="3" marL="11684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4pPr>
            <a:lvl5pPr indent="-171450" lvl="4" marL="14986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5pPr>
            <a:lvl6pPr indent="-171450" lvl="5" marL="18288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6pPr>
            <a:lvl7pPr indent="-171450" lvl="6" marL="21717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7pPr>
            <a:lvl8pPr indent="-171450" lvl="7" marL="25019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8pPr>
            <a:lvl9pPr indent="-158750" lvl="8" marL="2832100" marR="0" rtl="0" algn="l">
              <a:spcBef>
                <a:spcPts val="300"/>
              </a:spcBef>
              <a:spcAft>
                <a:spcPts val="0"/>
              </a:spcAft>
              <a:buClr>
                <a:schemeClr val="dk1"/>
              </a:buClr>
              <a:buSzPts val="1500"/>
              <a:buFont typeface="Arial"/>
              <a:buChar char="•"/>
              <a:defRPr b="0" i="0" sz="1500" u="none" cap="none" strike="noStrike">
                <a:solidFill>
                  <a:schemeClr val="dk1"/>
                </a:solidFill>
                <a:latin typeface="Times New Roman"/>
                <a:ea typeface="Times New Roman"/>
                <a:cs typeface="Times New Roman"/>
                <a:sym typeface="Times New Roman"/>
              </a:defRPr>
            </a:lvl9pPr>
          </a:lstStyle>
          <a:p/>
        </p:txBody>
      </p:sp>
      <p:pic>
        <p:nvPicPr>
          <p:cNvPr descr="Logo.jpg" id="69" name="Google Shape;69;p14"/>
          <p:cNvPicPr preferRelativeResize="0"/>
          <p:nvPr/>
        </p:nvPicPr>
        <p:blipFill rotWithShape="1">
          <a:blip r:embed="rId2">
            <a:alphaModFix/>
          </a:blip>
          <a:srcRect b="0" l="0" r="0" t="0"/>
          <a:stretch/>
        </p:blipFill>
        <p:spPr>
          <a:xfrm>
            <a:off x="8445500" y="5065121"/>
            <a:ext cx="571500" cy="6858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5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type="title"/>
          </p:nvPr>
        </p:nvSpPr>
        <p:spPr>
          <a:xfrm>
            <a:off x="145143" y="95250"/>
            <a:ext cx="8853714" cy="523875"/>
          </a:xfrm>
          <a:prstGeom prst="rect">
            <a:avLst/>
          </a:prstGeom>
          <a:solidFill>
            <a:srgbClr val="6D9EEB"/>
          </a:solidFill>
          <a:ln cap="flat" cmpd="sng" w="9525">
            <a:solidFill>
              <a:srgbClr val="666666"/>
            </a:solidFill>
            <a:prstDash val="solid"/>
            <a:round/>
            <a:headEnd len="sm" w="sm" type="none"/>
            <a:tailEnd len="sm" w="sm" type="none"/>
          </a:ln>
        </p:spPr>
        <p:txBody>
          <a:bodyPr anchorCtr="1" anchor="ctr" bIns="14975" lIns="29925" spcFirstLastPara="1" rIns="29925" wrap="square" tIns="14975">
            <a:noAutofit/>
          </a:bodyPr>
          <a:lstStyle/>
          <a:p>
            <a:pPr indent="0" lvl="0" marL="0" rtl="0" algn="ctr">
              <a:lnSpc>
                <a:spcPct val="115000"/>
              </a:lnSpc>
              <a:spcBef>
                <a:spcPts val="0"/>
              </a:spcBef>
              <a:spcAft>
                <a:spcPts val="0"/>
              </a:spcAft>
              <a:buClr>
                <a:schemeClr val="dk1"/>
              </a:buClr>
              <a:buSzPts val="400"/>
              <a:buFont typeface="Arial"/>
              <a:buNone/>
            </a:pPr>
            <a:r>
              <a:rPr lang="en" sz="1800"/>
              <a:t>Stolen Role Models, Lost Childhood</a:t>
            </a:r>
            <a:endParaRPr sz="1800"/>
          </a:p>
          <a:p>
            <a:pPr indent="0" lvl="0" marL="0" rtl="0" algn="ctr">
              <a:lnSpc>
                <a:spcPct val="115000"/>
              </a:lnSpc>
              <a:spcBef>
                <a:spcPts val="0"/>
              </a:spcBef>
              <a:spcAft>
                <a:spcPts val="0"/>
              </a:spcAft>
              <a:buClr>
                <a:schemeClr val="dk1"/>
              </a:buClr>
              <a:buSzPts val="400"/>
              <a:buFont typeface="Arial"/>
              <a:buNone/>
            </a:pPr>
            <a:r>
              <a:rPr lang="en" sz="1400"/>
              <a:t>Syniaa Pace || J.D. Clement Early College High School</a:t>
            </a:r>
            <a:endParaRPr sz="1400"/>
          </a:p>
        </p:txBody>
      </p:sp>
      <p:sp>
        <p:nvSpPr>
          <p:cNvPr id="75" name="Google Shape;75;p15"/>
          <p:cNvSpPr txBox="1"/>
          <p:nvPr>
            <p:ph idx="1" type="body"/>
          </p:nvPr>
        </p:nvSpPr>
        <p:spPr>
          <a:xfrm>
            <a:off x="145143" y="666750"/>
            <a:ext cx="2830250" cy="166688"/>
          </a:xfrm>
          <a:prstGeom prst="rect">
            <a:avLst/>
          </a:prstGeom>
          <a:solidFill>
            <a:srgbClr val="6D9EEB"/>
          </a:solid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marR="0" rtl="0" algn="ctr">
              <a:spcBef>
                <a:spcPts val="0"/>
              </a:spcBef>
              <a:spcAft>
                <a:spcPts val="0"/>
              </a:spcAft>
              <a:buClr>
                <a:schemeClr val="lt1"/>
              </a:buClr>
              <a:buFont typeface="Arial"/>
              <a:buNone/>
            </a:pPr>
            <a:r>
              <a:rPr lang="en" sz="1100"/>
              <a:t>Research Question</a:t>
            </a:r>
            <a:endParaRPr sz="1100"/>
          </a:p>
          <a:p>
            <a:pPr indent="0" lvl="0" marL="0" marR="0" rtl="0" algn="ctr">
              <a:spcBef>
                <a:spcPts val="0"/>
              </a:spcBef>
              <a:spcAft>
                <a:spcPts val="0"/>
              </a:spcAft>
              <a:buClr>
                <a:schemeClr val="lt1"/>
              </a:buClr>
              <a:buFont typeface="Arial"/>
              <a:buNone/>
            </a:pPr>
            <a:r>
              <a:t/>
            </a:r>
            <a:endParaRPr sz="1100"/>
          </a:p>
        </p:txBody>
      </p:sp>
      <p:sp>
        <p:nvSpPr>
          <p:cNvPr id="76" name="Google Shape;76;p15"/>
          <p:cNvSpPr txBox="1"/>
          <p:nvPr>
            <p:ph idx="2" type="body"/>
          </p:nvPr>
        </p:nvSpPr>
        <p:spPr>
          <a:xfrm>
            <a:off x="145225" y="888125"/>
            <a:ext cx="2830200" cy="885600"/>
          </a:xfrm>
          <a:prstGeom prst="rect">
            <a:avLst/>
          </a:prstGeom>
          <a:no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marR="0" rtl="0" algn="l">
              <a:spcBef>
                <a:spcPts val="0"/>
              </a:spcBef>
              <a:spcAft>
                <a:spcPts val="0"/>
              </a:spcAft>
              <a:buClr>
                <a:schemeClr val="dk1"/>
              </a:buClr>
              <a:buSzPts val="1100"/>
              <a:buFont typeface="Arial"/>
              <a:buNone/>
            </a:pPr>
            <a:r>
              <a:rPr lang="en" sz="1100">
                <a:highlight>
                  <a:srgbClr val="FFFFFF"/>
                </a:highlight>
                <a:latin typeface="Arial"/>
                <a:ea typeface="Arial"/>
                <a:cs typeface="Arial"/>
                <a:sym typeface="Arial"/>
              </a:rPr>
              <a:t>How does the incarceration of a household role model affect the mental health of the household from which they were removed? How does this vary with the child’s gender identity?</a:t>
            </a:r>
            <a:endParaRPr sz="1100">
              <a:highlight>
                <a:srgbClr val="FFFFFF"/>
              </a:highlight>
              <a:latin typeface="Arial"/>
              <a:ea typeface="Arial"/>
              <a:cs typeface="Arial"/>
              <a:sym typeface="Arial"/>
            </a:endParaRPr>
          </a:p>
          <a:p>
            <a:pPr indent="0" lvl="0" marL="0" marR="0" rtl="0" algn="l">
              <a:spcBef>
                <a:spcPts val="0"/>
              </a:spcBef>
              <a:spcAft>
                <a:spcPts val="0"/>
              </a:spcAft>
              <a:buClr>
                <a:schemeClr val="dk1"/>
              </a:buClr>
              <a:buFont typeface="Arial"/>
              <a:buNone/>
            </a:pPr>
            <a:r>
              <a:t/>
            </a:r>
            <a:endParaRPr/>
          </a:p>
        </p:txBody>
      </p:sp>
      <p:sp>
        <p:nvSpPr>
          <p:cNvPr id="77" name="Google Shape;77;p15"/>
          <p:cNvSpPr txBox="1"/>
          <p:nvPr>
            <p:ph idx="3" type="body"/>
          </p:nvPr>
        </p:nvSpPr>
        <p:spPr>
          <a:xfrm>
            <a:off x="145227" y="1832163"/>
            <a:ext cx="2830200" cy="166800"/>
          </a:xfrm>
          <a:prstGeom prst="rect">
            <a:avLst/>
          </a:prstGeom>
          <a:solidFill>
            <a:srgbClr val="6D9EEB"/>
          </a:solid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marR="0" rtl="0" algn="ctr">
              <a:spcBef>
                <a:spcPts val="0"/>
              </a:spcBef>
              <a:spcAft>
                <a:spcPts val="0"/>
              </a:spcAft>
              <a:buClr>
                <a:schemeClr val="lt1"/>
              </a:buClr>
              <a:buFont typeface="Arial"/>
              <a:buNone/>
            </a:pPr>
            <a:r>
              <a:rPr lang="en" sz="1100"/>
              <a:t>Background</a:t>
            </a:r>
            <a:endParaRPr b="1" i="0" sz="1100" u="none" cap="none" strike="noStrike">
              <a:solidFill>
                <a:schemeClr val="lt1"/>
              </a:solidFill>
              <a:latin typeface="Arial"/>
              <a:ea typeface="Arial"/>
              <a:cs typeface="Arial"/>
              <a:sym typeface="Arial"/>
            </a:endParaRPr>
          </a:p>
        </p:txBody>
      </p:sp>
      <p:sp>
        <p:nvSpPr>
          <p:cNvPr id="78" name="Google Shape;78;p15"/>
          <p:cNvSpPr txBox="1"/>
          <p:nvPr>
            <p:ph idx="4" type="body"/>
          </p:nvPr>
        </p:nvSpPr>
        <p:spPr>
          <a:xfrm>
            <a:off x="145150" y="2057400"/>
            <a:ext cx="2830200" cy="2991000"/>
          </a:xfrm>
          <a:prstGeom prst="rect">
            <a:avLst/>
          </a:prstGeom>
          <a:no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rtl="0" algn="l">
              <a:spcBef>
                <a:spcPts val="0"/>
              </a:spcBef>
              <a:spcAft>
                <a:spcPts val="0"/>
              </a:spcAft>
              <a:buClr>
                <a:schemeClr val="dk1"/>
              </a:buClr>
              <a:buSzPts val="1100"/>
              <a:buFont typeface="Arial"/>
              <a:buNone/>
            </a:pPr>
            <a:r>
              <a:rPr lang="en" sz="1100">
                <a:latin typeface="Arial"/>
                <a:ea typeface="Arial"/>
                <a:cs typeface="Arial"/>
                <a:sym typeface="Arial"/>
              </a:rPr>
              <a:t>Mass Incarceration has increased since 1970</a:t>
            </a:r>
            <a:r>
              <a:rPr lang="en" sz="1100">
                <a:latin typeface="Arial"/>
                <a:ea typeface="Arial"/>
                <a:cs typeface="Arial"/>
                <a:sym typeface="Arial"/>
              </a:rPr>
              <a:t> due to</a:t>
            </a:r>
            <a:r>
              <a:rPr lang="en" sz="1100">
                <a:latin typeface="Arial"/>
                <a:ea typeface="Arial"/>
                <a:cs typeface="Arial"/>
                <a:sym typeface="Arial"/>
              </a:rPr>
              <a:t> political and economic changes in society.</a:t>
            </a:r>
            <a:r>
              <a:rPr lang="en" sz="1100">
                <a:latin typeface="Arial"/>
                <a:ea typeface="Arial"/>
                <a:cs typeface="Arial"/>
                <a:sym typeface="Arial"/>
              </a:rPr>
              <a:t> </a:t>
            </a:r>
            <a:r>
              <a:rPr lang="en" sz="1100">
                <a:latin typeface="Arial"/>
                <a:ea typeface="Arial"/>
                <a:cs typeface="Arial"/>
                <a:sym typeface="Arial"/>
              </a:rPr>
              <a:t>From 1970 to 2014, the prison population has doubled. There is not a lot of research </a:t>
            </a:r>
            <a:r>
              <a:rPr lang="en" sz="1100">
                <a:highlight>
                  <a:srgbClr val="FFFFFF"/>
                </a:highlight>
                <a:latin typeface="Arial"/>
                <a:ea typeface="Arial"/>
                <a:cs typeface="Arial"/>
                <a:sym typeface="Arial"/>
              </a:rPr>
              <a:t>about parental incarceration specifically, because it is not documented and observed by federal, state, or local agencies. Research about parental incarceration mainly focuses on the mental and physical behaviors of an offspring of an incarcerated parent. It has been concluded from prior research, that both young men and women are 62% more likely to fall into the same lifestyle and behaviors of an incarcerated parent/guardian</a:t>
            </a:r>
            <a:r>
              <a:rPr lang="en" sz="1200">
                <a:highlight>
                  <a:srgbClr val="FFFFFF"/>
                </a:highlight>
              </a:rPr>
              <a:t>. </a:t>
            </a:r>
            <a:endParaRPr sz="1100">
              <a:latin typeface="Calibri"/>
              <a:ea typeface="Calibri"/>
              <a:cs typeface="Calibri"/>
              <a:sym typeface="Calibri"/>
            </a:endParaRPr>
          </a:p>
        </p:txBody>
      </p:sp>
      <p:sp>
        <p:nvSpPr>
          <p:cNvPr id="79" name="Google Shape;79;p15"/>
          <p:cNvSpPr txBox="1"/>
          <p:nvPr>
            <p:ph idx="7" type="body"/>
          </p:nvPr>
        </p:nvSpPr>
        <p:spPr>
          <a:xfrm>
            <a:off x="3156857" y="666750"/>
            <a:ext cx="2830285" cy="166687"/>
          </a:xfrm>
          <a:prstGeom prst="rect">
            <a:avLst/>
          </a:prstGeom>
          <a:solidFill>
            <a:srgbClr val="6D9EEB"/>
          </a:solid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marR="0" rtl="0" algn="ctr">
              <a:spcBef>
                <a:spcPts val="0"/>
              </a:spcBef>
              <a:spcAft>
                <a:spcPts val="0"/>
              </a:spcAft>
              <a:buClr>
                <a:schemeClr val="lt1"/>
              </a:buClr>
              <a:buFont typeface="Arial"/>
              <a:buNone/>
            </a:pPr>
            <a:r>
              <a:rPr lang="en" sz="1100"/>
              <a:t>Data and Graphs</a:t>
            </a:r>
            <a:endParaRPr b="1" i="0" sz="1100" u="none" cap="none" strike="noStrike">
              <a:solidFill>
                <a:schemeClr val="lt1"/>
              </a:solidFill>
              <a:latin typeface="Arial"/>
              <a:ea typeface="Arial"/>
              <a:cs typeface="Arial"/>
              <a:sym typeface="Arial"/>
            </a:endParaRPr>
          </a:p>
        </p:txBody>
      </p:sp>
      <p:sp>
        <p:nvSpPr>
          <p:cNvPr id="80" name="Google Shape;80;p15"/>
          <p:cNvSpPr txBox="1"/>
          <p:nvPr>
            <p:ph idx="8" type="body"/>
          </p:nvPr>
        </p:nvSpPr>
        <p:spPr>
          <a:xfrm>
            <a:off x="6168650" y="2224200"/>
            <a:ext cx="2830200" cy="2668800"/>
          </a:xfrm>
          <a:prstGeom prst="rect">
            <a:avLst/>
          </a:prstGeom>
          <a:no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marR="0" rtl="0" algn="l">
              <a:spcBef>
                <a:spcPts val="0"/>
              </a:spcBef>
              <a:spcAft>
                <a:spcPts val="0"/>
              </a:spcAft>
              <a:buNone/>
            </a:pPr>
            <a:r>
              <a:rPr lang="en" sz="1100">
                <a:latin typeface="Arial"/>
                <a:ea typeface="Arial"/>
                <a:cs typeface="Arial"/>
                <a:sym typeface="Arial"/>
              </a:rPr>
              <a:t>Children of incarcerated parents are more likely to be incarcerated themselves. They are also at a higher risk of developing PTSD and other mental health issues. These effects vary by gender, with stress being more associated with girls than boys.I will further my research by looking deeper into the financial impacts and effects of an incarcerated household family member and programs and policies that could possibly lessen the negative impact of having an incarcerated parent. My research leads me to investigate the long-term effects of incarceration on </a:t>
            </a:r>
            <a:r>
              <a:rPr lang="en" sz="1100">
                <a:latin typeface="Arial"/>
                <a:ea typeface="Arial"/>
                <a:cs typeface="Arial"/>
                <a:sym typeface="Arial"/>
              </a:rPr>
              <a:t>families</a:t>
            </a:r>
            <a:r>
              <a:rPr lang="en" sz="1100">
                <a:latin typeface="Arial"/>
                <a:ea typeface="Arial"/>
                <a:cs typeface="Arial"/>
                <a:sym typeface="Arial"/>
              </a:rPr>
              <a:t> and how the cycle of poverty and incarceration is continued. </a:t>
            </a:r>
            <a:endParaRPr sz="1100">
              <a:latin typeface="Arial"/>
              <a:ea typeface="Arial"/>
              <a:cs typeface="Arial"/>
              <a:sym typeface="Arial"/>
            </a:endParaRPr>
          </a:p>
        </p:txBody>
      </p:sp>
      <p:sp>
        <p:nvSpPr>
          <p:cNvPr id="81" name="Google Shape;81;p15"/>
          <p:cNvSpPr txBox="1"/>
          <p:nvPr>
            <p:ph idx="9" type="body"/>
          </p:nvPr>
        </p:nvSpPr>
        <p:spPr>
          <a:xfrm>
            <a:off x="6168609" y="666688"/>
            <a:ext cx="2830200" cy="166800"/>
          </a:xfrm>
          <a:prstGeom prst="rect">
            <a:avLst/>
          </a:prstGeom>
          <a:solidFill>
            <a:srgbClr val="6D9EEB"/>
          </a:solid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marR="0" rtl="0" algn="ctr">
              <a:spcBef>
                <a:spcPts val="0"/>
              </a:spcBef>
              <a:spcAft>
                <a:spcPts val="0"/>
              </a:spcAft>
              <a:buClr>
                <a:schemeClr val="lt1"/>
              </a:buClr>
              <a:buFont typeface="Arial"/>
              <a:buNone/>
            </a:pPr>
            <a:r>
              <a:rPr lang="en" sz="1100"/>
              <a:t>Methodology</a:t>
            </a:r>
            <a:r>
              <a:rPr lang="en" sz="1100"/>
              <a:t> </a:t>
            </a:r>
            <a:endParaRPr b="1" i="0" sz="1100" u="none" cap="none" strike="noStrike">
              <a:solidFill>
                <a:schemeClr val="lt1"/>
              </a:solidFill>
              <a:latin typeface="Arial"/>
              <a:ea typeface="Arial"/>
              <a:cs typeface="Arial"/>
              <a:sym typeface="Arial"/>
            </a:endParaRPr>
          </a:p>
        </p:txBody>
      </p:sp>
      <p:sp>
        <p:nvSpPr>
          <p:cNvPr id="82" name="Google Shape;82;p15"/>
          <p:cNvSpPr txBox="1"/>
          <p:nvPr>
            <p:ph idx="13" type="body"/>
          </p:nvPr>
        </p:nvSpPr>
        <p:spPr>
          <a:xfrm>
            <a:off x="6168575" y="881075"/>
            <a:ext cx="2830200" cy="1063500"/>
          </a:xfrm>
          <a:prstGeom prst="rect">
            <a:avLst/>
          </a:prstGeom>
          <a:noFill/>
          <a:ln cap="flat" cmpd="sng" w="9525">
            <a:solidFill>
              <a:srgbClr val="666666"/>
            </a:solidFill>
            <a:prstDash val="solid"/>
            <a:round/>
            <a:headEnd len="sm" w="sm" type="none"/>
            <a:tailEnd len="sm" w="sm" type="none"/>
          </a:ln>
        </p:spPr>
        <p:txBody>
          <a:bodyPr anchorCtr="0" anchor="t" bIns="14975" lIns="29925" spcFirstLastPara="1" rIns="29925" wrap="square" tIns="14975">
            <a:noAutofit/>
          </a:bodyPr>
          <a:lstStyle/>
          <a:p>
            <a:pPr indent="0" lvl="0" marL="0" marR="0" rtl="0" algn="l">
              <a:spcBef>
                <a:spcPts val="0"/>
              </a:spcBef>
              <a:spcAft>
                <a:spcPts val="0"/>
              </a:spcAft>
              <a:buNone/>
            </a:pPr>
            <a:r>
              <a:rPr lang="en" sz="1100">
                <a:latin typeface="Arial"/>
                <a:ea typeface="Arial"/>
                <a:cs typeface="Arial"/>
                <a:sym typeface="Arial"/>
              </a:rPr>
              <a:t>I compiled my research by analyzing statistics and studies that focused on the  mental health children with an incarcerated parent/guardian. I found my sources using Google Scholar and the Duke library online search engine. </a:t>
            </a:r>
            <a:endParaRPr sz="1100">
              <a:latin typeface="Arial"/>
              <a:ea typeface="Arial"/>
              <a:cs typeface="Arial"/>
              <a:sym typeface="Arial"/>
            </a:endParaRPr>
          </a:p>
          <a:p>
            <a:pPr indent="0" lvl="0" marL="0" marR="0" rtl="0" algn="l">
              <a:lnSpc>
                <a:spcPct val="100000"/>
              </a:lnSpc>
              <a:spcBef>
                <a:spcPts val="0"/>
              </a:spcBef>
              <a:spcAft>
                <a:spcPts val="0"/>
              </a:spcAft>
              <a:buNone/>
            </a:pPr>
            <a:r>
              <a:t/>
            </a:r>
            <a:endParaRPr sz="1100">
              <a:latin typeface="Arial"/>
              <a:ea typeface="Arial"/>
              <a:cs typeface="Arial"/>
              <a:sym typeface="Arial"/>
            </a:endParaRPr>
          </a:p>
        </p:txBody>
      </p:sp>
      <p:sp>
        <p:nvSpPr>
          <p:cNvPr id="83" name="Google Shape;83;p15"/>
          <p:cNvSpPr txBox="1"/>
          <p:nvPr>
            <p:ph idx="14" type="body"/>
          </p:nvPr>
        </p:nvSpPr>
        <p:spPr>
          <a:xfrm>
            <a:off x="6168650" y="2000990"/>
            <a:ext cx="2830200" cy="166800"/>
          </a:xfrm>
          <a:prstGeom prst="rect">
            <a:avLst/>
          </a:prstGeom>
          <a:solidFill>
            <a:srgbClr val="6D9EEB"/>
          </a:solidFill>
          <a:ln cap="flat" cmpd="sng" w="9525">
            <a:solidFill>
              <a:srgbClr val="09306B"/>
            </a:solidFill>
            <a:prstDash val="solid"/>
            <a:round/>
            <a:headEnd len="sm" w="sm" type="none"/>
            <a:tailEnd len="sm" w="sm" type="none"/>
          </a:ln>
        </p:spPr>
        <p:txBody>
          <a:bodyPr anchorCtr="0" anchor="t" bIns="14975" lIns="29925" spcFirstLastPara="1" rIns="29925" wrap="square" tIns="14975">
            <a:noAutofit/>
          </a:bodyPr>
          <a:lstStyle/>
          <a:p>
            <a:pPr indent="0" lvl="0" marL="0" marR="0" rtl="0" algn="ctr">
              <a:spcBef>
                <a:spcPts val="0"/>
              </a:spcBef>
              <a:spcAft>
                <a:spcPts val="0"/>
              </a:spcAft>
              <a:buClr>
                <a:schemeClr val="lt1"/>
              </a:buClr>
              <a:buFont typeface="Arial"/>
              <a:buNone/>
            </a:pPr>
            <a:r>
              <a:rPr lang="en" sz="1100"/>
              <a:t>Results &amp; Conclusion</a:t>
            </a:r>
            <a:endParaRPr b="1" i="0" sz="1100" u="none" cap="none" strike="noStrike">
              <a:solidFill>
                <a:schemeClr val="lt1"/>
              </a:solidFill>
              <a:latin typeface="Arial"/>
              <a:ea typeface="Arial"/>
              <a:cs typeface="Arial"/>
              <a:sym typeface="Arial"/>
            </a:endParaRPr>
          </a:p>
        </p:txBody>
      </p:sp>
      <p:sp>
        <p:nvSpPr>
          <p:cNvPr id="84" name="Google Shape;84;p15"/>
          <p:cNvSpPr txBox="1"/>
          <p:nvPr>
            <p:ph idx="15" type="body"/>
          </p:nvPr>
        </p:nvSpPr>
        <p:spPr>
          <a:xfrm>
            <a:off x="3156857" y="881063"/>
            <a:ext cx="2830285" cy="4167188"/>
          </a:xfrm>
          <a:prstGeom prst="rect">
            <a:avLst/>
          </a:prstGeom>
          <a:noFill/>
          <a:ln cap="flat" cmpd="sng" w="9525">
            <a:solidFill>
              <a:srgbClr val="999999"/>
            </a:solidFill>
            <a:prstDash val="solid"/>
            <a:round/>
            <a:headEnd len="sm" w="sm" type="none"/>
            <a:tailEnd len="sm" w="sm" type="none"/>
          </a:ln>
        </p:spPr>
        <p:txBody>
          <a:bodyPr anchorCtr="0" anchor="t" bIns="14975" lIns="29925" spcFirstLastPara="1" rIns="29925" wrap="square" tIns="14975">
            <a:noAutofit/>
          </a:bodyPr>
          <a:lstStyle/>
          <a:p>
            <a:pPr indent="-298450" lvl="0" marL="457200" marR="0" rtl="0" algn="l">
              <a:spcBef>
                <a:spcPts val="0"/>
              </a:spcBef>
              <a:spcAft>
                <a:spcPts val="0"/>
              </a:spcAft>
              <a:buSzPts val="1100"/>
              <a:buFont typeface="Arial"/>
              <a:buChar char="●"/>
            </a:pPr>
            <a:r>
              <a:rPr lang="en" sz="1100">
                <a:latin typeface="Arial"/>
                <a:ea typeface="Arial"/>
                <a:cs typeface="Arial"/>
                <a:sym typeface="Arial"/>
              </a:rPr>
              <a:t>There were about 878,400 African American people within the prison system in 2001</a:t>
            </a:r>
            <a:endParaRPr sz="1100">
              <a:latin typeface="Arial"/>
              <a:ea typeface="Arial"/>
              <a:cs typeface="Arial"/>
              <a:sym typeface="Arial"/>
            </a:endParaRPr>
          </a:p>
          <a:p>
            <a:pPr indent="-298450" lvl="0" marL="457200" marR="0" rtl="0" algn="l">
              <a:spcBef>
                <a:spcPts val="0"/>
              </a:spcBef>
              <a:spcAft>
                <a:spcPts val="0"/>
              </a:spcAft>
              <a:buSzPts val="1100"/>
              <a:buFont typeface="Arial"/>
              <a:buChar char="●"/>
            </a:pPr>
            <a:r>
              <a:rPr lang="en" sz="1100">
                <a:latin typeface="Arial"/>
                <a:ea typeface="Arial"/>
                <a:cs typeface="Arial"/>
                <a:sym typeface="Arial"/>
              </a:rPr>
              <a:t>In 2007, 52% of state and 63% of federal inmates reported being parents to an estimated 1.7 million children</a:t>
            </a:r>
            <a:endParaRPr sz="1100">
              <a:latin typeface="Arial"/>
              <a:ea typeface="Arial"/>
              <a:cs typeface="Arial"/>
              <a:sym typeface="Arial"/>
            </a:endParaRPr>
          </a:p>
          <a:p>
            <a:pPr indent="-298450" lvl="0" marL="457200" marR="0" rtl="0" algn="l">
              <a:spcBef>
                <a:spcPts val="0"/>
              </a:spcBef>
              <a:spcAft>
                <a:spcPts val="0"/>
              </a:spcAft>
              <a:buSzPts val="1100"/>
              <a:buFont typeface="Arial"/>
              <a:buChar char="●"/>
            </a:pPr>
            <a:r>
              <a:rPr lang="en" sz="1100">
                <a:latin typeface="Arial"/>
                <a:ea typeface="Arial"/>
                <a:cs typeface="Arial"/>
                <a:sym typeface="Arial"/>
              </a:rPr>
              <a:t>The number of children under the age of 18 with a mother in prison more than doubled since 1991</a:t>
            </a:r>
            <a:endParaRPr sz="1100">
              <a:latin typeface="Arial"/>
              <a:ea typeface="Arial"/>
              <a:cs typeface="Arial"/>
              <a:sym typeface="Arial"/>
            </a:endParaRPr>
          </a:p>
        </p:txBody>
      </p:sp>
      <p:pic>
        <p:nvPicPr>
          <p:cNvPr id="85" name="Google Shape;85;p15" title="Prison Population Increase"/>
          <p:cNvPicPr preferRelativeResize="0"/>
          <p:nvPr/>
        </p:nvPicPr>
        <p:blipFill>
          <a:blip r:embed="rId3">
            <a:alphaModFix/>
          </a:blip>
          <a:stretch>
            <a:fillRect/>
          </a:stretch>
        </p:blipFill>
        <p:spPr>
          <a:xfrm>
            <a:off x="3336100" y="2788725"/>
            <a:ext cx="2471700" cy="1528359"/>
          </a:xfrm>
          <a:prstGeom prst="rect">
            <a:avLst/>
          </a:prstGeom>
          <a:noFill/>
          <a:ln>
            <a:noFill/>
          </a:ln>
        </p:spPr>
      </p:pic>
      <p:sp>
        <p:nvSpPr>
          <p:cNvPr id="86" name="Google Shape;86;p15"/>
          <p:cNvSpPr txBox="1"/>
          <p:nvPr/>
        </p:nvSpPr>
        <p:spPr>
          <a:xfrm>
            <a:off x="3336125" y="4369125"/>
            <a:ext cx="2471700" cy="523800"/>
          </a:xfrm>
          <a:prstGeom prst="rect">
            <a:avLst/>
          </a:prstGeom>
          <a:solidFill>
            <a:srgbClr val="6D9EEB"/>
          </a:solidFill>
          <a:ln cap="flat" cmpd="sng" w="9525">
            <a:solidFill>
              <a:srgbClr val="666666"/>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rgbClr val="FFFFFF"/>
                </a:solidFill>
              </a:rPr>
              <a:t>“Parents of Minor Children held in the nation’s prisons has increased by 79% between 1991 and midyear 2007”</a:t>
            </a:r>
            <a:endParaRPr sz="10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