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</p:sldIdLst>
  <p:sldSz cy="16459200" cx="21945600"/>
  <p:notesSz cx="6858000" cy="9144000"/>
  <p:embeddedFontLst>
    <p:embeddedFont>
      <p:font typeface="Roboto"/>
      <p:regular r:id="rId6"/>
      <p:bold r:id="rId7"/>
      <p:italic r:id="rId8"/>
      <p:boldItalic r:id="rId9"/>
    </p:embeddedFont>
    <p:embeddedFont>
      <p:font typeface="Merriweather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-bold.fntdata"/><Relationship Id="rId10" Type="http://schemas.openxmlformats.org/officeDocument/2006/relationships/font" Target="fonts/Merriweather-regular.fntdata"/><Relationship Id="rId13" Type="http://schemas.openxmlformats.org/officeDocument/2006/relationships/font" Target="fonts/Merriweather-boldItalic.fntdata"/><Relationship Id="rId12" Type="http://schemas.openxmlformats.org/officeDocument/2006/relationships/font" Target="fonts/Merriweather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boldItalic.fntdata"/><Relationship Id="rId5" Type="http://schemas.openxmlformats.org/officeDocument/2006/relationships/slide" Target="slides/slide1.xml"/><Relationship Id="rId6" Type="http://schemas.openxmlformats.org/officeDocument/2006/relationships/font" Target="fonts/Roboto-regular.fntdata"/><Relationship Id="rId7" Type="http://schemas.openxmlformats.org/officeDocument/2006/relationships/font" Target="fonts/Roboto-bold.fntdata"/><Relationship Id="rId8" Type="http://schemas.openxmlformats.org/officeDocument/2006/relationships/font" Target="fonts/Robo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00" y="0"/>
            <a:ext cx="21946200" cy="1407392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748080" y="1727120"/>
            <a:ext cx="20449500" cy="41040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748080" y="6011393"/>
            <a:ext cx="10182300" cy="23625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None/>
              <a:defRPr sz="4300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None/>
              <a:defRPr sz="43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None/>
              <a:defRPr sz="43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None/>
              <a:defRPr sz="43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None/>
              <a:defRPr sz="43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None/>
              <a:defRPr sz="43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None/>
              <a:defRPr sz="43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None/>
              <a:defRPr sz="43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None/>
              <a:defRPr sz="43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748200" y="2659760"/>
            <a:ext cx="12803700" cy="3983100"/>
          </a:xfrm>
          <a:prstGeom prst="rect">
            <a:avLst/>
          </a:prstGeom>
        </p:spPr>
        <p:txBody>
          <a:bodyPr anchorCtr="0" anchor="b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00"/>
              <a:buNone/>
              <a:defRPr sz="267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00"/>
              <a:buNone/>
              <a:defRPr sz="267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00"/>
              <a:buNone/>
              <a:defRPr sz="267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00"/>
              <a:buNone/>
              <a:defRPr sz="267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00"/>
              <a:buNone/>
              <a:defRPr sz="267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00"/>
              <a:buNone/>
              <a:defRPr sz="267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00"/>
              <a:buNone/>
              <a:defRPr sz="267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00"/>
              <a:buNone/>
              <a:defRPr sz="267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00"/>
              <a:buNone/>
              <a:defRPr sz="267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748080" y="6788560"/>
            <a:ext cx="12803700" cy="30162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4508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Char char="●"/>
              <a:defRPr>
                <a:solidFill>
                  <a:schemeClr val="accent2"/>
                </a:solidFill>
              </a:defRPr>
            </a:lvl1pPr>
            <a:lvl2pPr indent="-412750" lvl="1" marL="9144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○"/>
              <a:defRPr>
                <a:solidFill>
                  <a:schemeClr val="accent2"/>
                </a:solidFill>
              </a:defRPr>
            </a:lvl2pPr>
            <a:lvl3pPr indent="-412750" lvl="2" marL="13716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■"/>
              <a:defRPr>
                <a:solidFill>
                  <a:schemeClr val="accent2"/>
                </a:solidFill>
              </a:defRPr>
            </a:lvl3pPr>
            <a:lvl4pPr indent="-412750" lvl="3" marL="18288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●"/>
              <a:defRPr>
                <a:solidFill>
                  <a:schemeClr val="accent2"/>
                </a:solidFill>
              </a:defRPr>
            </a:lvl4pPr>
            <a:lvl5pPr indent="-412750" lvl="4" marL="22860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○"/>
              <a:defRPr>
                <a:solidFill>
                  <a:schemeClr val="accent2"/>
                </a:solidFill>
              </a:defRPr>
            </a:lvl5pPr>
            <a:lvl6pPr indent="-412750" lvl="5" marL="27432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■"/>
              <a:defRPr>
                <a:solidFill>
                  <a:schemeClr val="accent2"/>
                </a:solidFill>
              </a:defRPr>
            </a:lvl6pPr>
            <a:lvl7pPr indent="-412750" lvl="6" marL="32004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●"/>
              <a:defRPr>
                <a:solidFill>
                  <a:schemeClr val="accent2"/>
                </a:solidFill>
              </a:defRPr>
            </a:lvl7pPr>
            <a:lvl8pPr indent="-412750" lvl="7" marL="36576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○"/>
              <a:defRPr>
                <a:solidFill>
                  <a:schemeClr val="accent2"/>
                </a:solidFill>
              </a:defRPr>
            </a:lvl8pPr>
            <a:lvl9pPr indent="-412750" lvl="8" marL="4114800" rtl="0">
              <a:spcBef>
                <a:spcPts val="4300"/>
              </a:spcBef>
              <a:spcAft>
                <a:spcPts val="4300"/>
              </a:spcAft>
              <a:buClr>
                <a:schemeClr val="accent2"/>
              </a:buClr>
              <a:buSzPts val="29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6&quot; x 48&quot; Poster">
  <p:cSld name="36&quot; x 48&quot; Post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title"/>
          </p:nvPr>
        </p:nvSpPr>
        <p:spPr>
          <a:xfrm>
            <a:off x="348343" y="304800"/>
            <a:ext cx="21249000" cy="1676400"/>
          </a:xfrm>
          <a:prstGeom prst="rect">
            <a:avLst/>
          </a:prstGeom>
          <a:solidFill>
            <a:srgbClr val="C4172F"/>
          </a:solidFill>
          <a:ln cap="flat" cmpd="sng" w="9525">
            <a:solidFill>
              <a:srgbClr val="C417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243800" lIns="243800" spcFirstLastPara="1" rIns="243800" wrap="square" tIns="2438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Font typeface="Arial"/>
              <a:buNone/>
              <a:defRPr b="1" i="0" sz="3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75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75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75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75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75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75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75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7500"/>
              <a:buNone/>
              <a:defRPr sz="1800"/>
            </a:lvl9pPr>
          </a:lstStyle>
          <a:p/>
        </p:txBody>
      </p:sp>
      <p:sp>
        <p:nvSpPr>
          <p:cNvPr id="62" name="Google Shape;62;p13"/>
          <p:cNvSpPr txBox="1"/>
          <p:nvPr>
            <p:ph idx="1" type="body"/>
          </p:nvPr>
        </p:nvSpPr>
        <p:spPr>
          <a:xfrm>
            <a:off x="348343" y="2133600"/>
            <a:ext cx="6792600" cy="533400"/>
          </a:xfrm>
          <a:prstGeom prst="rect">
            <a:avLst/>
          </a:prstGeom>
          <a:solidFill>
            <a:srgbClr val="C4172F"/>
          </a:solidFill>
          <a:ln cap="flat" cmpd="sng" w="9525">
            <a:solidFill>
              <a:srgbClr val="C417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b="1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6515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51435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7625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7625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Google Shape;63;p13"/>
          <p:cNvSpPr txBox="1"/>
          <p:nvPr>
            <p:ph idx="2" type="body"/>
          </p:nvPr>
        </p:nvSpPr>
        <p:spPr>
          <a:xfrm>
            <a:off x="348343" y="2819400"/>
            <a:ext cx="6792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750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750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3" type="body"/>
          </p:nvPr>
        </p:nvSpPr>
        <p:spPr>
          <a:xfrm>
            <a:off x="348343" y="7315200"/>
            <a:ext cx="6792600" cy="533400"/>
          </a:xfrm>
          <a:prstGeom prst="rect">
            <a:avLst/>
          </a:prstGeom>
          <a:solidFill>
            <a:srgbClr val="C4172F"/>
          </a:solidFill>
          <a:ln cap="flat" cmpd="sng" w="9525">
            <a:solidFill>
              <a:srgbClr val="C417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b="1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6515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51435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7625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7625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13"/>
          <p:cNvSpPr txBox="1"/>
          <p:nvPr>
            <p:ph idx="4" type="body"/>
          </p:nvPr>
        </p:nvSpPr>
        <p:spPr>
          <a:xfrm>
            <a:off x="348343" y="8001000"/>
            <a:ext cx="6792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175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1750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750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750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6" name="Google Shape;66;p13"/>
          <p:cNvSpPr txBox="1"/>
          <p:nvPr>
            <p:ph idx="5" type="body"/>
          </p:nvPr>
        </p:nvSpPr>
        <p:spPr>
          <a:xfrm>
            <a:off x="348343" y="11811000"/>
            <a:ext cx="6792600" cy="533400"/>
          </a:xfrm>
          <a:prstGeom prst="rect">
            <a:avLst/>
          </a:prstGeom>
          <a:solidFill>
            <a:srgbClr val="C4172F"/>
          </a:solidFill>
          <a:ln cap="flat" cmpd="sng" w="9525">
            <a:solidFill>
              <a:srgbClr val="C417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b="1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6515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51435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7625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7625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Google Shape;67;p13"/>
          <p:cNvSpPr txBox="1"/>
          <p:nvPr>
            <p:ph idx="6" type="body"/>
          </p:nvPr>
        </p:nvSpPr>
        <p:spPr>
          <a:xfrm>
            <a:off x="348343" y="12496800"/>
            <a:ext cx="6792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175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1750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750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750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8" name="Google Shape;68;p13"/>
          <p:cNvSpPr txBox="1"/>
          <p:nvPr>
            <p:ph idx="7" type="body"/>
          </p:nvPr>
        </p:nvSpPr>
        <p:spPr>
          <a:xfrm>
            <a:off x="7576458" y="2133600"/>
            <a:ext cx="6792600" cy="533400"/>
          </a:xfrm>
          <a:prstGeom prst="rect">
            <a:avLst/>
          </a:prstGeom>
          <a:solidFill>
            <a:srgbClr val="C4172F"/>
          </a:solidFill>
          <a:ln cap="flat" cmpd="sng" w="9525">
            <a:solidFill>
              <a:srgbClr val="C417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b="1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6515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51435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7625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7625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9" name="Google Shape;69;p13"/>
          <p:cNvSpPr txBox="1"/>
          <p:nvPr>
            <p:ph idx="8" type="body"/>
          </p:nvPr>
        </p:nvSpPr>
        <p:spPr>
          <a:xfrm>
            <a:off x="14804572" y="12496800"/>
            <a:ext cx="6792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3175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1750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1750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750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750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0" name="Google Shape;70;p13"/>
          <p:cNvSpPr txBox="1"/>
          <p:nvPr>
            <p:ph idx="9" type="body"/>
          </p:nvPr>
        </p:nvSpPr>
        <p:spPr>
          <a:xfrm>
            <a:off x="14804572" y="2133600"/>
            <a:ext cx="6792600" cy="533400"/>
          </a:xfrm>
          <a:prstGeom prst="rect">
            <a:avLst/>
          </a:prstGeom>
          <a:solidFill>
            <a:srgbClr val="C4172F"/>
          </a:solidFill>
          <a:ln cap="flat" cmpd="sng" w="9525">
            <a:solidFill>
              <a:srgbClr val="C417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b="1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6515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51435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7625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7625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3"/>
          <p:cNvSpPr txBox="1"/>
          <p:nvPr>
            <p:ph idx="13" type="body"/>
          </p:nvPr>
        </p:nvSpPr>
        <p:spPr>
          <a:xfrm>
            <a:off x="14804572" y="2819400"/>
            <a:ext cx="6792600" cy="88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3175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1750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1750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750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750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13"/>
          <p:cNvSpPr txBox="1"/>
          <p:nvPr>
            <p:ph idx="14" type="body"/>
          </p:nvPr>
        </p:nvSpPr>
        <p:spPr>
          <a:xfrm>
            <a:off x="14804572" y="11811000"/>
            <a:ext cx="6792600" cy="533400"/>
          </a:xfrm>
          <a:prstGeom prst="rect">
            <a:avLst/>
          </a:prstGeom>
          <a:solidFill>
            <a:srgbClr val="C4172F"/>
          </a:solidFill>
          <a:ln cap="flat" cmpd="sng" w="9525">
            <a:solidFill>
              <a:srgbClr val="C417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b="1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6515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51435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7625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7625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Google Shape;73;p13"/>
          <p:cNvSpPr txBox="1"/>
          <p:nvPr>
            <p:ph idx="15" type="body"/>
          </p:nvPr>
        </p:nvSpPr>
        <p:spPr>
          <a:xfrm>
            <a:off x="7576458" y="2819400"/>
            <a:ext cx="6792600" cy="133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17500" lvl="2" marL="1371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7500" lvl="3" marL="18288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7500" lvl="4" marL="22860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76250" lvl="5" marL="27432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76250" lvl="6" marL="32004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76250" lvl="7" marL="3657600" marR="0" rtl="0" algn="l">
              <a:spcBef>
                <a:spcPts val="4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76250" lvl="8" marL="411480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Google Shape;74;p13"/>
          <p:cNvSpPr/>
          <p:nvPr>
            <p:ph idx="16" type="pic"/>
          </p:nvPr>
        </p:nvSpPr>
        <p:spPr>
          <a:xfrm>
            <a:off x="609602" y="457200"/>
            <a:ext cx="15675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555470" lvl="1" marL="1419070" marR="0" rtl="0" algn="l">
              <a:spcBef>
                <a:spcPts val="106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43284" lvl="2" marL="2183184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40258" lvl="3" marL="3056458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37231" lvl="4" marL="3929731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46905" lvl="5" marL="4803005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43877" lvl="6" marL="5676277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40852" lvl="7" marL="6549553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37826" lvl="8" marL="7422826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Google Shape;75;p13"/>
          <p:cNvSpPr/>
          <p:nvPr>
            <p:ph idx="17" type="pic"/>
          </p:nvPr>
        </p:nvSpPr>
        <p:spPr>
          <a:xfrm>
            <a:off x="19855545" y="457200"/>
            <a:ext cx="15675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555470" lvl="1" marL="1419070" marR="0" rtl="0" algn="l">
              <a:spcBef>
                <a:spcPts val="106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43284" lvl="2" marL="2183184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40258" lvl="3" marL="3056458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37231" lvl="4" marL="3929731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46905" lvl="5" marL="4803005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43877" lvl="6" marL="5676277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40852" lvl="7" marL="6549553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37826" lvl="8" marL="7422826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Google Shape;76;p13"/>
          <p:cNvSpPr/>
          <p:nvPr>
            <p:ph idx="18" type="chart"/>
          </p:nvPr>
        </p:nvSpPr>
        <p:spPr>
          <a:xfrm>
            <a:off x="8098974" y="8077200"/>
            <a:ext cx="57477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555470" lvl="1" marL="1419070" marR="0" rtl="0" algn="l">
              <a:spcBef>
                <a:spcPts val="106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43284" lvl="2" marL="2183184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40258" lvl="3" marL="3056458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37231" lvl="4" marL="3929731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46905" lvl="5" marL="4803005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43877" lvl="6" marL="5676277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40852" lvl="7" marL="6549553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37826" lvl="8" marL="7422826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13"/>
          <p:cNvSpPr/>
          <p:nvPr>
            <p:ph idx="19" type="chart"/>
          </p:nvPr>
        </p:nvSpPr>
        <p:spPr>
          <a:xfrm>
            <a:off x="8098974" y="12268200"/>
            <a:ext cx="57477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555470" lvl="1" marL="1419070" marR="0" rtl="0" algn="l">
              <a:spcBef>
                <a:spcPts val="106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Arial"/>
              <a:buChar char="–"/>
              <a:defRPr b="0" i="0" sz="5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43284" lvl="2" marL="2183184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440258" lvl="3" marL="3056458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437231" lvl="4" marL="3929731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»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446905" lvl="5" marL="4803005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443877" lvl="6" marL="5676277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440852" lvl="7" marL="6549553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437826" lvl="8" marL="7422826" marR="0" rtl="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b="0" i="0" sz="3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pic>
        <p:nvPicPr>
          <p:cNvPr descr="Logo.jpg" id="78" name="Google Shape;7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269200" y="16208386"/>
            <a:ext cx="1371600" cy="21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153917"/>
            <a:ext cx="21946200" cy="1407392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21946200" cy="1407392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748080" y="1727120"/>
            <a:ext cx="20449500" cy="41040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10353600" cy="1645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141200"/>
            <a:ext cx="10352700" cy="14078000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300" y="0"/>
            <a:ext cx="10360560" cy="1406592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748140" y="1602960"/>
            <a:ext cx="8895600" cy="80286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11147220" y="1602960"/>
            <a:ext cx="9999300" cy="131154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450850" lvl="0" marL="457200" rtl="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12750" lvl="1" marL="9144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2pPr>
            <a:lvl3pPr indent="-412750" lvl="2" marL="1371600" rtl="0">
              <a:spcBef>
                <a:spcPts val="4300"/>
              </a:spcBef>
              <a:spcAft>
                <a:spcPts val="0"/>
              </a:spcAft>
              <a:buSzPts val="2900"/>
              <a:buChar char="■"/>
              <a:defRPr/>
            </a:lvl3pPr>
            <a:lvl4pPr indent="-412750" lvl="3" marL="1828800" rtl="0">
              <a:spcBef>
                <a:spcPts val="4300"/>
              </a:spcBef>
              <a:spcAft>
                <a:spcPts val="0"/>
              </a:spcAft>
              <a:buSzPts val="2900"/>
              <a:buChar char="●"/>
              <a:defRPr/>
            </a:lvl4pPr>
            <a:lvl5pPr indent="-412750" lvl="4" marL="22860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5pPr>
            <a:lvl6pPr indent="-412750" lvl="5" marL="2743200" rtl="0">
              <a:spcBef>
                <a:spcPts val="4300"/>
              </a:spcBef>
              <a:spcAft>
                <a:spcPts val="0"/>
              </a:spcAft>
              <a:buSzPts val="2900"/>
              <a:buChar char="■"/>
              <a:defRPr/>
            </a:lvl6pPr>
            <a:lvl7pPr indent="-412750" lvl="6" marL="3200400" rtl="0">
              <a:spcBef>
                <a:spcPts val="4300"/>
              </a:spcBef>
              <a:spcAft>
                <a:spcPts val="0"/>
              </a:spcAft>
              <a:buSzPts val="2900"/>
              <a:buChar char="●"/>
              <a:defRPr/>
            </a:lvl7pPr>
            <a:lvl8pPr indent="-412750" lvl="7" marL="36576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8pPr>
            <a:lvl9pPr indent="-412750" lvl="8" marL="4114800" rtl="0">
              <a:spcBef>
                <a:spcPts val="4300"/>
              </a:spcBef>
              <a:spcAft>
                <a:spcPts val="4300"/>
              </a:spcAft>
              <a:buSzPts val="29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21945600" cy="408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748140" y="1602960"/>
            <a:ext cx="20449500" cy="19959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48080" y="4818240"/>
            <a:ext cx="9599700" cy="98439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450850" lvl="0" marL="457200" rtl="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12750" lvl="1" marL="9144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2pPr>
            <a:lvl3pPr indent="-412750" lvl="2" marL="1371600" rtl="0">
              <a:spcBef>
                <a:spcPts val="4300"/>
              </a:spcBef>
              <a:spcAft>
                <a:spcPts val="0"/>
              </a:spcAft>
              <a:buSzPts val="2900"/>
              <a:buChar char="■"/>
              <a:defRPr/>
            </a:lvl3pPr>
            <a:lvl4pPr indent="-412750" lvl="3" marL="1828800" rtl="0">
              <a:spcBef>
                <a:spcPts val="4300"/>
              </a:spcBef>
              <a:spcAft>
                <a:spcPts val="0"/>
              </a:spcAft>
              <a:buSzPts val="2900"/>
              <a:buChar char="●"/>
              <a:defRPr/>
            </a:lvl4pPr>
            <a:lvl5pPr indent="-412750" lvl="4" marL="22860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5pPr>
            <a:lvl6pPr indent="-412750" lvl="5" marL="2743200" rtl="0">
              <a:spcBef>
                <a:spcPts val="4300"/>
              </a:spcBef>
              <a:spcAft>
                <a:spcPts val="0"/>
              </a:spcAft>
              <a:buSzPts val="2900"/>
              <a:buChar char="■"/>
              <a:defRPr/>
            </a:lvl6pPr>
            <a:lvl7pPr indent="-412750" lvl="6" marL="3200400" rtl="0">
              <a:spcBef>
                <a:spcPts val="4300"/>
              </a:spcBef>
              <a:spcAft>
                <a:spcPts val="0"/>
              </a:spcAft>
              <a:buSzPts val="2900"/>
              <a:buChar char="●"/>
              <a:defRPr/>
            </a:lvl7pPr>
            <a:lvl8pPr indent="-412750" lvl="7" marL="36576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8pPr>
            <a:lvl9pPr indent="-412750" lvl="8" marL="4114800" rtl="0">
              <a:spcBef>
                <a:spcPts val="4300"/>
              </a:spcBef>
              <a:spcAft>
                <a:spcPts val="4300"/>
              </a:spcAft>
              <a:buSzPts val="29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11597760" y="4818240"/>
            <a:ext cx="9599700" cy="98439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450850" lvl="0" marL="457200" rtl="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12750" lvl="1" marL="9144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2pPr>
            <a:lvl3pPr indent="-412750" lvl="2" marL="1371600" rtl="0">
              <a:spcBef>
                <a:spcPts val="4300"/>
              </a:spcBef>
              <a:spcAft>
                <a:spcPts val="0"/>
              </a:spcAft>
              <a:buSzPts val="2900"/>
              <a:buChar char="■"/>
              <a:defRPr/>
            </a:lvl3pPr>
            <a:lvl4pPr indent="-412750" lvl="3" marL="1828800" rtl="0">
              <a:spcBef>
                <a:spcPts val="4300"/>
              </a:spcBef>
              <a:spcAft>
                <a:spcPts val="0"/>
              </a:spcAft>
              <a:buSzPts val="2900"/>
              <a:buChar char="●"/>
              <a:defRPr/>
            </a:lvl4pPr>
            <a:lvl5pPr indent="-412750" lvl="4" marL="22860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5pPr>
            <a:lvl6pPr indent="-412750" lvl="5" marL="2743200" rtl="0">
              <a:spcBef>
                <a:spcPts val="4300"/>
              </a:spcBef>
              <a:spcAft>
                <a:spcPts val="0"/>
              </a:spcAft>
              <a:buSzPts val="2900"/>
              <a:buChar char="■"/>
              <a:defRPr/>
            </a:lvl6pPr>
            <a:lvl7pPr indent="-412750" lvl="6" marL="3200400" rtl="0">
              <a:spcBef>
                <a:spcPts val="4300"/>
              </a:spcBef>
              <a:spcAft>
                <a:spcPts val="0"/>
              </a:spcAft>
              <a:buSzPts val="2900"/>
              <a:buChar char="●"/>
              <a:defRPr/>
            </a:lvl7pPr>
            <a:lvl8pPr indent="-412750" lvl="7" marL="36576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8pPr>
            <a:lvl9pPr indent="-412750" lvl="8" marL="4114800" rtl="0">
              <a:spcBef>
                <a:spcPts val="4300"/>
              </a:spcBef>
              <a:spcAft>
                <a:spcPts val="4300"/>
              </a:spcAft>
              <a:buSzPts val="29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21945600" cy="408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748140" y="1602960"/>
            <a:ext cx="20449500" cy="19959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9034500" cy="1645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748140" y="1602960"/>
            <a:ext cx="7506000" cy="58530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748080" y="7650080"/>
            <a:ext cx="7506000" cy="73536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4508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Char char="●"/>
              <a:defRPr>
                <a:solidFill>
                  <a:schemeClr val="accent2"/>
                </a:solidFill>
              </a:defRPr>
            </a:lvl1pPr>
            <a:lvl2pPr indent="-412750" lvl="1" marL="9144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○"/>
              <a:defRPr>
                <a:solidFill>
                  <a:schemeClr val="accent2"/>
                </a:solidFill>
              </a:defRPr>
            </a:lvl2pPr>
            <a:lvl3pPr indent="-412750" lvl="2" marL="13716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■"/>
              <a:defRPr>
                <a:solidFill>
                  <a:schemeClr val="accent2"/>
                </a:solidFill>
              </a:defRPr>
            </a:lvl3pPr>
            <a:lvl4pPr indent="-412750" lvl="3" marL="18288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●"/>
              <a:defRPr>
                <a:solidFill>
                  <a:schemeClr val="accent2"/>
                </a:solidFill>
              </a:defRPr>
            </a:lvl4pPr>
            <a:lvl5pPr indent="-412750" lvl="4" marL="22860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○"/>
              <a:defRPr>
                <a:solidFill>
                  <a:schemeClr val="accent2"/>
                </a:solidFill>
              </a:defRPr>
            </a:lvl5pPr>
            <a:lvl6pPr indent="-412750" lvl="5" marL="27432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■"/>
              <a:defRPr>
                <a:solidFill>
                  <a:schemeClr val="accent2"/>
                </a:solidFill>
              </a:defRPr>
            </a:lvl6pPr>
            <a:lvl7pPr indent="-412750" lvl="6" marL="32004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●"/>
              <a:defRPr>
                <a:solidFill>
                  <a:schemeClr val="accent2"/>
                </a:solidFill>
              </a:defRPr>
            </a:lvl7pPr>
            <a:lvl8pPr indent="-412750" lvl="7" marL="3657600" rtl="0">
              <a:spcBef>
                <a:spcPts val="4300"/>
              </a:spcBef>
              <a:spcAft>
                <a:spcPts val="0"/>
              </a:spcAft>
              <a:buClr>
                <a:schemeClr val="accent2"/>
              </a:buClr>
              <a:buSzPts val="2900"/>
              <a:buChar char="○"/>
              <a:defRPr>
                <a:solidFill>
                  <a:schemeClr val="accent2"/>
                </a:solidFill>
              </a:defRPr>
            </a:lvl8pPr>
            <a:lvl9pPr indent="-412750" lvl="8" marL="4114800" rtl="0">
              <a:spcBef>
                <a:spcPts val="4300"/>
              </a:spcBef>
              <a:spcAft>
                <a:spcPts val="4300"/>
              </a:spcAft>
              <a:buClr>
                <a:schemeClr val="accent2"/>
              </a:buClr>
              <a:buSzPts val="29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748020" y="2555520"/>
            <a:ext cx="14994600" cy="113481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10972800" cy="1645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747120" y="1602960"/>
            <a:ext cx="8890500" cy="65586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731520" y="8405520"/>
            <a:ext cx="8890500" cy="29655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None/>
              <a:defRPr sz="43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None/>
              <a:defRPr sz="43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None/>
              <a:defRPr sz="43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None/>
              <a:defRPr sz="43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None/>
              <a:defRPr sz="43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None/>
              <a:defRPr sz="43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None/>
              <a:defRPr sz="43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None/>
              <a:defRPr sz="43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None/>
              <a:defRPr sz="43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11709660" y="1602960"/>
            <a:ext cx="9489600" cy="13156800"/>
          </a:xfrm>
          <a:prstGeom prst="rect">
            <a:avLst/>
          </a:prstGeom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450850" lvl="0" marL="457200" rtl="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12750" lvl="1" marL="9144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2pPr>
            <a:lvl3pPr indent="-412750" lvl="2" marL="1371600" rtl="0">
              <a:spcBef>
                <a:spcPts val="4300"/>
              </a:spcBef>
              <a:spcAft>
                <a:spcPts val="0"/>
              </a:spcAft>
              <a:buSzPts val="2900"/>
              <a:buChar char="■"/>
              <a:defRPr/>
            </a:lvl3pPr>
            <a:lvl4pPr indent="-412750" lvl="3" marL="1828800" rtl="0">
              <a:spcBef>
                <a:spcPts val="4300"/>
              </a:spcBef>
              <a:spcAft>
                <a:spcPts val="0"/>
              </a:spcAft>
              <a:buSzPts val="2900"/>
              <a:buChar char="●"/>
              <a:defRPr/>
            </a:lvl4pPr>
            <a:lvl5pPr indent="-412750" lvl="4" marL="22860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5pPr>
            <a:lvl6pPr indent="-412750" lvl="5" marL="2743200" rtl="0">
              <a:spcBef>
                <a:spcPts val="4300"/>
              </a:spcBef>
              <a:spcAft>
                <a:spcPts val="0"/>
              </a:spcAft>
              <a:buSzPts val="2900"/>
              <a:buChar char="■"/>
              <a:defRPr/>
            </a:lvl6pPr>
            <a:lvl7pPr indent="-412750" lvl="6" marL="3200400" rtl="0">
              <a:spcBef>
                <a:spcPts val="4300"/>
              </a:spcBef>
              <a:spcAft>
                <a:spcPts val="0"/>
              </a:spcAft>
              <a:buSzPts val="2900"/>
              <a:buChar char="●"/>
              <a:defRPr/>
            </a:lvl7pPr>
            <a:lvl8pPr indent="-412750" lvl="7" marL="3657600" rtl="0">
              <a:spcBef>
                <a:spcPts val="4300"/>
              </a:spcBef>
              <a:spcAft>
                <a:spcPts val="0"/>
              </a:spcAft>
              <a:buSzPts val="2900"/>
              <a:buChar char="○"/>
              <a:defRPr/>
            </a:lvl8pPr>
            <a:lvl9pPr indent="-412750" lvl="8" marL="4114800" rtl="0">
              <a:spcBef>
                <a:spcPts val="4300"/>
              </a:spcBef>
              <a:spcAft>
                <a:spcPts val="4300"/>
              </a:spcAft>
              <a:buSzPts val="29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13980800"/>
            <a:ext cx="21945600" cy="2477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748080" y="14468480"/>
            <a:ext cx="19150500" cy="14736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48080" y="1424080"/>
            <a:ext cx="20449500" cy="18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0"/>
              <a:buFont typeface="Merriweather"/>
              <a:buNone/>
              <a:defRPr sz="75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0"/>
              <a:buFont typeface="Merriweather"/>
              <a:buNone/>
              <a:defRPr sz="75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0"/>
              <a:buFont typeface="Merriweather"/>
              <a:buNone/>
              <a:defRPr sz="75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0"/>
              <a:buFont typeface="Merriweather"/>
              <a:buNone/>
              <a:defRPr sz="75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0"/>
              <a:buFont typeface="Merriweather"/>
              <a:buNone/>
              <a:defRPr sz="75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0"/>
              <a:buFont typeface="Merriweather"/>
              <a:buNone/>
              <a:defRPr sz="75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0"/>
              <a:buFont typeface="Merriweather"/>
              <a:buNone/>
              <a:defRPr sz="75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0"/>
              <a:buFont typeface="Merriweather"/>
              <a:buNone/>
              <a:defRPr sz="75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500"/>
              <a:buFont typeface="Merriweather"/>
              <a:buNone/>
              <a:defRPr sz="75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48080" y="3687920"/>
            <a:ext cx="20449500" cy="109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spcFirstLastPara="1" rIns="243800" wrap="square" tIns="243800">
            <a:noAutofit/>
          </a:bodyPr>
          <a:lstStyle>
            <a:lvl1pPr indent="-4508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Roboto"/>
              <a:buChar char="●"/>
              <a:defRPr sz="35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412750" lvl="1" marL="914400" rtl="0">
              <a:lnSpc>
                <a:spcPct val="115000"/>
              </a:lnSpc>
              <a:spcBef>
                <a:spcPts val="430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Roboto"/>
              <a:buChar char="○"/>
              <a:defRPr sz="2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412750" lvl="2" marL="1371600" rtl="0">
              <a:lnSpc>
                <a:spcPct val="115000"/>
              </a:lnSpc>
              <a:spcBef>
                <a:spcPts val="430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Roboto"/>
              <a:buChar char="■"/>
              <a:defRPr sz="2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412750" lvl="3" marL="1828800" rtl="0">
              <a:lnSpc>
                <a:spcPct val="115000"/>
              </a:lnSpc>
              <a:spcBef>
                <a:spcPts val="430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Roboto"/>
              <a:buChar char="●"/>
              <a:defRPr sz="2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412750" lvl="4" marL="2286000" rtl="0">
              <a:lnSpc>
                <a:spcPct val="115000"/>
              </a:lnSpc>
              <a:spcBef>
                <a:spcPts val="430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Roboto"/>
              <a:buChar char="○"/>
              <a:defRPr sz="2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412750" lvl="5" marL="2743200" rtl="0">
              <a:lnSpc>
                <a:spcPct val="115000"/>
              </a:lnSpc>
              <a:spcBef>
                <a:spcPts val="430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Roboto"/>
              <a:buChar char="■"/>
              <a:defRPr sz="2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412750" lvl="6" marL="3200400" rtl="0">
              <a:lnSpc>
                <a:spcPct val="115000"/>
              </a:lnSpc>
              <a:spcBef>
                <a:spcPts val="430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Roboto"/>
              <a:buChar char="●"/>
              <a:defRPr sz="2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412750" lvl="7" marL="3657600" rtl="0">
              <a:lnSpc>
                <a:spcPct val="115000"/>
              </a:lnSpc>
              <a:spcBef>
                <a:spcPts val="430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Roboto"/>
              <a:buChar char="○"/>
              <a:defRPr sz="2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412750" lvl="8" marL="4114800" rtl="0">
              <a:lnSpc>
                <a:spcPct val="115000"/>
              </a:lnSpc>
              <a:spcBef>
                <a:spcPts val="4300"/>
              </a:spcBef>
              <a:spcAft>
                <a:spcPts val="4300"/>
              </a:spcAft>
              <a:buClr>
                <a:schemeClr val="dk2"/>
              </a:buClr>
              <a:buSzPts val="2900"/>
              <a:buFont typeface="Roboto"/>
              <a:buChar char="■"/>
              <a:defRPr sz="2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0333899" y="14922294"/>
            <a:ext cx="1317000" cy="125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800" lIns="243800" spcFirstLastPara="1" rIns="243800" wrap="square" tIns="243800">
            <a:noAutofit/>
          </a:bodyPr>
          <a:lstStyle>
            <a:lvl1pPr lvl="0" rtl="0" algn="r">
              <a:buNone/>
              <a:defRPr sz="2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2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2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2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2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2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2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2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2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4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8600" y="2617714"/>
            <a:ext cx="7307700" cy="6637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75150" y="2379075"/>
            <a:ext cx="8000351" cy="70231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4"/>
          <p:cNvSpPr txBox="1"/>
          <p:nvPr>
            <p:ph idx="1" type="body"/>
          </p:nvPr>
        </p:nvSpPr>
        <p:spPr>
          <a:xfrm>
            <a:off x="136893" y="2470788"/>
            <a:ext cx="6792600" cy="5334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0930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4300"/>
              </a:spcAft>
              <a:buClr>
                <a:schemeClr val="lt1"/>
              </a:buClr>
              <a:buFont typeface="Arial"/>
              <a:buNone/>
            </a:pPr>
            <a:r>
              <a:rPr lang="en-US" sz="3000">
                <a:solidFill>
                  <a:srgbClr val="000000"/>
                </a:solidFill>
              </a:rPr>
              <a:t>Research</a:t>
            </a:r>
            <a:r>
              <a:rPr lang="en-US" sz="3000">
                <a:solidFill>
                  <a:srgbClr val="000000"/>
                </a:solidFill>
              </a:rPr>
              <a:t> Question</a:t>
            </a:r>
            <a:endParaRPr b="1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4"/>
          <p:cNvSpPr txBox="1"/>
          <p:nvPr>
            <p:ph idx="2" type="body"/>
          </p:nvPr>
        </p:nvSpPr>
        <p:spPr>
          <a:xfrm>
            <a:off x="136900" y="3208125"/>
            <a:ext cx="67926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000">
                <a:latin typeface="Arial"/>
                <a:ea typeface="Arial"/>
                <a:cs typeface="Arial"/>
                <a:sym typeface="Arial"/>
              </a:rPr>
              <a:t>How does gentrification impact the access to education of low-income students of color?</a:t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7" name="Google Shape;87;p14"/>
          <p:cNvSpPr txBox="1"/>
          <p:nvPr>
            <p:ph idx="3" type="body"/>
          </p:nvPr>
        </p:nvSpPr>
        <p:spPr>
          <a:xfrm>
            <a:off x="136900" y="5001450"/>
            <a:ext cx="6792600" cy="533400"/>
          </a:xfrm>
          <a:prstGeom prst="rect">
            <a:avLst/>
          </a:prstGeom>
          <a:gradFill>
            <a:gsLst>
              <a:gs pos="0">
                <a:srgbClr val="B7CE88"/>
              </a:gs>
              <a:gs pos="100000">
                <a:srgbClr val="768F4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4300"/>
              </a:spcAft>
              <a:buClr>
                <a:schemeClr val="lt1"/>
              </a:buClr>
              <a:buFont typeface="Arial"/>
              <a:buNone/>
            </a:pPr>
            <a:r>
              <a:rPr lang="en-US" sz="3000">
                <a:solidFill>
                  <a:srgbClr val="000000"/>
                </a:solidFill>
              </a:rPr>
              <a:t>Background Information</a:t>
            </a:r>
            <a:endParaRPr b="1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4"/>
          <p:cNvSpPr txBox="1"/>
          <p:nvPr>
            <p:ph idx="4" type="body"/>
          </p:nvPr>
        </p:nvSpPr>
        <p:spPr>
          <a:xfrm>
            <a:off x="227800" y="5747761"/>
            <a:ext cx="6792600" cy="52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0" lvl="0" marL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Gentrification </a:t>
            </a:r>
            <a:endParaRPr b="1"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●"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Movement of affluent people into low-income neighborhoods of color.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●"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Results in the increase of the economic investment and share of the neighborhood.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●"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Outprices and displaces the current citizens in the neighborhood.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Low- Income</a:t>
            </a:r>
            <a:endParaRPr b="1"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2500"/>
              <a:buChar char="●"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Federal Poverty Level in 2017 on average for a family of four, $24,600. 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of Color</a:t>
            </a:r>
            <a:endParaRPr b="1"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2500"/>
              <a:buChar char="●"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of color in this study refer to non-white students.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4"/>
          <p:cNvSpPr txBox="1"/>
          <p:nvPr>
            <p:ph idx="5" type="body"/>
          </p:nvPr>
        </p:nvSpPr>
        <p:spPr>
          <a:xfrm>
            <a:off x="136893" y="11175850"/>
            <a:ext cx="6792600" cy="5334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0930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4300"/>
              </a:spcAft>
              <a:buClr>
                <a:schemeClr val="lt1"/>
              </a:buClr>
              <a:buFont typeface="Arial"/>
              <a:buNone/>
            </a:pPr>
            <a:r>
              <a:rPr lang="en-US" sz="3000">
                <a:solidFill>
                  <a:srgbClr val="000000"/>
                </a:solidFill>
              </a:rPr>
              <a:t>Methodology</a:t>
            </a:r>
            <a:endParaRPr b="1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4"/>
          <p:cNvSpPr txBox="1"/>
          <p:nvPr>
            <p:ph idx="6" type="body"/>
          </p:nvPr>
        </p:nvSpPr>
        <p:spPr>
          <a:xfrm>
            <a:off x="227800" y="11922150"/>
            <a:ext cx="6610800" cy="37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obtain information for my research, I critically </a:t>
            </a: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analyzed</a:t>
            </a: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scholarly articles using the Duke Library and Google Scholar search engines.</a:t>
            </a: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create the data graphs, I visited the Durham Public School's website and compared the number of minorities in public and private schools, and compiled this data using Google Sheets. </a:t>
            </a:r>
            <a:endParaRPr i="0" sz="2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4"/>
          <p:cNvSpPr txBox="1"/>
          <p:nvPr>
            <p:ph idx="8" type="body"/>
          </p:nvPr>
        </p:nvSpPr>
        <p:spPr>
          <a:xfrm>
            <a:off x="14237200" y="10296300"/>
            <a:ext cx="6792600" cy="61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Population shifts due to gentrification result in a new wave of segregation. Since public schools struggle to draw in a wealthier white population because parents of a gentrified population usually choose to place their children in private schools, g</a:t>
            </a: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entrification negatively affects school funding. </a:t>
            </a: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Due to displacement families of color face, students are unable to experience the benefits of going to a school in a gentrified area. 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Next year, I plan to hone in on gentrification and education by looking at North Carolina specifically instead of the entire United States. 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66055" lvl="0" marL="654955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66056" lvl="0" marL="654956" marR="0" rtl="0" algn="l">
              <a:spcBef>
                <a:spcPts val="4300"/>
              </a:spcBef>
              <a:spcAft>
                <a:spcPts val="430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4"/>
          <p:cNvSpPr txBox="1"/>
          <p:nvPr>
            <p:ph idx="9" type="body"/>
          </p:nvPr>
        </p:nvSpPr>
        <p:spPr>
          <a:xfrm>
            <a:off x="7187050" y="9606125"/>
            <a:ext cx="6610800" cy="5334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0930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4300"/>
              </a:spcAft>
              <a:buClr>
                <a:schemeClr val="lt1"/>
              </a:buClr>
              <a:buFont typeface="Arial"/>
              <a:buNone/>
            </a:pPr>
            <a:r>
              <a:rPr lang="en-US" sz="3000">
                <a:solidFill>
                  <a:srgbClr val="000000"/>
                </a:solidFill>
              </a:rPr>
              <a:t>Results</a:t>
            </a:r>
            <a:endParaRPr b="1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 txBox="1"/>
          <p:nvPr>
            <p:ph idx="13" type="body"/>
          </p:nvPr>
        </p:nvSpPr>
        <p:spPr>
          <a:xfrm>
            <a:off x="7187050" y="10296300"/>
            <a:ext cx="6610800" cy="61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Char char="●"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Children succeed when their parents are capable of providing for them. 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Char char="●"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Middle-class families bring enrollment dollars associated with their own child’s attendance, along with the influence of other middle-class families to follow suit.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Char char="●"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expansion of school choice policies aid the likelihood and extent to which disinvested urban neighborhoods experience gentrification.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Char char="●"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Schools with a high percentage of students in poverty tend to have less experienced staff and higher staff turnover. 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 txBox="1"/>
          <p:nvPr>
            <p:ph idx="14" type="body"/>
          </p:nvPr>
        </p:nvSpPr>
        <p:spPr>
          <a:xfrm>
            <a:off x="14237209" y="9606113"/>
            <a:ext cx="6792600" cy="533400"/>
          </a:xfrm>
          <a:prstGeom prst="rect">
            <a:avLst/>
          </a:prstGeom>
          <a:gradFill>
            <a:gsLst>
              <a:gs pos="0">
                <a:srgbClr val="B7CE88"/>
              </a:gs>
              <a:gs pos="100000">
                <a:srgbClr val="768F4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0930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9175" lIns="78350" spcFirstLastPara="1" rIns="78350" wrap="square" tIns="39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4300"/>
              </a:spcAft>
              <a:buClr>
                <a:schemeClr val="lt1"/>
              </a:buClr>
              <a:buFont typeface="Arial"/>
              <a:buNone/>
            </a:pPr>
            <a:r>
              <a:rPr lang="en-US" sz="3000">
                <a:solidFill>
                  <a:srgbClr val="000000"/>
                </a:solidFill>
              </a:rPr>
              <a:t>Conclusion</a:t>
            </a:r>
            <a:endParaRPr b="1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0" y="-89625"/>
            <a:ext cx="21945600" cy="2356500"/>
          </a:xfrm>
          <a:prstGeom prst="rect">
            <a:avLst/>
          </a:prstGeom>
          <a:solidFill>
            <a:srgbClr val="8E7CC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5700">
                <a:solidFill>
                  <a:schemeClr val="lt1"/>
                </a:solidFill>
              </a:rPr>
              <a:t>Desirable Homes, Undesirable Schools: </a:t>
            </a:r>
            <a:endParaRPr b="1" sz="57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5700">
                <a:solidFill>
                  <a:schemeClr val="lt1"/>
                </a:solidFill>
              </a:rPr>
              <a:t>Gentrification and Education</a:t>
            </a:r>
            <a:endParaRPr b="1" sz="57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3000">
                <a:solidFill>
                  <a:schemeClr val="lt1"/>
                </a:solidFill>
              </a:rPr>
              <a:t>Oyinkan Ajasa II Durham School of the Arts</a:t>
            </a:r>
            <a:endParaRPr b="1" sz="3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