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FEFB9E-46EE-447E-BABC-4EA99F2DA769}" v="644" dt="2023-07-26T19:30:35.153"/>
    <p1510:client id="{0F0CF13B-85F1-401C-8A98-1638D04E4181}" v="32" dt="2023-07-25T15:03:27.689"/>
    <p1510:client id="{1F275969-310A-4723-A055-4762E739A563}" v="511" dt="2023-07-24T18:50:00.386"/>
    <p1510:client id="{1F9702ED-C2F6-47AE-82CB-8EA8E4335364}" v="534" dt="2023-07-27T13:53:39.150"/>
    <p1510:client id="{2703E98E-466E-484E-9644-1240ADDA98C6}" v="3" dt="2023-07-26T15:26:10.560"/>
    <p1510:client id="{410C9775-17C4-4047-89C2-BEAF8553D19A}" v="324" dt="2023-07-26T15:22:55.395"/>
    <p1510:client id="{43AAFDDA-7B2D-4EC3-B87B-B335CB45DE93}" v="7" dt="2023-07-27T19:51:30.987"/>
    <p1510:client id="{75F7F3A8-9983-459A-B32F-5A3E312A9EF5}" v="10" dt="2023-07-26T15:28:53.679"/>
    <p1510:client id="{8FBF0219-9AD2-4E34-ACD0-7614909B6659}" v="7" dt="2023-07-26T15:24:42.557"/>
    <p1510:client id="{94E80581-B718-4A06-953F-23B72CAE2922}" v="8" dt="2023-07-27T20:09:24.566"/>
    <p1510:client id="{9A6E458E-560D-4EE7-A2ED-BFC054F8B258}" v="1" dt="2023-07-27T20:04:13.145"/>
    <p1510:client id="{A08AD298-BEF0-49AF-90ED-7E0009AB770A}" v="6" dt="2023-07-27T20:03:06.685"/>
    <p1510:client id="{ABD2C87B-0393-4D9F-BD24-8D81EBB97AF6}" v="2" dt="2023-07-27T20:25:42.509"/>
    <p1510:client id="{B135E1C2-3589-40A5-8C7B-DBAFD286A8DF}" v="93" dt="2023-07-26T15:45:09.529"/>
    <p1510:client id="{D561696B-CF26-416B-AF4B-59FB7713336A}" v="561" dt="2023-07-27T18:58:57.016"/>
    <p1510:client id="{E58E53CA-02C4-480F-82A8-2893A626B112}" v="1" dt="2023-07-26T15:29:53.547"/>
    <p1510:client id="{EA7F39DF-62A4-466F-BD06-AB3DF2954E97}" v="7" dt="2023-07-27T20:16:45.372"/>
    <p1510:client id="{F6B6E0C0-9C41-4DA9-BF3A-EF9D092D1FF2}" v="39" dt="2023-07-26T19:42:40.257"/>
    <p1510:client id="{FB3226D6-8AC5-4055-B301-6ECE8A9391F7}" v="5" dt="2023-07-25T15:07:01.914"/>
    <p1510:client id="{FBF34569-FF81-47B8-A939-6EF242E3C0FE}" v="1083" dt="2023-07-27T15:02:55.059"/>
    <p1510:client id="{FDC37B33-201D-45C1-AC33-7BAB24BE2746}" v="2" dt="2023-07-28T00:37:38.8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94E80581-B718-4A06-953F-23B72CAE2922}"/>
    <pc:docChg chg="modSld">
      <pc:chgData name="Amelie Novio" userId="" providerId="" clId="Web-{94E80581-B718-4A06-953F-23B72CAE2922}" dt="2023-07-27T20:09:24.566" v="7" actId="1076"/>
      <pc:docMkLst>
        <pc:docMk/>
      </pc:docMkLst>
      <pc:sldChg chg="modSp">
        <pc:chgData name="Amelie Novio" userId="" providerId="" clId="Web-{94E80581-B718-4A06-953F-23B72CAE2922}" dt="2023-07-27T20:09:24.566" v="7" actId="1076"/>
        <pc:sldMkLst>
          <pc:docMk/>
          <pc:sldMk cId="0" sldId="256"/>
        </pc:sldMkLst>
        <pc:picChg chg="mod">
          <ac:chgData name="Amelie Novio" userId="" providerId="" clId="Web-{94E80581-B718-4A06-953F-23B72CAE2922}" dt="2023-07-27T20:09:24.566" v="7" actId="1076"/>
          <ac:picMkLst>
            <pc:docMk/>
            <pc:sldMk cId="0" sldId="256"/>
            <ac:picMk id="5" creationId="{1B532D9E-E45C-A766-376A-1C33A7B65867}"/>
          </ac:picMkLst>
        </pc:picChg>
      </pc:sldChg>
    </pc:docChg>
  </pc:docChgLst>
  <pc:docChgLst>
    <pc:chgData name="Amelie Novio" clId="Web-{43AAFDDA-7B2D-4EC3-B87B-B335CB45DE93}"/>
    <pc:docChg chg="modSld">
      <pc:chgData name="Amelie Novio" userId="" providerId="" clId="Web-{43AAFDDA-7B2D-4EC3-B87B-B335CB45DE93}" dt="2023-07-27T19:51:30.987" v="5" actId="1076"/>
      <pc:docMkLst>
        <pc:docMk/>
      </pc:docMkLst>
      <pc:sldChg chg="addSp modSp">
        <pc:chgData name="Amelie Novio" userId="" providerId="" clId="Web-{43AAFDDA-7B2D-4EC3-B87B-B335CB45DE93}" dt="2023-07-27T19:51:30.987" v="5" actId="1076"/>
        <pc:sldMkLst>
          <pc:docMk/>
          <pc:sldMk cId="0" sldId="256"/>
        </pc:sldMkLst>
        <pc:picChg chg="add mod">
          <ac:chgData name="Amelie Novio" userId="" providerId="" clId="Web-{43AAFDDA-7B2D-4EC3-B87B-B335CB45DE93}" dt="2023-07-27T19:51:30.987" v="5" actId="1076"/>
          <ac:picMkLst>
            <pc:docMk/>
            <pc:sldMk cId="0" sldId="256"/>
            <ac:picMk id="5" creationId="{1B532D9E-E45C-A766-376A-1C33A7B65867}"/>
          </ac:picMkLst>
        </pc:picChg>
      </pc:sldChg>
    </pc:docChg>
  </pc:docChgLst>
  <pc:docChgLst>
    <pc:chgData name="Mina Zuhair" clId="Web-{8FBF0219-9AD2-4E34-ACD0-7614909B6659}"/>
    <pc:docChg chg="modSld">
      <pc:chgData name="Mina Zuhair" userId="" providerId="" clId="Web-{8FBF0219-9AD2-4E34-ACD0-7614909B6659}" dt="2023-07-26T15:24:42.557" v="6" actId="20577"/>
      <pc:docMkLst>
        <pc:docMk/>
      </pc:docMkLst>
      <pc:sldChg chg="modSp">
        <pc:chgData name="Mina Zuhair" userId="" providerId="" clId="Web-{8FBF0219-9AD2-4E34-ACD0-7614909B6659}" dt="2023-07-26T15:24:42.557" v="6" actId="20577"/>
        <pc:sldMkLst>
          <pc:docMk/>
          <pc:sldMk cId="0" sldId="256"/>
        </pc:sldMkLst>
        <pc:spChg chg="mod">
          <ac:chgData name="Mina Zuhair" userId="" providerId="" clId="Web-{8FBF0219-9AD2-4E34-ACD0-7614909B6659}" dt="2023-07-26T15:24:42.557" v="6" actId="20577"/>
          <ac:spMkLst>
            <pc:docMk/>
            <pc:sldMk cId="0" sldId="256"/>
            <ac:spMk id="39" creationId="{00000000-0000-0000-0000-000000000000}"/>
          </ac:spMkLst>
        </pc:spChg>
      </pc:sldChg>
    </pc:docChg>
  </pc:docChgLst>
  <pc:docChgLst>
    <pc:chgData name="Mina Zuhair" clId="Web-{1F9702ED-C2F6-47AE-82CB-8EA8E4335364}"/>
    <pc:docChg chg="modSld">
      <pc:chgData name="Mina Zuhair" userId="" providerId="" clId="Web-{1F9702ED-C2F6-47AE-82CB-8EA8E4335364}" dt="2023-07-27T13:53:39.150" v="281" actId="20577"/>
      <pc:docMkLst>
        <pc:docMk/>
      </pc:docMkLst>
      <pc:sldChg chg="addSp delSp modSp">
        <pc:chgData name="Mina Zuhair" userId="" providerId="" clId="Web-{1F9702ED-C2F6-47AE-82CB-8EA8E4335364}" dt="2023-07-27T13:53:39.150" v="281" actId="20577"/>
        <pc:sldMkLst>
          <pc:docMk/>
          <pc:sldMk cId="0" sldId="256"/>
        </pc:sldMkLst>
        <pc:spChg chg="add del mod">
          <ac:chgData name="Mina Zuhair" userId="" providerId="" clId="Web-{1F9702ED-C2F6-47AE-82CB-8EA8E4335364}" dt="2023-07-27T13:45:35.146" v="109" actId="20577"/>
          <ac:spMkLst>
            <pc:docMk/>
            <pc:sldMk cId="0" sldId="256"/>
            <ac:spMk id="2" creationId="{0E1BDE11-4AEC-5474-5567-94E4CAD3F405}"/>
          </ac:spMkLst>
        </pc:spChg>
        <pc:spChg chg="mod">
          <ac:chgData name="Mina Zuhair" userId="" providerId="" clId="Web-{1F9702ED-C2F6-47AE-82CB-8EA8E4335364}" dt="2023-07-27T13:53:39.150" v="281" actId="20577"/>
          <ac:spMkLst>
            <pc:docMk/>
            <pc:sldMk cId="0" sldId="256"/>
            <ac:spMk id="3" creationId="{0D9A57FD-A53A-FD01-99B8-BC96B5218AF7}"/>
          </ac:spMkLst>
        </pc:spChg>
        <pc:spChg chg="mod">
          <ac:chgData name="Mina Zuhair" userId="" providerId="" clId="Web-{1F9702ED-C2F6-47AE-82CB-8EA8E4335364}" dt="2023-07-27T13:45:46.287" v="111" actId="1076"/>
          <ac:spMkLst>
            <pc:docMk/>
            <pc:sldMk cId="0" sldId="256"/>
            <ac:spMk id="31" creationId="{00000000-0000-0000-0000-000000000000}"/>
          </ac:spMkLst>
        </pc:spChg>
      </pc:sldChg>
    </pc:docChg>
  </pc:docChgLst>
  <pc:docChgLst>
    <pc:chgData name="Mina Zuhair" clId="Web-{410C9775-17C4-4047-89C2-BEAF8553D19A}"/>
    <pc:docChg chg="modSld">
      <pc:chgData name="Mina Zuhair" userId="" providerId="" clId="Web-{410C9775-17C4-4047-89C2-BEAF8553D19A}" dt="2023-07-26T15:23:12.895" v="249" actId="20577"/>
      <pc:docMkLst>
        <pc:docMk/>
      </pc:docMkLst>
      <pc:sldChg chg="addSp delSp modSp">
        <pc:chgData name="Mina Zuhair" userId="" providerId="" clId="Web-{410C9775-17C4-4047-89C2-BEAF8553D19A}" dt="2023-07-26T15:23:12.895" v="249" actId="20577"/>
        <pc:sldMkLst>
          <pc:docMk/>
          <pc:sldMk cId="0" sldId="256"/>
        </pc:sldMkLst>
        <pc:spChg chg="mod">
          <ac:chgData name="Mina Zuhair" userId="" providerId="" clId="Web-{410C9775-17C4-4047-89C2-BEAF8553D19A}" dt="2023-07-26T15:19:13.654" v="199" actId="14100"/>
          <ac:spMkLst>
            <pc:docMk/>
            <pc:sldMk cId="0" sldId="256"/>
            <ac:spMk id="2" creationId="{0E1BDE11-4AEC-5474-5567-94E4CAD3F405}"/>
          </ac:spMkLst>
        </pc:spChg>
        <pc:spChg chg="mod">
          <ac:chgData name="Mina Zuhair" userId="" providerId="" clId="Web-{410C9775-17C4-4047-89C2-BEAF8553D19A}" dt="2023-07-26T14:44:32.989" v="187" actId="20577"/>
          <ac:spMkLst>
            <pc:docMk/>
            <pc:sldMk cId="0" sldId="256"/>
            <ac:spMk id="3" creationId="{0D9A57FD-A53A-FD01-99B8-BC96B5218AF7}"/>
          </ac:spMkLst>
        </pc:spChg>
        <pc:spChg chg="mod">
          <ac:chgData name="Mina Zuhair" userId="" providerId="" clId="Web-{410C9775-17C4-4047-89C2-BEAF8553D19A}" dt="2023-07-25T17:43:22.224" v="20" actId="20577"/>
          <ac:spMkLst>
            <pc:docMk/>
            <pc:sldMk cId="0" sldId="256"/>
            <ac:spMk id="14" creationId="{207127BC-E13D-661E-E424-CD4A8F449067}"/>
          </ac:spMkLst>
        </pc:spChg>
        <pc:spChg chg="mod">
          <ac:chgData name="Mina Zuhair" userId="" providerId="" clId="Web-{410C9775-17C4-4047-89C2-BEAF8553D19A}" dt="2023-07-25T17:43:44.366" v="23" actId="20577"/>
          <ac:spMkLst>
            <pc:docMk/>
            <pc:sldMk cId="0" sldId="256"/>
            <ac:spMk id="16" creationId="{772EF292-2B2B-79C7-1537-2EA0DA089D73}"/>
          </ac:spMkLst>
        </pc:spChg>
        <pc:spChg chg="mod">
          <ac:chgData name="Mina Zuhair" userId="" providerId="" clId="Web-{410C9775-17C4-4047-89C2-BEAF8553D19A}" dt="2023-07-25T15:57:41.880" v="8" actId="20577"/>
          <ac:spMkLst>
            <pc:docMk/>
            <pc:sldMk cId="0" sldId="256"/>
            <ac:spMk id="29" creationId="{00000000-0000-0000-0000-000000000000}"/>
          </ac:spMkLst>
        </pc:spChg>
        <pc:spChg chg="mod">
          <ac:chgData name="Mina Zuhair" userId="" providerId="" clId="Web-{410C9775-17C4-4047-89C2-BEAF8553D19A}" dt="2023-07-26T15:20:33.062" v="219" actId="20577"/>
          <ac:spMkLst>
            <pc:docMk/>
            <pc:sldMk cId="0" sldId="256"/>
            <ac:spMk id="31" creationId="{00000000-0000-0000-0000-000000000000}"/>
          </ac:spMkLst>
        </pc:spChg>
        <pc:spChg chg="del mod">
          <ac:chgData name="Mina Zuhair" userId="" providerId="" clId="Web-{410C9775-17C4-4047-89C2-BEAF8553D19A}" dt="2023-07-25T18:02:20.146" v="64"/>
          <ac:spMkLst>
            <pc:docMk/>
            <pc:sldMk cId="0" sldId="256"/>
            <ac:spMk id="33" creationId="{00000000-0000-0000-0000-000000000000}"/>
          </ac:spMkLst>
        </pc:spChg>
        <pc:spChg chg="mod">
          <ac:chgData name="Mina Zuhair" userId="" providerId="" clId="Web-{410C9775-17C4-4047-89C2-BEAF8553D19A}" dt="2023-07-26T15:23:12.895" v="249" actId="20577"/>
          <ac:spMkLst>
            <pc:docMk/>
            <pc:sldMk cId="0" sldId="256"/>
            <ac:spMk id="39" creationId="{00000000-0000-0000-0000-000000000000}"/>
          </ac:spMkLst>
        </pc:spChg>
        <pc:picChg chg="add mod">
          <ac:chgData name="Mina Zuhair" userId="" providerId="" clId="Web-{410C9775-17C4-4047-89C2-BEAF8553D19A}" dt="2023-07-26T14:49:18.705" v="194" actId="1076"/>
          <ac:picMkLst>
            <pc:docMk/>
            <pc:sldMk cId="0" sldId="256"/>
            <ac:picMk id="5" creationId="{70079EC9-86E7-BFAE-C124-B4D530BCF1B5}"/>
          </ac:picMkLst>
        </pc:picChg>
        <pc:picChg chg="add del mod">
          <ac:chgData name="Mina Zuhair" userId="" providerId="" clId="Web-{410C9775-17C4-4047-89C2-BEAF8553D19A}" dt="2023-07-25T18:45:16.233" v="112"/>
          <ac:picMkLst>
            <pc:docMk/>
            <pc:sldMk cId="0" sldId="256"/>
            <ac:picMk id="6" creationId="{18E901ED-39E9-02BA-F9F8-A6C91DF22B6B}"/>
          </ac:picMkLst>
        </pc:picChg>
        <pc:picChg chg="add mod">
          <ac:chgData name="Mina Zuhair" userId="" providerId="" clId="Web-{410C9775-17C4-4047-89C2-BEAF8553D19A}" dt="2023-07-26T14:48:57.751" v="190" actId="1076"/>
          <ac:picMkLst>
            <pc:docMk/>
            <pc:sldMk cId="0" sldId="256"/>
            <ac:picMk id="7" creationId="{104FC900-808A-447C-C012-FEE4C018F99F}"/>
          </ac:picMkLst>
        </pc:picChg>
        <pc:picChg chg="del">
          <ac:chgData name="Mina Zuhair" userId="" providerId="" clId="Web-{410C9775-17C4-4047-89C2-BEAF8553D19A}" dt="2023-07-25T17:43:11.833" v="14"/>
          <ac:picMkLst>
            <pc:docMk/>
            <pc:sldMk cId="0" sldId="256"/>
            <ac:picMk id="13" creationId="{855D1B1E-53B4-8694-F7CF-E6B49FCAAE6A}"/>
          </ac:picMkLst>
        </pc:picChg>
        <pc:picChg chg="del">
          <ac:chgData name="Mina Zuhair" userId="" providerId="" clId="Web-{410C9775-17C4-4047-89C2-BEAF8553D19A}" dt="2023-07-25T17:43:07.099" v="13"/>
          <ac:picMkLst>
            <pc:docMk/>
            <pc:sldMk cId="0" sldId="256"/>
            <ac:picMk id="15" creationId="{53ED993B-23D8-88CD-B69B-1F815979CFB6}"/>
          </ac:picMkLst>
        </pc:picChg>
      </pc:sldChg>
    </pc:docChg>
  </pc:docChgLst>
  <pc:docChgLst>
    <pc:chgData name="Mina Zuhair" clId="Web-{0F0CF13B-85F1-401C-8A98-1638D04E4181}"/>
    <pc:docChg chg="modSld">
      <pc:chgData name="Mina Zuhair" userId="" providerId="" clId="Web-{0F0CF13B-85F1-401C-8A98-1638D04E4181}" dt="2023-07-25T15:03:23.954" v="31" actId="20577"/>
      <pc:docMkLst>
        <pc:docMk/>
      </pc:docMkLst>
      <pc:sldChg chg="modSp">
        <pc:chgData name="Mina Zuhair" userId="" providerId="" clId="Web-{0F0CF13B-85F1-401C-8A98-1638D04E4181}" dt="2023-07-25T15:03:23.954" v="31" actId="20577"/>
        <pc:sldMkLst>
          <pc:docMk/>
          <pc:sldMk cId="0" sldId="256"/>
        </pc:sldMkLst>
        <pc:spChg chg="mod">
          <ac:chgData name="Mina Zuhair" userId="" providerId="" clId="Web-{0F0CF13B-85F1-401C-8A98-1638D04E4181}" dt="2023-07-25T14:44:06.057" v="5" actId="20577"/>
          <ac:spMkLst>
            <pc:docMk/>
            <pc:sldMk cId="0" sldId="256"/>
            <ac:spMk id="31" creationId="{00000000-0000-0000-0000-000000000000}"/>
          </ac:spMkLst>
        </pc:spChg>
        <pc:spChg chg="mod">
          <ac:chgData name="Mina Zuhair" userId="" providerId="" clId="Web-{0F0CF13B-85F1-401C-8A98-1638D04E4181}" dt="2023-07-25T15:03:23.954" v="31" actId="20577"/>
          <ac:spMkLst>
            <pc:docMk/>
            <pc:sldMk cId="0" sldId="256"/>
            <ac:spMk id="39" creationId="{00000000-0000-0000-0000-000000000000}"/>
          </ac:spMkLst>
        </pc:spChg>
      </pc:sldChg>
    </pc:docChg>
  </pc:docChgLst>
  <pc:docChgLst>
    <pc:chgData name="Amelie Novio" clId="Web-{ABD2C87B-0393-4D9F-BD24-8D81EBB97AF6}"/>
    <pc:docChg chg="modSld">
      <pc:chgData name="Amelie Novio" userId="" providerId="" clId="Web-{ABD2C87B-0393-4D9F-BD24-8D81EBB97AF6}" dt="2023-07-27T20:25:42.509" v="1" actId="1076"/>
      <pc:docMkLst>
        <pc:docMk/>
      </pc:docMkLst>
      <pc:sldChg chg="modSp">
        <pc:chgData name="Amelie Novio" userId="" providerId="" clId="Web-{ABD2C87B-0393-4D9F-BD24-8D81EBB97AF6}" dt="2023-07-27T20:25:42.509" v="1" actId="1076"/>
        <pc:sldMkLst>
          <pc:docMk/>
          <pc:sldMk cId="0" sldId="256"/>
        </pc:sldMkLst>
        <pc:picChg chg="mod">
          <ac:chgData name="Amelie Novio" userId="" providerId="" clId="Web-{ABD2C87B-0393-4D9F-BD24-8D81EBB97AF6}" dt="2023-07-27T20:25:42.509" v="1" actId="1076"/>
          <ac:picMkLst>
            <pc:docMk/>
            <pc:sldMk cId="0" sldId="256"/>
            <ac:picMk id="5" creationId="{1B532D9E-E45C-A766-376A-1C33A7B65867}"/>
          </ac:picMkLst>
        </pc:picChg>
      </pc:sldChg>
    </pc:docChg>
  </pc:docChgLst>
  <pc:docChgLst>
    <pc:chgData name="Mina Zuhair" clId="Web-{E58E53CA-02C4-480F-82A8-2893A626B112}"/>
    <pc:docChg chg="modSld">
      <pc:chgData name="Mina Zuhair" userId="" providerId="" clId="Web-{E58E53CA-02C4-480F-82A8-2893A626B112}" dt="2023-07-26T15:29:53.547" v="0" actId="1076"/>
      <pc:docMkLst>
        <pc:docMk/>
      </pc:docMkLst>
      <pc:sldChg chg="modSp">
        <pc:chgData name="Mina Zuhair" userId="" providerId="" clId="Web-{E58E53CA-02C4-480F-82A8-2893A626B112}" dt="2023-07-26T15:29:53.547" v="0" actId="1076"/>
        <pc:sldMkLst>
          <pc:docMk/>
          <pc:sldMk cId="0" sldId="256"/>
        </pc:sldMkLst>
        <pc:spChg chg="mod">
          <ac:chgData name="Mina Zuhair" userId="" providerId="" clId="Web-{E58E53CA-02C4-480F-82A8-2893A626B112}" dt="2023-07-26T15:29:53.547" v="0" actId="1076"/>
          <ac:spMkLst>
            <pc:docMk/>
            <pc:sldMk cId="0" sldId="256"/>
            <ac:spMk id="39" creationId="{00000000-0000-0000-0000-000000000000}"/>
          </ac:spMkLst>
        </pc:spChg>
      </pc:sldChg>
    </pc:docChg>
  </pc:docChgLst>
  <pc:docChgLst>
    <pc:chgData name="Mina Zuhair" clId="Web-{FBF34569-FF81-47B8-A939-6EF242E3C0FE}"/>
    <pc:docChg chg="modSld">
      <pc:chgData name="Mina Zuhair" userId="" providerId="" clId="Web-{FBF34569-FF81-47B8-A939-6EF242E3C0FE}" dt="2023-07-27T15:02:52.919" v="686" actId="20577"/>
      <pc:docMkLst>
        <pc:docMk/>
      </pc:docMkLst>
      <pc:sldChg chg="addSp delSp modSp">
        <pc:chgData name="Mina Zuhair" userId="" providerId="" clId="Web-{FBF34569-FF81-47B8-A939-6EF242E3C0FE}" dt="2023-07-27T15:02:52.919" v="686" actId="20577"/>
        <pc:sldMkLst>
          <pc:docMk/>
          <pc:sldMk cId="0" sldId="256"/>
        </pc:sldMkLst>
        <pc:spChg chg="add del mod">
          <ac:chgData name="Mina Zuhair" userId="" providerId="" clId="Web-{FBF34569-FF81-47B8-A939-6EF242E3C0FE}" dt="2023-07-27T14:53:44.014" v="682"/>
          <ac:spMkLst>
            <pc:docMk/>
            <pc:sldMk cId="0" sldId="256"/>
            <ac:spMk id="2" creationId="{0E1BDE11-4AEC-5474-5567-94E4CAD3F405}"/>
          </ac:spMkLst>
        </pc:spChg>
        <pc:spChg chg="mod">
          <ac:chgData name="Mina Zuhair" userId="" providerId="" clId="Web-{FBF34569-FF81-47B8-A939-6EF242E3C0FE}" dt="2023-07-27T14:43:41.309" v="609" actId="20577"/>
          <ac:spMkLst>
            <pc:docMk/>
            <pc:sldMk cId="0" sldId="256"/>
            <ac:spMk id="3" creationId="{0D9A57FD-A53A-FD01-99B8-BC96B5218AF7}"/>
          </ac:spMkLst>
        </pc:spChg>
        <pc:spChg chg="mod">
          <ac:chgData name="Mina Zuhair" userId="" providerId="" clId="Web-{FBF34569-FF81-47B8-A939-6EF242E3C0FE}" dt="2023-07-27T14:50:38.879" v="658" actId="1076"/>
          <ac:spMkLst>
            <pc:docMk/>
            <pc:sldMk cId="0" sldId="256"/>
            <ac:spMk id="14" creationId="{207127BC-E13D-661E-E424-CD4A8F449067}"/>
          </ac:spMkLst>
        </pc:spChg>
        <pc:spChg chg="mod">
          <ac:chgData name="Mina Zuhair" userId="" providerId="" clId="Web-{FBF34569-FF81-47B8-A939-6EF242E3C0FE}" dt="2023-07-27T14:50:35.050" v="657" actId="1076"/>
          <ac:spMkLst>
            <pc:docMk/>
            <pc:sldMk cId="0" sldId="256"/>
            <ac:spMk id="16" creationId="{772EF292-2B2B-79C7-1537-2EA0DA089D73}"/>
          </ac:spMkLst>
        </pc:spChg>
        <pc:spChg chg="mod">
          <ac:chgData name="Mina Zuhair" userId="" providerId="" clId="Web-{FBF34569-FF81-47B8-A939-6EF242E3C0FE}" dt="2023-07-27T15:02:52.919" v="686" actId="20577"/>
          <ac:spMkLst>
            <pc:docMk/>
            <pc:sldMk cId="0" sldId="256"/>
            <ac:spMk id="29" creationId="{00000000-0000-0000-0000-000000000000}"/>
          </ac:spMkLst>
        </pc:spChg>
        <pc:spChg chg="mod">
          <ac:chgData name="Mina Zuhair" userId="" providerId="" clId="Web-{FBF34569-FF81-47B8-A939-6EF242E3C0FE}" dt="2023-07-27T14:53:49.670" v="683"/>
          <ac:spMkLst>
            <pc:docMk/>
            <pc:sldMk cId="0" sldId="256"/>
            <ac:spMk id="30" creationId="{00000000-0000-0000-0000-000000000000}"/>
          </ac:spMkLst>
        </pc:spChg>
        <pc:spChg chg="del mod">
          <ac:chgData name="Mina Zuhair" userId="" providerId="" clId="Web-{FBF34569-FF81-47B8-A939-6EF242E3C0FE}" dt="2023-07-27T14:17:33.098" v="317"/>
          <ac:spMkLst>
            <pc:docMk/>
            <pc:sldMk cId="0" sldId="256"/>
            <ac:spMk id="31" creationId="{00000000-0000-0000-0000-000000000000}"/>
          </ac:spMkLst>
        </pc:spChg>
        <pc:spChg chg="mod">
          <ac:chgData name="Mina Zuhair" userId="" providerId="" clId="Web-{FBF34569-FF81-47B8-A939-6EF242E3C0FE}" dt="2023-07-27T14:51:45.570" v="669" actId="20577"/>
          <ac:spMkLst>
            <pc:docMk/>
            <pc:sldMk cId="0" sldId="256"/>
            <ac:spMk id="32" creationId="{00000000-0000-0000-0000-000000000000}"/>
          </ac:spMkLst>
        </pc:spChg>
        <pc:spChg chg="mod">
          <ac:chgData name="Mina Zuhair" userId="" providerId="" clId="Web-{FBF34569-FF81-47B8-A939-6EF242E3C0FE}" dt="2023-07-27T14:46:26.834" v="640" actId="20577"/>
          <ac:spMkLst>
            <pc:docMk/>
            <pc:sldMk cId="0" sldId="256"/>
            <ac:spMk id="36" creationId="{00000000-0000-0000-0000-000000000000}"/>
          </ac:spMkLst>
        </pc:spChg>
        <pc:spChg chg="mod">
          <ac:chgData name="Mina Zuhair" userId="" providerId="" clId="Web-{FBF34569-FF81-47B8-A939-6EF242E3C0FE}" dt="2023-07-27T14:48:05.183" v="650" actId="1076"/>
          <ac:spMkLst>
            <pc:docMk/>
            <pc:sldMk cId="0" sldId="256"/>
            <ac:spMk id="37" creationId="{00000000-0000-0000-0000-000000000000}"/>
          </ac:spMkLst>
        </pc:spChg>
        <pc:spChg chg="mod">
          <ac:chgData name="Mina Zuhair" userId="" providerId="" clId="Web-{FBF34569-FF81-47B8-A939-6EF242E3C0FE}" dt="2023-07-27T14:47:48.479" v="648" actId="20577"/>
          <ac:spMkLst>
            <pc:docMk/>
            <pc:sldMk cId="0" sldId="256"/>
            <ac:spMk id="38" creationId="{00000000-0000-0000-0000-000000000000}"/>
          </ac:spMkLst>
        </pc:spChg>
        <pc:spChg chg="mod">
          <ac:chgData name="Mina Zuhair" userId="" providerId="" clId="Web-{FBF34569-FF81-47B8-A939-6EF242E3C0FE}" dt="2023-07-27T14:47:53.088" v="649" actId="1076"/>
          <ac:spMkLst>
            <pc:docMk/>
            <pc:sldMk cId="0" sldId="256"/>
            <ac:spMk id="39" creationId="{00000000-0000-0000-0000-000000000000}"/>
          </ac:spMkLst>
        </pc:spChg>
        <pc:spChg chg="mod">
          <ac:chgData name="Mina Zuhair" userId="" providerId="" clId="Web-{FBF34569-FF81-47B8-A939-6EF242E3C0FE}" dt="2023-07-27T14:51:28.538" v="660" actId="20577"/>
          <ac:spMkLst>
            <pc:docMk/>
            <pc:sldMk cId="0" sldId="256"/>
            <ac:spMk id="40" creationId="{00000000-0000-0000-0000-000000000000}"/>
          </ac:spMkLst>
        </pc:spChg>
        <pc:picChg chg="mod">
          <ac:chgData name="Mina Zuhair" userId="" providerId="" clId="Web-{FBF34569-FF81-47B8-A939-6EF242E3C0FE}" dt="2023-07-27T14:45:48.706" v="634" actId="1076"/>
          <ac:picMkLst>
            <pc:docMk/>
            <pc:sldMk cId="0" sldId="256"/>
            <ac:picMk id="6" creationId="{6D95586B-193A-1CC1-D359-2EBBB8389000}"/>
          </ac:picMkLst>
        </pc:picChg>
        <pc:picChg chg="mod">
          <ac:chgData name="Mina Zuhair" userId="" providerId="" clId="Web-{FBF34569-FF81-47B8-A939-6EF242E3C0FE}" dt="2023-07-27T14:46:00.770" v="637" actId="1076"/>
          <ac:picMkLst>
            <pc:docMk/>
            <pc:sldMk cId="0" sldId="256"/>
            <ac:picMk id="10" creationId="{DADC6841-7AC4-2AFC-1333-D557ECC46582}"/>
          </ac:picMkLst>
        </pc:picChg>
        <pc:picChg chg="del mod">
          <ac:chgData name="Mina Zuhair" userId="" providerId="" clId="Web-{FBF34569-FF81-47B8-A939-6EF242E3C0FE}" dt="2023-07-27T14:43:22.277" v="602"/>
          <ac:picMkLst>
            <pc:docMk/>
            <pc:sldMk cId="0" sldId="256"/>
            <ac:picMk id="44" creationId="{00000000-0000-0000-0000-000000000000}"/>
          </ac:picMkLst>
        </pc:picChg>
      </pc:sldChg>
    </pc:docChg>
  </pc:docChgLst>
  <pc:docChgLst>
    <pc:chgData name="Amelie Novio" clId="Web-{FDC37B33-201D-45C1-AC33-7BAB24BE2746}"/>
    <pc:docChg chg="modSld">
      <pc:chgData name="Amelie Novio" userId="" providerId="" clId="Web-{FDC37B33-201D-45C1-AC33-7BAB24BE2746}" dt="2023-07-28T00:37:38.862" v="1" actId="20577"/>
      <pc:docMkLst>
        <pc:docMk/>
      </pc:docMkLst>
      <pc:sldChg chg="modSp">
        <pc:chgData name="Amelie Novio" userId="" providerId="" clId="Web-{FDC37B33-201D-45C1-AC33-7BAB24BE2746}" dt="2023-07-28T00:37:38.862" v="1" actId="20577"/>
        <pc:sldMkLst>
          <pc:docMk/>
          <pc:sldMk cId="0" sldId="256"/>
        </pc:sldMkLst>
        <pc:spChg chg="mod">
          <ac:chgData name="Amelie Novio" userId="" providerId="" clId="Web-{FDC37B33-201D-45C1-AC33-7BAB24BE2746}" dt="2023-07-28T00:37:32.659" v="0" actId="20577"/>
          <ac:spMkLst>
            <pc:docMk/>
            <pc:sldMk cId="0" sldId="256"/>
            <ac:spMk id="38" creationId="{00000000-0000-0000-0000-000000000000}"/>
          </ac:spMkLst>
        </pc:spChg>
        <pc:spChg chg="mod">
          <ac:chgData name="Amelie Novio" userId="" providerId="" clId="Web-{FDC37B33-201D-45C1-AC33-7BAB24BE2746}" dt="2023-07-28T00:37:38.862" v="1" actId="20577"/>
          <ac:spMkLst>
            <pc:docMk/>
            <pc:sldMk cId="0" sldId="256"/>
            <ac:spMk id="40" creationId="{00000000-0000-0000-0000-000000000000}"/>
          </ac:spMkLst>
        </pc:spChg>
      </pc:sldChg>
    </pc:docChg>
  </pc:docChgLst>
  <pc:docChgLst>
    <pc:chgData name="Mina Zuhair" clId="Web-{2703E98E-466E-484E-9644-1240ADDA98C6}"/>
    <pc:docChg chg="modSld">
      <pc:chgData name="Mina Zuhair" userId="" providerId="" clId="Web-{2703E98E-466E-484E-9644-1240ADDA98C6}" dt="2023-07-26T15:26:10.560" v="2" actId="20577"/>
      <pc:docMkLst>
        <pc:docMk/>
      </pc:docMkLst>
      <pc:sldChg chg="modSp">
        <pc:chgData name="Mina Zuhair" userId="" providerId="" clId="Web-{2703E98E-466E-484E-9644-1240ADDA98C6}" dt="2023-07-26T15:26:10.560" v="2" actId="20577"/>
        <pc:sldMkLst>
          <pc:docMk/>
          <pc:sldMk cId="0" sldId="256"/>
        </pc:sldMkLst>
        <pc:spChg chg="mod">
          <ac:chgData name="Mina Zuhair" userId="" providerId="" clId="Web-{2703E98E-466E-484E-9644-1240ADDA98C6}" dt="2023-07-26T15:26:10.560" v="2" actId="20577"/>
          <ac:spMkLst>
            <pc:docMk/>
            <pc:sldMk cId="0" sldId="256"/>
            <ac:spMk id="39" creationId="{00000000-0000-0000-0000-000000000000}"/>
          </ac:spMkLst>
        </pc:spChg>
      </pc:sldChg>
    </pc:docChg>
  </pc:docChgLst>
  <pc:docChgLst>
    <pc:chgData name="Amelie Novio" clId="Web-{9A6E458E-560D-4EE7-A2ED-BFC054F8B258}"/>
    <pc:docChg chg="modSld">
      <pc:chgData name="Amelie Novio" userId="" providerId="" clId="Web-{9A6E458E-560D-4EE7-A2ED-BFC054F8B258}" dt="2023-07-27T20:04:13.145" v="0" actId="14100"/>
      <pc:docMkLst>
        <pc:docMk/>
      </pc:docMkLst>
      <pc:sldChg chg="modSp">
        <pc:chgData name="Amelie Novio" userId="" providerId="" clId="Web-{9A6E458E-560D-4EE7-A2ED-BFC054F8B258}" dt="2023-07-27T20:04:13.145" v="0" actId="14100"/>
        <pc:sldMkLst>
          <pc:docMk/>
          <pc:sldMk cId="0" sldId="256"/>
        </pc:sldMkLst>
        <pc:picChg chg="mod">
          <ac:chgData name="Amelie Novio" userId="" providerId="" clId="Web-{9A6E458E-560D-4EE7-A2ED-BFC054F8B258}" dt="2023-07-27T20:04:13.145" v="0" actId="14100"/>
          <ac:picMkLst>
            <pc:docMk/>
            <pc:sldMk cId="0" sldId="256"/>
            <ac:picMk id="5" creationId="{1B532D9E-E45C-A766-376A-1C33A7B65867}"/>
          </ac:picMkLst>
        </pc:picChg>
      </pc:sldChg>
    </pc:docChg>
  </pc:docChgLst>
  <pc:docChgLst>
    <pc:chgData name="Amelie Novio" clId="Web-{A08AD298-BEF0-49AF-90ED-7E0009AB770A}"/>
    <pc:docChg chg="modSld">
      <pc:chgData name="Amelie Novio" userId="" providerId="" clId="Web-{A08AD298-BEF0-49AF-90ED-7E0009AB770A}" dt="2023-07-27T20:03:06.685" v="5" actId="1076"/>
      <pc:docMkLst>
        <pc:docMk/>
      </pc:docMkLst>
      <pc:sldChg chg="modSp">
        <pc:chgData name="Amelie Novio" userId="" providerId="" clId="Web-{A08AD298-BEF0-49AF-90ED-7E0009AB770A}" dt="2023-07-27T20:03:06.685" v="5" actId="1076"/>
        <pc:sldMkLst>
          <pc:docMk/>
          <pc:sldMk cId="0" sldId="256"/>
        </pc:sldMkLst>
        <pc:picChg chg="mod">
          <ac:chgData name="Amelie Novio" userId="" providerId="" clId="Web-{A08AD298-BEF0-49AF-90ED-7E0009AB770A}" dt="2023-07-27T20:03:06.685" v="5" actId="1076"/>
          <ac:picMkLst>
            <pc:docMk/>
            <pc:sldMk cId="0" sldId="256"/>
            <ac:picMk id="5" creationId="{1B532D9E-E45C-A766-376A-1C33A7B65867}"/>
          </ac:picMkLst>
        </pc:picChg>
      </pc:sldChg>
    </pc:docChg>
  </pc:docChgLst>
  <pc:docChgLst>
    <pc:chgData name="Mina Zuhair" clId="Web-{F6B6E0C0-9C41-4DA9-BF3A-EF9D092D1FF2}"/>
    <pc:docChg chg="modSld">
      <pc:chgData name="Mina Zuhair" userId="" providerId="" clId="Web-{F6B6E0C0-9C41-4DA9-BF3A-EF9D092D1FF2}" dt="2023-07-26T19:42:40.257" v="36" actId="1076"/>
      <pc:docMkLst>
        <pc:docMk/>
      </pc:docMkLst>
      <pc:sldChg chg="modSp">
        <pc:chgData name="Mina Zuhair" userId="" providerId="" clId="Web-{F6B6E0C0-9C41-4DA9-BF3A-EF9D092D1FF2}" dt="2023-07-26T19:42:40.257" v="36" actId="1076"/>
        <pc:sldMkLst>
          <pc:docMk/>
          <pc:sldMk cId="0" sldId="256"/>
        </pc:sldMkLst>
        <pc:spChg chg="mod">
          <ac:chgData name="Mina Zuhair" userId="" providerId="" clId="Web-{F6B6E0C0-9C41-4DA9-BF3A-EF9D092D1FF2}" dt="2023-07-26T19:42:40.257" v="36" actId="1076"/>
          <ac:spMkLst>
            <pc:docMk/>
            <pc:sldMk cId="0" sldId="256"/>
            <ac:spMk id="2" creationId="{0E1BDE11-4AEC-5474-5567-94E4CAD3F405}"/>
          </ac:spMkLst>
        </pc:spChg>
        <pc:spChg chg="mod">
          <ac:chgData name="Mina Zuhair" userId="" providerId="" clId="Web-{F6B6E0C0-9C41-4DA9-BF3A-EF9D092D1FF2}" dt="2023-07-26T19:39:05.453" v="35" actId="1076"/>
          <ac:spMkLst>
            <pc:docMk/>
            <pc:sldMk cId="0" sldId="256"/>
            <ac:spMk id="31" creationId="{00000000-0000-0000-0000-000000000000}"/>
          </ac:spMkLst>
        </pc:spChg>
      </pc:sldChg>
    </pc:docChg>
  </pc:docChgLst>
  <pc:docChgLst>
    <pc:chgData name="Mina Zuhair" clId="Web-{FB3226D6-8AC5-4055-B301-6ECE8A9391F7}"/>
    <pc:docChg chg="modSld">
      <pc:chgData name="Mina Zuhair" userId="" providerId="" clId="Web-{FB3226D6-8AC5-4055-B301-6ECE8A9391F7}" dt="2023-07-25T15:06:56.898" v="3" actId="20577"/>
      <pc:docMkLst>
        <pc:docMk/>
      </pc:docMkLst>
      <pc:sldChg chg="modSp">
        <pc:chgData name="Mina Zuhair" userId="" providerId="" clId="Web-{FB3226D6-8AC5-4055-B301-6ECE8A9391F7}" dt="2023-07-25T15:06:56.898" v="3" actId="20577"/>
        <pc:sldMkLst>
          <pc:docMk/>
          <pc:sldMk cId="0" sldId="256"/>
        </pc:sldMkLst>
        <pc:spChg chg="mod">
          <ac:chgData name="Mina Zuhair" userId="" providerId="" clId="Web-{FB3226D6-8AC5-4055-B301-6ECE8A9391F7}" dt="2023-07-25T15:06:56.898" v="3" actId="20577"/>
          <ac:spMkLst>
            <pc:docMk/>
            <pc:sldMk cId="0" sldId="256"/>
            <ac:spMk id="39" creationId="{00000000-0000-0000-0000-000000000000}"/>
          </ac:spMkLst>
        </pc:spChg>
      </pc:sldChg>
    </pc:docChg>
  </pc:docChgLst>
  <pc:docChgLst>
    <pc:chgData name="Mina Zuhair" clId="Web-{D561696B-CF26-416B-AF4B-59FB7713336A}"/>
    <pc:docChg chg="modSld">
      <pc:chgData name="Mina Zuhair" userId="" providerId="" clId="Web-{D561696B-CF26-416B-AF4B-59FB7713336A}" dt="2023-07-27T18:58:57" v="305" actId="20577"/>
      <pc:docMkLst>
        <pc:docMk/>
      </pc:docMkLst>
      <pc:sldChg chg="modSp">
        <pc:chgData name="Mina Zuhair" userId="" providerId="" clId="Web-{D561696B-CF26-416B-AF4B-59FB7713336A}" dt="2023-07-27T18:58:57" v="305" actId="20577"/>
        <pc:sldMkLst>
          <pc:docMk/>
          <pc:sldMk cId="0" sldId="256"/>
        </pc:sldMkLst>
        <pc:spChg chg="mod">
          <ac:chgData name="Mina Zuhair" userId="" providerId="" clId="Web-{D561696B-CF26-416B-AF4B-59FB7713336A}" dt="2023-07-27T15:30:46.180" v="26" actId="20577"/>
          <ac:spMkLst>
            <pc:docMk/>
            <pc:sldMk cId="0" sldId="256"/>
            <ac:spMk id="2" creationId="{0E1BDE11-4AEC-5474-5567-94E4CAD3F405}"/>
          </ac:spMkLst>
        </pc:spChg>
        <pc:spChg chg="mod">
          <ac:chgData name="Mina Zuhair" userId="" providerId="" clId="Web-{D561696B-CF26-416B-AF4B-59FB7713336A}" dt="2023-07-27T18:58:57" v="305" actId="20577"/>
          <ac:spMkLst>
            <pc:docMk/>
            <pc:sldMk cId="0" sldId="256"/>
            <ac:spMk id="3" creationId="{0D9A57FD-A53A-FD01-99B8-BC96B5218AF7}"/>
          </ac:spMkLst>
        </pc:spChg>
        <pc:spChg chg="mod">
          <ac:chgData name="Mina Zuhair" userId="" providerId="" clId="Web-{D561696B-CF26-416B-AF4B-59FB7713336A}" dt="2023-07-27T15:31:31.228" v="31" actId="1076"/>
          <ac:spMkLst>
            <pc:docMk/>
            <pc:sldMk cId="0" sldId="256"/>
            <ac:spMk id="14" creationId="{207127BC-E13D-661E-E424-CD4A8F449067}"/>
          </ac:spMkLst>
        </pc:spChg>
        <pc:spChg chg="mod">
          <ac:chgData name="Mina Zuhair" userId="" providerId="" clId="Web-{D561696B-CF26-416B-AF4B-59FB7713336A}" dt="2023-07-27T18:58:25.812" v="303" actId="20577"/>
          <ac:spMkLst>
            <pc:docMk/>
            <pc:sldMk cId="0" sldId="256"/>
            <ac:spMk id="16" creationId="{772EF292-2B2B-79C7-1537-2EA0DA089D73}"/>
          </ac:spMkLst>
        </pc:spChg>
        <pc:spChg chg="mod">
          <ac:chgData name="Mina Zuhair" userId="" providerId="" clId="Web-{D561696B-CF26-416B-AF4B-59FB7713336A}" dt="2023-07-27T17:26:15.240" v="82" actId="1076"/>
          <ac:spMkLst>
            <pc:docMk/>
            <pc:sldMk cId="0" sldId="256"/>
            <ac:spMk id="37" creationId="{00000000-0000-0000-0000-000000000000}"/>
          </ac:spMkLst>
        </pc:spChg>
        <pc:spChg chg="mod">
          <ac:chgData name="Mina Zuhair" userId="" providerId="" clId="Web-{D561696B-CF26-416B-AF4B-59FB7713336A}" dt="2023-07-27T17:22:50.203" v="72" actId="20577"/>
          <ac:spMkLst>
            <pc:docMk/>
            <pc:sldMk cId="0" sldId="256"/>
            <ac:spMk id="39" creationId="{00000000-0000-0000-0000-000000000000}"/>
          </ac:spMkLst>
        </pc:spChg>
        <pc:spChg chg="mod">
          <ac:chgData name="Mina Zuhair" userId="" providerId="" clId="Web-{D561696B-CF26-416B-AF4B-59FB7713336A}" dt="2023-07-27T17:26:36.069" v="85" actId="1076"/>
          <ac:spMkLst>
            <pc:docMk/>
            <pc:sldMk cId="0" sldId="256"/>
            <ac:spMk id="40" creationId="{00000000-0000-0000-0000-000000000000}"/>
          </ac:spMkLst>
        </pc:spChg>
      </pc:sldChg>
    </pc:docChg>
  </pc:docChgLst>
  <pc:docChgLst>
    <pc:chgData name="Mina Zuhair" clId="Web-{1F275969-310A-4723-A055-4762E739A563}"/>
    <pc:docChg chg="modSld">
      <pc:chgData name="Mina Zuhair" userId="" providerId="" clId="Web-{1F275969-310A-4723-A055-4762E739A563}" dt="2023-07-24T18:50:00.386" v="446" actId="1076"/>
      <pc:docMkLst>
        <pc:docMk/>
      </pc:docMkLst>
      <pc:sldChg chg="addSp delSp modSp">
        <pc:chgData name="Mina Zuhair" userId="" providerId="" clId="Web-{1F275969-310A-4723-A055-4762E739A563}" dt="2023-07-24T18:50:00.386" v="446" actId="1076"/>
        <pc:sldMkLst>
          <pc:docMk/>
          <pc:sldMk cId="0" sldId="256"/>
        </pc:sldMkLst>
        <pc:spChg chg="add mod">
          <ac:chgData name="Mina Zuhair" userId="" providerId="" clId="Web-{1F275969-310A-4723-A055-4762E739A563}" dt="2023-07-24T18:45:31.016" v="434" actId="1076"/>
          <ac:spMkLst>
            <pc:docMk/>
            <pc:sldMk cId="0" sldId="256"/>
            <ac:spMk id="2" creationId="{0E1BDE11-4AEC-5474-5567-94E4CAD3F405}"/>
          </ac:spMkLst>
        </pc:spChg>
        <pc:spChg chg="add del mod">
          <ac:chgData name="Mina Zuhair" userId="" providerId="" clId="Web-{1F275969-310A-4723-A055-4762E739A563}" dt="2023-07-24T15:29:41.522" v="111"/>
          <ac:spMkLst>
            <pc:docMk/>
            <pc:sldMk cId="0" sldId="256"/>
            <ac:spMk id="2" creationId="{1DD161E8-6DE0-365D-6E36-3169181A577B}"/>
          </ac:spMkLst>
        </pc:spChg>
        <pc:spChg chg="mod">
          <ac:chgData name="Mina Zuhair" userId="" providerId="" clId="Web-{1F275969-310A-4723-A055-4762E739A563}" dt="2023-07-24T18:48:13.960" v="438" actId="20577"/>
          <ac:spMkLst>
            <pc:docMk/>
            <pc:sldMk cId="0" sldId="256"/>
            <ac:spMk id="3" creationId="{0D9A57FD-A53A-FD01-99B8-BC96B5218AF7}"/>
          </ac:spMkLst>
        </pc:spChg>
        <pc:spChg chg="add">
          <ac:chgData name="Mina Zuhair" userId="" providerId="" clId="Web-{1F275969-310A-4723-A055-4762E739A563}" dt="2023-07-24T18:44:17.342" v="424"/>
          <ac:spMkLst>
            <pc:docMk/>
            <pc:sldMk cId="0" sldId="256"/>
            <ac:spMk id="4" creationId="{3415DCCE-D77D-3BD6-A396-8D2FE2F736BC}"/>
          </ac:spMkLst>
        </pc:spChg>
        <pc:spChg chg="add del mod">
          <ac:chgData name="Mina Zuhair" userId="" providerId="" clId="Web-{1F275969-310A-4723-A055-4762E739A563}" dt="2023-07-24T15:29:44.351" v="112"/>
          <ac:spMkLst>
            <pc:docMk/>
            <pc:sldMk cId="0" sldId="256"/>
            <ac:spMk id="4" creationId="{5646260A-51FD-9EB8-864A-1D2CF70ABDED}"/>
          </ac:spMkLst>
        </pc:spChg>
        <pc:spChg chg="add del mod">
          <ac:chgData name="Mina Zuhair" userId="" providerId="" clId="Web-{1F275969-310A-4723-A055-4762E739A563}" dt="2023-07-24T15:29:05.115" v="97"/>
          <ac:spMkLst>
            <pc:docMk/>
            <pc:sldMk cId="0" sldId="256"/>
            <ac:spMk id="6" creationId="{C1DA22CD-2B1D-8A08-8F71-A046734B36BC}"/>
          </ac:spMkLst>
        </pc:spChg>
        <pc:spChg chg="add del mod">
          <ac:chgData name="Mina Zuhair" userId="" providerId="" clId="Web-{1F275969-310A-4723-A055-4762E739A563}" dt="2023-07-24T15:29:39.194" v="110"/>
          <ac:spMkLst>
            <pc:docMk/>
            <pc:sldMk cId="0" sldId="256"/>
            <ac:spMk id="7" creationId="{B8F86D52-9223-91EF-0A63-432E9B2D524F}"/>
          </ac:spMkLst>
        </pc:spChg>
        <pc:spChg chg="add del mod">
          <ac:chgData name="Mina Zuhair" userId="" providerId="" clId="Web-{1F275969-310A-4723-A055-4762E739A563}" dt="2023-07-24T15:29:32.319" v="104"/>
          <ac:spMkLst>
            <pc:docMk/>
            <pc:sldMk cId="0" sldId="256"/>
            <ac:spMk id="9" creationId="{5A8D45B9-1452-4407-F04C-11D9A52F71AB}"/>
          </ac:spMkLst>
        </pc:spChg>
        <pc:spChg chg="add del mod">
          <ac:chgData name="Mina Zuhair" userId="" providerId="" clId="Web-{1F275969-310A-4723-A055-4762E739A563}" dt="2023-07-24T15:29:35.866" v="106"/>
          <ac:spMkLst>
            <pc:docMk/>
            <pc:sldMk cId="0" sldId="256"/>
            <ac:spMk id="11" creationId="{208166DA-6C1B-8526-F81F-8AC6AAAB8EA9}"/>
          </ac:spMkLst>
        </pc:spChg>
        <pc:spChg chg="add mod">
          <ac:chgData name="Mina Zuhair" userId="" providerId="" clId="Web-{1F275969-310A-4723-A055-4762E739A563}" dt="2023-07-24T18:49:51.229" v="445" actId="1076"/>
          <ac:spMkLst>
            <pc:docMk/>
            <pc:sldMk cId="0" sldId="256"/>
            <ac:spMk id="14" creationId="{207127BC-E13D-661E-E424-CD4A8F449067}"/>
          </ac:spMkLst>
        </pc:spChg>
        <pc:spChg chg="add mod">
          <ac:chgData name="Mina Zuhair" userId="" providerId="" clId="Web-{1F275969-310A-4723-A055-4762E739A563}" dt="2023-07-24T18:50:00.386" v="446" actId="1076"/>
          <ac:spMkLst>
            <pc:docMk/>
            <pc:sldMk cId="0" sldId="256"/>
            <ac:spMk id="16" creationId="{772EF292-2B2B-79C7-1537-2EA0DA089D73}"/>
          </ac:spMkLst>
        </pc:spChg>
        <pc:spChg chg="mod">
          <ac:chgData name="Mina Zuhair" userId="" providerId="" clId="Web-{1F275969-310A-4723-A055-4762E739A563}" dt="2023-07-24T18:45:25.219" v="433" actId="1076"/>
          <ac:spMkLst>
            <pc:docMk/>
            <pc:sldMk cId="0" sldId="256"/>
            <ac:spMk id="31" creationId="{00000000-0000-0000-0000-000000000000}"/>
          </ac:spMkLst>
        </pc:spChg>
        <pc:spChg chg="mod">
          <ac:chgData name="Mina Zuhair" userId="" providerId="" clId="Web-{1F275969-310A-4723-A055-4762E739A563}" dt="2023-07-24T18:35:14.853" v="403" actId="1076"/>
          <ac:spMkLst>
            <pc:docMk/>
            <pc:sldMk cId="0" sldId="256"/>
            <ac:spMk id="32" creationId="{00000000-0000-0000-0000-000000000000}"/>
          </ac:spMkLst>
        </pc:spChg>
        <pc:spChg chg="mod">
          <ac:chgData name="Mina Zuhair" userId="" providerId="" clId="Web-{1F275969-310A-4723-A055-4762E739A563}" dt="2023-07-24T18:29:01.887" v="356" actId="1076"/>
          <ac:spMkLst>
            <pc:docMk/>
            <pc:sldMk cId="0" sldId="256"/>
            <ac:spMk id="33" creationId="{00000000-0000-0000-0000-000000000000}"/>
          </ac:spMkLst>
        </pc:spChg>
        <pc:spChg chg="mod">
          <ac:chgData name="Mina Zuhair" userId="" providerId="" clId="Web-{1F275969-310A-4723-A055-4762E739A563}" dt="2023-07-24T18:47:10.864" v="437" actId="20577"/>
          <ac:spMkLst>
            <pc:docMk/>
            <pc:sldMk cId="0" sldId="256"/>
            <ac:spMk id="39" creationId="{00000000-0000-0000-0000-000000000000}"/>
          </ac:spMkLst>
        </pc:spChg>
        <pc:spChg chg="del mod">
          <ac:chgData name="Mina Zuhair" userId="" providerId="" clId="Web-{1F275969-310A-4723-A055-4762E739A563}" dt="2023-07-24T15:28:18.348" v="88"/>
          <ac:spMkLst>
            <pc:docMk/>
            <pc:sldMk cId="0" sldId="256"/>
            <ac:spMk id="41" creationId="{00000000-0000-0000-0000-000000000000}"/>
          </ac:spMkLst>
        </pc:spChg>
        <pc:picChg chg="add del mod">
          <ac:chgData name="Mina Zuhair" userId="" providerId="" clId="Web-{1F275969-310A-4723-A055-4762E739A563}" dt="2023-07-24T15:33:30.388" v="117"/>
          <ac:picMkLst>
            <pc:docMk/>
            <pc:sldMk cId="0" sldId="256"/>
            <ac:picMk id="12" creationId="{5261703C-712F-03E4-CF60-6B0E3D2B5E80}"/>
          </ac:picMkLst>
        </pc:picChg>
        <pc:picChg chg="add mod">
          <ac:chgData name="Mina Zuhair" userId="" providerId="" clId="Web-{1F275969-310A-4723-A055-4762E739A563}" dt="2023-07-24T15:43:39.172" v="167" actId="1076"/>
          <ac:picMkLst>
            <pc:docMk/>
            <pc:sldMk cId="0" sldId="256"/>
            <ac:picMk id="13" creationId="{855D1B1E-53B4-8694-F7CF-E6B49FCAAE6A}"/>
          </ac:picMkLst>
        </pc:picChg>
        <pc:picChg chg="add mod">
          <ac:chgData name="Mina Zuhair" userId="" providerId="" clId="Web-{1F275969-310A-4723-A055-4762E739A563}" dt="2023-07-24T18:49:44.166" v="444" actId="1076"/>
          <ac:picMkLst>
            <pc:docMk/>
            <pc:sldMk cId="0" sldId="256"/>
            <ac:picMk id="15" creationId="{53ED993B-23D8-88CD-B69B-1F815979CFB6}"/>
          </ac:picMkLst>
        </pc:picChg>
        <pc:picChg chg="mod">
          <ac:chgData name="Mina Zuhair" userId="" providerId="" clId="Web-{1F275969-310A-4723-A055-4762E739A563}" dt="2023-07-24T18:28:51.808" v="355" actId="1076"/>
          <ac:picMkLst>
            <pc:docMk/>
            <pc:sldMk cId="0" sldId="256"/>
            <ac:picMk id="44" creationId="{00000000-0000-0000-0000-000000000000}"/>
          </ac:picMkLst>
        </pc:picChg>
        <pc:picChg chg="del mod">
          <ac:chgData name="Mina Zuhair" userId="" providerId="" clId="Web-{1F275969-310A-4723-A055-4762E739A563}" dt="2023-07-24T15:29:30.163" v="103"/>
          <ac:picMkLst>
            <pc:docMk/>
            <pc:sldMk cId="0" sldId="256"/>
            <ac:picMk id="1026" creationId="{E14147AE-A2BF-15DA-D139-BCEEF957F535}"/>
          </ac:picMkLst>
        </pc:picChg>
        <pc:picChg chg="del mod">
          <ac:chgData name="Mina Zuhair" userId="" providerId="" clId="Web-{1F275969-310A-4723-A055-4762E739A563}" dt="2023-07-24T15:29:34.069" v="105"/>
          <ac:picMkLst>
            <pc:docMk/>
            <pc:sldMk cId="0" sldId="256"/>
            <ac:picMk id="1028" creationId="{ACE48E73-0339-97BE-AE8B-666F68D0C7EB}"/>
          </ac:picMkLst>
        </pc:picChg>
      </pc:sldChg>
    </pc:docChg>
  </pc:docChgLst>
  <pc:docChgLst>
    <pc:chgData name="Mina Zuhair" clId="Web-{75F7F3A8-9983-459A-B32F-5A3E312A9EF5}"/>
    <pc:docChg chg="modSld">
      <pc:chgData name="Mina Zuhair" userId="" providerId="" clId="Web-{75F7F3A8-9983-459A-B32F-5A3E312A9EF5}" dt="2023-07-26T15:28:53.679" v="4" actId="20577"/>
      <pc:docMkLst>
        <pc:docMk/>
      </pc:docMkLst>
      <pc:sldChg chg="modSp">
        <pc:chgData name="Mina Zuhair" userId="" providerId="" clId="Web-{75F7F3A8-9983-459A-B32F-5A3E312A9EF5}" dt="2023-07-26T15:28:53.679" v="4" actId="20577"/>
        <pc:sldMkLst>
          <pc:docMk/>
          <pc:sldMk cId="0" sldId="256"/>
        </pc:sldMkLst>
        <pc:spChg chg="mod">
          <ac:chgData name="Mina Zuhair" userId="" providerId="" clId="Web-{75F7F3A8-9983-459A-B32F-5A3E312A9EF5}" dt="2023-07-26T15:28:53.679" v="4" actId="20577"/>
          <ac:spMkLst>
            <pc:docMk/>
            <pc:sldMk cId="0" sldId="256"/>
            <ac:spMk id="3" creationId="{0D9A57FD-A53A-FD01-99B8-BC96B5218AF7}"/>
          </ac:spMkLst>
        </pc:spChg>
      </pc:sldChg>
    </pc:docChg>
  </pc:docChgLst>
  <pc:docChgLst>
    <pc:chgData name="Amelie Novio" clId="Web-{EA7F39DF-62A4-466F-BD06-AB3DF2954E97}"/>
    <pc:docChg chg="modSld">
      <pc:chgData name="Amelie Novio" userId="" providerId="" clId="Web-{EA7F39DF-62A4-466F-BD06-AB3DF2954E97}" dt="2023-07-27T20:16:45.372" v="6" actId="1076"/>
      <pc:docMkLst>
        <pc:docMk/>
      </pc:docMkLst>
      <pc:sldChg chg="modSp">
        <pc:chgData name="Amelie Novio" userId="" providerId="" clId="Web-{EA7F39DF-62A4-466F-BD06-AB3DF2954E97}" dt="2023-07-27T20:16:45.372" v="6" actId="1076"/>
        <pc:sldMkLst>
          <pc:docMk/>
          <pc:sldMk cId="0" sldId="256"/>
        </pc:sldMkLst>
        <pc:picChg chg="mod">
          <ac:chgData name="Amelie Novio" userId="" providerId="" clId="Web-{EA7F39DF-62A4-466F-BD06-AB3DF2954E97}" dt="2023-07-27T20:16:45.372" v="6" actId="1076"/>
          <ac:picMkLst>
            <pc:docMk/>
            <pc:sldMk cId="0" sldId="256"/>
            <ac:picMk id="5" creationId="{1B532D9E-E45C-A766-376A-1C33A7B65867}"/>
          </ac:picMkLst>
        </pc:picChg>
      </pc:sldChg>
    </pc:docChg>
  </pc:docChgLst>
  <pc:docChgLst>
    <pc:chgData name="Mina Zuhair" clId="Web-{06FEFB9E-46EE-447E-BABC-4EA99F2DA769}"/>
    <pc:docChg chg="modSld">
      <pc:chgData name="Mina Zuhair" userId="" providerId="" clId="Web-{06FEFB9E-46EE-447E-BABC-4EA99F2DA769}" dt="2023-07-26T19:30:35.153" v="517" actId="20577"/>
      <pc:docMkLst>
        <pc:docMk/>
      </pc:docMkLst>
      <pc:sldChg chg="addSp delSp modSp">
        <pc:chgData name="Mina Zuhair" userId="" providerId="" clId="Web-{06FEFB9E-46EE-447E-BABC-4EA99F2DA769}" dt="2023-07-26T19:30:35.153" v="517" actId="20577"/>
        <pc:sldMkLst>
          <pc:docMk/>
          <pc:sldMk cId="0" sldId="256"/>
        </pc:sldMkLst>
        <pc:spChg chg="mod">
          <ac:chgData name="Mina Zuhair" userId="" providerId="" clId="Web-{06FEFB9E-46EE-447E-BABC-4EA99F2DA769}" dt="2023-07-26T19:17:51.715" v="307" actId="20577"/>
          <ac:spMkLst>
            <pc:docMk/>
            <pc:sldMk cId="0" sldId="256"/>
            <ac:spMk id="2" creationId="{0E1BDE11-4AEC-5474-5567-94E4CAD3F405}"/>
          </ac:spMkLst>
        </pc:spChg>
        <pc:spChg chg="mod">
          <ac:chgData name="Mina Zuhair" userId="" providerId="" clId="Web-{06FEFB9E-46EE-447E-BABC-4EA99F2DA769}" dt="2023-07-26T19:30:35.153" v="517" actId="20577"/>
          <ac:spMkLst>
            <pc:docMk/>
            <pc:sldMk cId="0" sldId="256"/>
            <ac:spMk id="3" creationId="{0D9A57FD-A53A-FD01-99B8-BC96B5218AF7}"/>
          </ac:spMkLst>
        </pc:spChg>
        <pc:spChg chg="add del mod">
          <ac:chgData name="Mina Zuhair" userId="" providerId="" clId="Web-{06FEFB9E-46EE-447E-BABC-4EA99F2DA769}" dt="2023-07-26T17:32:11.489" v="117"/>
          <ac:spMkLst>
            <pc:docMk/>
            <pc:sldMk cId="0" sldId="256"/>
            <ac:spMk id="5" creationId="{033FD721-5078-9644-0603-32FAFC79B984}"/>
          </ac:spMkLst>
        </pc:spChg>
        <pc:spChg chg="mod">
          <ac:chgData name="Mina Zuhair" userId="" providerId="" clId="Web-{06FEFB9E-46EE-447E-BABC-4EA99F2DA769}" dt="2023-07-26T19:03:45.274" v="302" actId="20577"/>
          <ac:spMkLst>
            <pc:docMk/>
            <pc:sldMk cId="0" sldId="256"/>
            <ac:spMk id="14" creationId="{207127BC-E13D-661E-E424-CD4A8F449067}"/>
          </ac:spMkLst>
        </pc:spChg>
        <pc:spChg chg="mod">
          <ac:chgData name="Mina Zuhair" userId="" providerId="" clId="Web-{06FEFB9E-46EE-447E-BABC-4EA99F2DA769}" dt="2023-07-26T19:03:55.165" v="303" actId="20577"/>
          <ac:spMkLst>
            <pc:docMk/>
            <pc:sldMk cId="0" sldId="256"/>
            <ac:spMk id="16" creationId="{772EF292-2B2B-79C7-1537-2EA0DA089D73}"/>
          </ac:spMkLst>
        </pc:spChg>
        <pc:spChg chg="mod">
          <ac:chgData name="Mina Zuhair" userId="" providerId="" clId="Web-{06FEFB9E-46EE-447E-BABC-4EA99F2DA769}" dt="2023-07-26T18:58:51.387" v="289"/>
          <ac:spMkLst>
            <pc:docMk/>
            <pc:sldMk cId="0" sldId="256"/>
            <ac:spMk id="29" creationId="{00000000-0000-0000-0000-000000000000}"/>
          </ac:spMkLst>
        </pc:spChg>
        <pc:spChg chg="mod">
          <ac:chgData name="Mina Zuhair" userId="" providerId="" clId="Web-{06FEFB9E-46EE-447E-BABC-4EA99F2DA769}" dt="2023-07-26T19:00:47.814" v="300" actId="1076"/>
          <ac:spMkLst>
            <pc:docMk/>
            <pc:sldMk cId="0" sldId="256"/>
            <ac:spMk id="30" creationId="{00000000-0000-0000-0000-000000000000}"/>
          </ac:spMkLst>
        </pc:spChg>
        <pc:spChg chg="mod">
          <ac:chgData name="Mina Zuhair" userId="" providerId="" clId="Web-{06FEFB9E-46EE-447E-BABC-4EA99F2DA769}" dt="2023-07-26T19:23:10.119" v="506" actId="20577"/>
          <ac:spMkLst>
            <pc:docMk/>
            <pc:sldMk cId="0" sldId="256"/>
            <ac:spMk id="31" creationId="{00000000-0000-0000-0000-000000000000}"/>
          </ac:spMkLst>
        </pc:spChg>
        <pc:spChg chg="mod">
          <ac:chgData name="Mina Zuhair" userId="" providerId="" clId="Web-{06FEFB9E-46EE-447E-BABC-4EA99F2DA769}" dt="2023-07-26T19:00:30.126" v="298"/>
          <ac:spMkLst>
            <pc:docMk/>
            <pc:sldMk cId="0" sldId="256"/>
            <ac:spMk id="32" creationId="{00000000-0000-0000-0000-000000000000}"/>
          </ac:spMkLst>
        </pc:spChg>
        <pc:spChg chg="mod">
          <ac:chgData name="Mina Zuhair" userId="" providerId="" clId="Web-{06FEFB9E-46EE-447E-BABC-4EA99F2DA769}" dt="2023-07-26T18:59:14.154" v="293"/>
          <ac:spMkLst>
            <pc:docMk/>
            <pc:sldMk cId="0" sldId="256"/>
            <ac:spMk id="36" creationId="{00000000-0000-0000-0000-000000000000}"/>
          </ac:spMkLst>
        </pc:spChg>
        <pc:spChg chg="mod">
          <ac:chgData name="Mina Zuhair" userId="" providerId="" clId="Web-{06FEFB9E-46EE-447E-BABC-4EA99F2DA769}" dt="2023-07-26T18:57:43.556" v="285" actId="1076"/>
          <ac:spMkLst>
            <pc:docMk/>
            <pc:sldMk cId="0" sldId="256"/>
            <ac:spMk id="37" creationId="{00000000-0000-0000-0000-000000000000}"/>
          </ac:spMkLst>
        </pc:spChg>
        <pc:spChg chg="mod">
          <ac:chgData name="Mina Zuhair" userId="" providerId="" clId="Web-{06FEFB9E-46EE-447E-BABC-4EA99F2DA769}" dt="2023-07-26T18:59:24.498" v="294"/>
          <ac:spMkLst>
            <pc:docMk/>
            <pc:sldMk cId="0" sldId="256"/>
            <ac:spMk id="38" creationId="{00000000-0000-0000-0000-000000000000}"/>
          </ac:spMkLst>
        </pc:spChg>
        <pc:spChg chg="mod">
          <ac:chgData name="Mina Zuhair" userId="" providerId="" clId="Web-{06FEFB9E-46EE-447E-BABC-4EA99F2DA769}" dt="2023-07-26T19:01:16.034" v="301" actId="20577"/>
          <ac:spMkLst>
            <pc:docMk/>
            <pc:sldMk cId="0" sldId="256"/>
            <ac:spMk id="39" creationId="{00000000-0000-0000-0000-000000000000}"/>
          </ac:spMkLst>
        </pc:spChg>
        <pc:spChg chg="mod">
          <ac:chgData name="Mina Zuhair" userId="" providerId="" clId="Web-{06FEFB9E-46EE-447E-BABC-4EA99F2DA769}" dt="2023-07-26T18:59:36.452" v="296"/>
          <ac:spMkLst>
            <pc:docMk/>
            <pc:sldMk cId="0" sldId="256"/>
            <ac:spMk id="40" creationId="{00000000-0000-0000-0000-000000000000}"/>
          </ac:spMkLst>
        </pc:spChg>
        <pc:picChg chg="mod">
          <ac:chgData name="Mina Zuhair" userId="" providerId="" clId="Web-{06FEFB9E-46EE-447E-BABC-4EA99F2DA769}" dt="2023-07-26T15:47:18.199" v="4" actId="1076"/>
          <ac:picMkLst>
            <pc:docMk/>
            <pc:sldMk cId="0" sldId="256"/>
            <ac:picMk id="6" creationId="{6D95586B-193A-1CC1-D359-2EBBB8389000}"/>
          </ac:picMkLst>
        </pc:picChg>
        <pc:picChg chg="del mod">
          <ac:chgData name="Mina Zuhair" userId="" providerId="" clId="Web-{06FEFB9E-46EE-447E-BABC-4EA99F2DA769}" dt="2023-07-26T17:23:58.098" v="114"/>
          <ac:picMkLst>
            <pc:docMk/>
            <pc:sldMk cId="0" sldId="256"/>
            <ac:picMk id="7" creationId="{104FC900-808A-447C-C012-FEE4C018F99F}"/>
          </ac:picMkLst>
        </pc:picChg>
        <pc:picChg chg="add del mod">
          <ac:chgData name="Mina Zuhair" userId="" providerId="" clId="Web-{06FEFB9E-46EE-447E-BABC-4EA99F2DA769}" dt="2023-07-26T17:43:00.531" v="131"/>
          <ac:picMkLst>
            <pc:docMk/>
            <pc:sldMk cId="0" sldId="256"/>
            <ac:picMk id="8" creationId="{0534F5D1-EF31-202E-6363-A6DB861E6AC1}"/>
          </ac:picMkLst>
        </pc:picChg>
        <pc:picChg chg="add del mod">
          <ac:chgData name="Mina Zuhair" userId="" providerId="" clId="Web-{06FEFB9E-46EE-447E-BABC-4EA99F2DA769}" dt="2023-07-26T18:29:33.442" v="223"/>
          <ac:picMkLst>
            <pc:docMk/>
            <pc:sldMk cId="0" sldId="256"/>
            <ac:picMk id="9" creationId="{E924F9EF-05EB-189D-9C96-8AB5816EFC40}"/>
          </ac:picMkLst>
        </pc:picChg>
        <pc:picChg chg="add mod">
          <ac:chgData name="Mina Zuhair" userId="" providerId="" clId="Web-{06FEFB9E-46EE-447E-BABC-4EA99F2DA769}" dt="2023-07-26T18:31:34.340" v="235" actId="1076"/>
          <ac:picMkLst>
            <pc:docMk/>
            <pc:sldMk cId="0" sldId="256"/>
            <ac:picMk id="10" creationId="{DADC6841-7AC4-2AFC-1333-D557ECC46582}"/>
          </ac:picMkLst>
        </pc:picChg>
      </pc:sldChg>
    </pc:docChg>
  </pc:docChgLst>
  <pc:docChgLst>
    <pc:chgData name="Mina Zuhair" clId="Web-{B135E1C2-3589-40A5-8C7B-DBAFD286A8DF}"/>
    <pc:docChg chg="modSld">
      <pc:chgData name="Mina Zuhair" userId="" providerId="" clId="Web-{B135E1C2-3589-40A5-8C7B-DBAFD286A8DF}" dt="2023-07-26T15:45:09.529" v="91" actId="14100"/>
      <pc:docMkLst>
        <pc:docMk/>
      </pc:docMkLst>
      <pc:sldChg chg="addSp delSp modSp">
        <pc:chgData name="Mina Zuhair" userId="" providerId="" clId="Web-{B135E1C2-3589-40A5-8C7B-DBAFD286A8DF}" dt="2023-07-26T15:45:09.529" v="91" actId="14100"/>
        <pc:sldMkLst>
          <pc:docMk/>
          <pc:sldMk cId="0" sldId="256"/>
        </pc:sldMkLst>
        <pc:spChg chg="mod">
          <ac:chgData name="Mina Zuhair" userId="" providerId="" clId="Web-{B135E1C2-3589-40A5-8C7B-DBAFD286A8DF}" dt="2023-07-26T15:41:18.272" v="87" actId="1076"/>
          <ac:spMkLst>
            <pc:docMk/>
            <pc:sldMk cId="0" sldId="256"/>
            <ac:spMk id="37" creationId="{00000000-0000-0000-0000-000000000000}"/>
          </ac:spMkLst>
        </pc:spChg>
        <pc:spChg chg="mod">
          <ac:chgData name="Mina Zuhair" userId="" providerId="" clId="Web-{B135E1C2-3589-40A5-8C7B-DBAFD286A8DF}" dt="2023-07-26T15:40:28.943" v="84" actId="20577"/>
          <ac:spMkLst>
            <pc:docMk/>
            <pc:sldMk cId="0" sldId="256"/>
            <ac:spMk id="39" creationId="{00000000-0000-0000-0000-000000000000}"/>
          </ac:spMkLst>
        </pc:spChg>
        <pc:spChg chg="mod">
          <ac:chgData name="Mina Zuhair" userId="" providerId="" clId="Web-{B135E1C2-3589-40A5-8C7B-DBAFD286A8DF}" dt="2023-07-26T15:40:40.552" v="85" actId="1076"/>
          <ac:spMkLst>
            <pc:docMk/>
            <pc:sldMk cId="0" sldId="256"/>
            <ac:spMk id="40" creationId="{00000000-0000-0000-0000-000000000000}"/>
          </ac:spMkLst>
        </pc:spChg>
        <pc:picChg chg="del">
          <ac:chgData name="Mina Zuhair" userId="" providerId="" clId="Web-{B135E1C2-3589-40A5-8C7B-DBAFD286A8DF}" dt="2023-07-26T15:44:55.607" v="88"/>
          <ac:picMkLst>
            <pc:docMk/>
            <pc:sldMk cId="0" sldId="256"/>
            <ac:picMk id="5" creationId="{70079EC9-86E7-BFAE-C124-B4D530BCF1B5}"/>
          </ac:picMkLst>
        </pc:picChg>
        <pc:picChg chg="add mod">
          <ac:chgData name="Mina Zuhair" userId="" providerId="" clId="Web-{B135E1C2-3589-40A5-8C7B-DBAFD286A8DF}" dt="2023-07-26T15:45:09.529" v="91" actId="14100"/>
          <ac:picMkLst>
            <pc:docMk/>
            <pc:sldMk cId="0" sldId="256"/>
            <ac:picMk id="6" creationId="{6D95586B-193A-1CC1-D359-2EBBB8389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proquest.com/docview/2733246032?pq-origsite=gscholar&amp;fromopenview=true" TargetMode="External"/><Relationship Id="rId7" Type="http://schemas.openxmlformats.org/officeDocument/2006/relationships/hyperlink" Target="https://www.vox.com/2015/2/24/8101289/school-discipline-ra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arolinapoliticalreview.org/editorial-content/2018/8/20/20-to-1." TargetMode="External"/><Relationship Id="rId5" Type="http://schemas.openxmlformats.org/officeDocument/2006/relationships/hyperlink" Target="https://ncchild.org/wp-content/uploads/2014/05/2013_STPP-FINAL.pdf" TargetMode="External"/><Relationship Id="rId10" Type="http://schemas.openxmlformats.org/officeDocument/2006/relationships/image" Target="../media/image4.png"/><Relationship Id="rId4" Type="http://schemas.openxmlformats.org/officeDocument/2006/relationships/hyperlink" Target="https://rerc.southerncoalition.org/page/report-card-by-agency?var=agencyId:north-carolina-nc&amp;var=reportCardStartYear:2021"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148839" y="304800"/>
            <a:ext cx="21448419" cy="1676400"/>
          </a:xfrm>
          <a:prstGeom prst="rect">
            <a:avLst/>
          </a:prstGeom>
          <a:solidFill>
            <a:srgbClr val="ED7D31"/>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a:t>The School-to-Prison Pipeline in North Carolina &amp; Its Impact on Minority Students </a:t>
            </a:r>
            <a:br>
              <a:rPr lang="en-US"/>
            </a:br>
            <a:r>
              <a:rPr lang="en-US"/>
              <a:t>Mina Zuhair</a:t>
            </a:r>
            <a:br>
              <a:rPr lang="en-US"/>
            </a:br>
            <a:r>
              <a:rPr lang="en-US"/>
              <a:t>Charles E. Jordan High School</a:t>
            </a:r>
            <a:endParaRPr sz="3100" b="1" i="0" u="none" strike="noStrike" cap="none">
              <a:solidFill>
                <a:schemeClr val="lt1"/>
              </a:solidFill>
              <a:latin typeface="Arial"/>
              <a:ea typeface="Arial"/>
              <a:cs typeface="Arial"/>
              <a:sym typeface="Arial"/>
            </a:endParaRPr>
          </a:p>
        </p:txBody>
      </p:sp>
      <p:sp>
        <p:nvSpPr>
          <p:cNvPr id="30" name="Google Shape;30;p3"/>
          <p:cNvSpPr txBox="1">
            <a:spLocks noGrp="1"/>
          </p:cNvSpPr>
          <p:nvPr>
            <p:ph type="body" idx="1"/>
          </p:nvPr>
        </p:nvSpPr>
        <p:spPr>
          <a:xfrm>
            <a:off x="142564" y="2133600"/>
            <a:ext cx="7258195" cy="533400"/>
          </a:xfrm>
          <a:prstGeom prst="rect">
            <a:avLst/>
          </a:prstGeom>
          <a:solidFill>
            <a:schemeClr val="tx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a:t>    Introduction</a:t>
            </a:r>
            <a:endParaRPr lang="en-US" sz="3000" b="1" i="0" u="none" strike="noStrike" cap="none" err="1">
              <a:solidFill>
                <a:schemeClr val="lt1"/>
              </a:solidFill>
              <a:latin typeface="Arial"/>
              <a:ea typeface="Arial"/>
              <a:cs typeface="Arial"/>
            </a:endParaRPr>
          </a:p>
        </p:txBody>
      </p:sp>
      <p:sp>
        <p:nvSpPr>
          <p:cNvPr id="32" name="Google Shape;32;p3"/>
          <p:cNvSpPr txBox="1">
            <a:spLocks noGrp="1"/>
          </p:cNvSpPr>
          <p:nvPr>
            <p:ph type="body" idx="3"/>
          </p:nvPr>
        </p:nvSpPr>
        <p:spPr>
          <a:xfrm>
            <a:off x="139911" y="9127688"/>
            <a:ext cx="7264386" cy="533400"/>
          </a:xfrm>
          <a:prstGeom prst="rect">
            <a:avLst/>
          </a:prstGeom>
          <a:solidFill>
            <a:schemeClr val="tx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a:t>Data Analysis </a:t>
            </a:r>
            <a:endParaRPr lang="en-US"/>
          </a:p>
        </p:txBody>
      </p:sp>
      <p:sp>
        <p:nvSpPr>
          <p:cNvPr id="36" name="Google Shape;36;p3"/>
          <p:cNvSpPr txBox="1">
            <a:spLocks noGrp="1"/>
          </p:cNvSpPr>
          <p:nvPr>
            <p:ph type="body" idx="7"/>
          </p:nvPr>
        </p:nvSpPr>
        <p:spPr>
          <a:xfrm>
            <a:off x="7609709" y="2133600"/>
            <a:ext cx="6626430" cy="533400"/>
          </a:xfrm>
          <a:prstGeom prst="rect">
            <a:avLst/>
          </a:prstGeom>
          <a:solidFill>
            <a:schemeClr val="tx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a:t>Background</a:t>
            </a:r>
            <a:endParaRPr lang="en-US"/>
          </a:p>
        </p:txBody>
      </p:sp>
      <p:sp>
        <p:nvSpPr>
          <p:cNvPr id="37" name="Google Shape;37;p3"/>
          <p:cNvSpPr txBox="1">
            <a:spLocks noGrp="1"/>
          </p:cNvSpPr>
          <p:nvPr>
            <p:ph type="body" idx="8"/>
          </p:nvPr>
        </p:nvSpPr>
        <p:spPr>
          <a:xfrm>
            <a:off x="14287784" y="11861270"/>
            <a:ext cx="7291448" cy="4123112"/>
          </a:xfrm>
          <a:prstGeom prst="rect">
            <a:avLst/>
          </a:prstGeom>
          <a:noFill/>
          <a:ln>
            <a:noFill/>
          </a:ln>
        </p:spPr>
        <p:txBody>
          <a:bodyPr spcFirstLastPara="1" wrap="square" lIns="78350" tIns="39175" rIns="78350" bIns="39175" anchor="t" anchorCtr="0">
            <a:noAutofit/>
          </a:bodyPr>
          <a:lstStyle/>
          <a:p>
            <a:pPr marL="139700" indent="0" algn="just">
              <a:spcBef>
                <a:spcPts val="0"/>
              </a:spcBef>
              <a:spcAft>
                <a:spcPts val="1200"/>
              </a:spcAft>
              <a:buNone/>
            </a:pPr>
            <a:r>
              <a:rPr lang="en-US" sz="1700" dirty="0">
                <a:solidFill>
                  <a:srgbClr val="000000"/>
                </a:solidFill>
              </a:rPr>
              <a:t>The school-to-prison pipeline in North Carolina and all over the United States has been a growing issue for a long time, and it will continue to grow the longer that there is no push-back against it. Where children go to learn, develop, and understand themselves is now the place where they are discriminated against and sent into the juvenile criminal justice system. It must be understood that when students are incarcerated in school, it affects the student for the rest of their life as they are more prone to going to prison if they were incarcerated in their school years. Probable solutions for the school-to-prison pipeline could be educating school staff and School Resource Officers on mental health problems that students are likely to face and how to handle them, how to facilitate misbehavior in a tranquil way, reducing school arrests and juvenile referrals to court, and increasing social workers in schools that can manage students’ feelings and emotions in an impactful way. The more we try to attempt change in the school-to-prison pipeline, the more we will achieve and the rates of youth going into the pipeline will decline.</a:t>
            </a:r>
          </a:p>
          <a:p>
            <a:pPr marL="139700" indent="0">
              <a:buNone/>
            </a:pPr>
            <a:br>
              <a:rPr lang="en-US" dirty="0"/>
            </a:br>
            <a:endParaRPr lang="en-US" sz="1700"/>
          </a:p>
        </p:txBody>
      </p:sp>
      <p:sp>
        <p:nvSpPr>
          <p:cNvPr id="38" name="Google Shape;38;p3"/>
          <p:cNvSpPr txBox="1">
            <a:spLocks noGrp="1"/>
          </p:cNvSpPr>
          <p:nvPr>
            <p:ph type="body" idx="9"/>
          </p:nvPr>
        </p:nvSpPr>
        <p:spPr>
          <a:xfrm>
            <a:off x="14405563" y="2133600"/>
            <a:ext cx="7191694" cy="533400"/>
          </a:xfrm>
          <a:prstGeom prst="rect">
            <a:avLst/>
          </a:prstGeom>
          <a:solidFill>
            <a:schemeClr val="tx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t>Results </a:t>
            </a:r>
          </a:p>
        </p:txBody>
      </p:sp>
      <p:sp>
        <p:nvSpPr>
          <p:cNvPr id="39" name="Google Shape;39;p3"/>
          <p:cNvSpPr txBox="1">
            <a:spLocks noGrp="1"/>
          </p:cNvSpPr>
          <p:nvPr>
            <p:ph type="body" idx="13"/>
          </p:nvPr>
        </p:nvSpPr>
        <p:spPr>
          <a:xfrm>
            <a:off x="14305807" y="2572379"/>
            <a:ext cx="7224947" cy="8440190"/>
          </a:xfrm>
          <a:prstGeom prst="rect">
            <a:avLst/>
          </a:prstGeom>
          <a:noFill/>
          <a:ln>
            <a:noFill/>
          </a:ln>
        </p:spPr>
        <p:txBody>
          <a:bodyPr spcFirstLastPara="1" wrap="square" lIns="78350" tIns="39175" rIns="78350" bIns="39175" anchor="t" anchorCtr="0">
            <a:noAutofit/>
          </a:bodyPr>
          <a:lstStyle/>
          <a:p>
            <a:pPr marL="139700" indent="0" algn="just">
              <a:spcBef>
                <a:spcPts val="0"/>
              </a:spcBef>
              <a:buNone/>
            </a:pPr>
            <a:endParaRPr lang="en-US" sz="1700">
              <a:solidFill>
                <a:schemeClr val="tx1"/>
              </a:solidFill>
              <a:cs typeface="Arial"/>
            </a:endParaRPr>
          </a:p>
          <a:p>
            <a:pPr marL="139700" indent="0" algn="just">
              <a:spcBef>
                <a:spcPts val="0"/>
              </a:spcBef>
              <a:buNone/>
            </a:pPr>
            <a:r>
              <a:rPr lang="en-US" sz="1700" dirty="0">
                <a:solidFill>
                  <a:schemeClr val="tx1"/>
                </a:solidFill>
                <a:cs typeface="Arial"/>
              </a:rPr>
              <a:t>According to a study done by the</a:t>
            </a:r>
            <a:r>
              <a:rPr lang="en-US" sz="1700" dirty="0">
                <a:solidFill>
                  <a:schemeClr val="tx1"/>
                </a:solidFill>
                <a:cs typeface="Arial"/>
                <a:hlinkClick r:id="rId3">
                  <a:extLst>
                    <a:ext uri="{A12FA001-AC4F-418D-AE19-62706E023703}">
                      <ahyp:hlinkClr xmlns:ahyp="http://schemas.microsoft.com/office/drawing/2018/hyperlinkcolor" val="tx"/>
                    </a:ext>
                  </a:extLst>
                </a:hlinkClick>
              </a:rPr>
              <a:t> Cambridge: Education Next Institute</a:t>
            </a:r>
            <a:r>
              <a:rPr lang="en-US" sz="1700" dirty="0">
                <a:solidFill>
                  <a:schemeClr val="tx1"/>
                </a:solidFill>
                <a:cs typeface="Arial"/>
              </a:rPr>
              <a:t>, it was found that students enrolled in a middle school in the 84th percentile, which is above the average standard deviation in strictness, increases the likelihood of being suspended by 7%. The Institute conducted an experiment in Charlotte-Mecklenburg schools in the years 2001-02 and 2002-03 which discovered that 48% of students that were suspended were Black, 39% White, and 8% Hispanic. A mean of 23% students are suspended at a minimum of once a school year with the average duration being 2.3 days. Suspended students in such schools are found to be 17% more likely to be arrested and 20% more likely to go to jail. However, it’s crimes such as possession of illegal drugs, arson, fraud, burglary, and non-serious crimes </a:t>
            </a:r>
            <a:r>
              <a:rPr lang="en-US" sz="1700" dirty="0">
                <a:solidFill>
                  <a:schemeClr val="tx1"/>
                </a:solidFill>
              </a:rPr>
              <a:t>(Bacher-Hicks 2021).</a:t>
            </a:r>
          </a:p>
          <a:p>
            <a:pPr marL="139700" indent="0" algn="just">
              <a:spcBef>
                <a:spcPts val="0"/>
              </a:spcBef>
              <a:buNone/>
            </a:pPr>
            <a:endParaRPr lang="en-US" sz="1700">
              <a:solidFill>
                <a:schemeClr val="tx1"/>
              </a:solidFill>
            </a:endParaRPr>
          </a:p>
          <a:p>
            <a:pPr marL="139700" indent="0" algn="just">
              <a:spcBef>
                <a:spcPts val="0"/>
              </a:spcBef>
              <a:buNone/>
            </a:pPr>
            <a:r>
              <a:rPr lang="en-US" sz="1700" b="1" u="sng" dirty="0">
                <a:solidFill>
                  <a:schemeClr val="tx1"/>
                </a:solidFill>
                <a:cs typeface="Arial"/>
              </a:rPr>
              <a:t>Effects of School Strictness - </a:t>
            </a:r>
            <a:r>
              <a:rPr lang="en-US" sz="1700" dirty="0">
                <a:solidFill>
                  <a:schemeClr val="tx1"/>
                </a:solidFill>
                <a:cs typeface="Arial"/>
              </a:rPr>
              <a:t>T</a:t>
            </a:r>
            <a:r>
              <a:rPr lang="en-US" sz="1700" dirty="0">
                <a:solidFill>
                  <a:schemeClr val="tx1"/>
                </a:solidFill>
              </a:rPr>
              <a:t>hrough</a:t>
            </a:r>
            <a:r>
              <a:rPr lang="en-US" sz="1700" i="0" u="none" strike="noStrike" dirty="0">
                <a:solidFill>
                  <a:schemeClr val="tx1"/>
                </a:solidFill>
                <a:effectLst/>
              </a:rPr>
              <a:t> the </a:t>
            </a:r>
            <a:r>
              <a:rPr lang="en-US" sz="1700" dirty="0">
                <a:solidFill>
                  <a:schemeClr val="tx1"/>
                </a:solidFill>
              </a:rPr>
              <a:t>analysis</a:t>
            </a:r>
            <a:r>
              <a:rPr lang="en-US" sz="1700" i="0" u="none" strike="noStrike" dirty="0">
                <a:solidFill>
                  <a:schemeClr val="tx1"/>
                </a:solidFill>
                <a:effectLst/>
              </a:rPr>
              <a:t>, there was no evidence found of a correlation between school strictness and overall achievement. </a:t>
            </a:r>
            <a:r>
              <a:rPr lang="en-US" sz="1700" dirty="0">
                <a:solidFill>
                  <a:schemeClr val="tx1"/>
                </a:solidFill>
              </a:rPr>
              <a:t>In addition, it has </a:t>
            </a:r>
            <a:r>
              <a:rPr lang="en-US" sz="1700" i="0" u="none" strike="noStrike" dirty="0">
                <a:solidFill>
                  <a:schemeClr val="tx1"/>
                </a:solidFill>
                <a:effectLst/>
              </a:rPr>
              <a:t>also been </a:t>
            </a:r>
            <a:r>
              <a:rPr lang="en-US" sz="1700" dirty="0">
                <a:solidFill>
                  <a:schemeClr val="tx1"/>
                </a:solidFill>
              </a:rPr>
              <a:t>established</a:t>
            </a:r>
            <a:r>
              <a:rPr lang="en-US" sz="1700" i="0" u="none" strike="noStrike" dirty="0">
                <a:solidFill>
                  <a:schemeClr val="tx1"/>
                </a:solidFill>
                <a:effectLst/>
              </a:rPr>
              <a:t> that </a:t>
            </a:r>
            <a:r>
              <a:rPr lang="en-US" sz="1700" dirty="0">
                <a:solidFill>
                  <a:schemeClr val="tx1"/>
                </a:solidFill>
              </a:rPr>
              <a:t> </a:t>
            </a:r>
            <a:r>
              <a:rPr lang="en-US" sz="1700" i="0" u="none" strike="noStrike" dirty="0">
                <a:solidFill>
                  <a:schemeClr val="tx1"/>
                </a:solidFill>
                <a:effectLst/>
              </a:rPr>
              <a:t>one standard deviation stricter </a:t>
            </a:r>
            <a:r>
              <a:rPr lang="en-US" sz="1700" dirty="0">
                <a:solidFill>
                  <a:schemeClr val="tx1"/>
                </a:solidFill>
              </a:rPr>
              <a:t>schools expand</a:t>
            </a:r>
            <a:r>
              <a:rPr lang="en-US" sz="1700" i="0" u="none" strike="noStrike" dirty="0">
                <a:solidFill>
                  <a:schemeClr val="tx1"/>
                </a:solidFill>
                <a:effectLst/>
              </a:rPr>
              <a:t> the likelihood that a student drops out of high school by 15%, as well as decreasing the likelihood of the student attending a four-year college by 11%. </a:t>
            </a:r>
            <a:r>
              <a:rPr lang="en-US" sz="1700" dirty="0">
                <a:solidFill>
                  <a:schemeClr val="tx1"/>
                </a:solidFill>
              </a:rPr>
              <a:t>When it comes to </a:t>
            </a:r>
            <a:r>
              <a:rPr lang="en-US" sz="1700" i="0" u="none" strike="noStrike" dirty="0">
                <a:solidFill>
                  <a:schemeClr val="tx1"/>
                </a:solidFill>
                <a:effectLst/>
              </a:rPr>
              <a:t>Black and Hispanic students, the average number of days suspended in school increases each year by .43 days and .21 days for non-minority students</a:t>
            </a:r>
            <a:r>
              <a:rPr lang="en-US" sz="1700" dirty="0">
                <a:solidFill>
                  <a:schemeClr val="tx1"/>
                </a:solidFill>
              </a:rPr>
              <a:t> </a:t>
            </a:r>
            <a:r>
              <a:rPr lang="en-US" sz="1700" dirty="0"/>
              <a:t>(Bacher-Hicks 2021)</a:t>
            </a:r>
            <a:r>
              <a:rPr lang="en-US" sz="1700" dirty="0">
                <a:solidFill>
                  <a:schemeClr val="tx1"/>
                </a:solidFill>
              </a:rPr>
              <a:t>. </a:t>
            </a:r>
          </a:p>
          <a:p>
            <a:pPr marL="139700" indent="0" algn="just">
              <a:spcBef>
                <a:spcPts val="0"/>
              </a:spcBef>
              <a:buNone/>
            </a:pPr>
            <a:endParaRPr lang="en-US" sz="1700">
              <a:solidFill>
                <a:schemeClr val="tx1"/>
              </a:solidFill>
            </a:endParaRPr>
          </a:p>
          <a:p>
            <a:pPr marL="139700" indent="0" algn="just">
              <a:spcBef>
                <a:spcPts val="0"/>
              </a:spcBef>
              <a:buNone/>
            </a:pPr>
            <a:r>
              <a:rPr lang="en-US" sz="1700" b="1" u="sng" dirty="0">
                <a:solidFill>
                  <a:schemeClr val="tx1"/>
                </a:solidFill>
              </a:rPr>
              <a:t>Rates of Arrest - </a:t>
            </a:r>
            <a:r>
              <a:rPr lang="en-US" sz="1700" dirty="0">
                <a:solidFill>
                  <a:schemeClr val="tx1"/>
                </a:solidFill>
              </a:rPr>
              <a:t>For</a:t>
            </a:r>
            <a:r>
              <a:rPr lang="en-US" sz="1700" i="0" u="none" strike="noStrike" dirty="0">
                <a:solidFill>
                  <a:schemeClr val="tx1"/>
                </a:solidFill>
                <a:effectLst/>
              </a:rPr>
              <a:t> Black and Hispanic students, a stricter school increases the chances of being arrested by 3.9 percentage points, compared to 2.7 percentage points for non-minority students. As adults, this leads to negative effects such as minorities </a:t>
            </a:r>
            <a:r>
              <a:rPr lang="en-US" sz="1700" dirty="0">
                <a:solidFill>
                  <a:schemeClr val="tx1"/>
                </a:solidFill>
              </a:rPr>
              <a:t>being</a:t>
            </a:r>
            <a:r>
              <a:rPr lang="en-US" sz="1700" i="0" u="none" strike="noStrike" dirty="0">
                <a:solidFill>
                  <a:schemeClr val="tx1"/>
                </a:solidFill>
                <a:effectLst/>
              </a:rPr>
              <a:t> 5.4 percentage points</a:t>
            </a:r>
            <a:r>
              <a:rPr lang="en-US" sz="1700" dirty="0">
                <a:solidFill>
                  <a:schemeClr val="tx1"/>
                </a:solidFill>
              </a:rPr>
              <a:t> </a:t>
            </a:r>
            <a:r>
              <a:rPr lang="en-US" sz="1700" i="0" u="none" strike="noStrike" dirty="0">
                <a:solidFill>
                  <a:schemeClr val="tx1"/>
                </a:solidFill>
                <a:effectLst/>
              </a:rPr>
              <a:t>likely to be arrested and 4.4 percentage points more likely to be incarcerated as adults. Misbehaving students also affect their peers as it causes distractions in the classrooms</a:t>
            </a:r>
            <a:r>
              <a:rPr lang="en-US" sz="1700" dirty="0">
                <a:solidFill>
                  <a:schemeClr val="tx1"/>
                </a:solidFill>
              </a:rPr>
              <a:t> </a:t>
            </a:r>
            <a:r>
              <a:rPr lang="en-US" sz="1700" dirty="0"/>
              <a:t>(Bacher-Hicks 2021)</a:t>
            </a:r>
            <a:r>
              <a:rPr lang="en-US" sz="1700" dirty="0">
                <a:solidFill>
                  <a:schemeClr val="tx1"/>
                </a:solidFill>
              </a:rPr>
              <a:t>.</a:t>
            </a:r>
            <a:r>
              <a:rPr lang="en-US" sz="1700" i="0" u="none" strike="noStrike" dirty="0">
                <a:solidFill>
                  <a:schemeClr val="tx1"/>
                </a:solidFill>
                <a:effectLst/>
              </a:rPr>
              <a:t> This information leads to questioning principals and school administrators that act on strictness without thinking of long-term outcomes for students.</a:t>
            </a:r>
            <a:r>
              <a:rPr lang="en-US" sz="1700" dirty="0">
                <a:solidFill>
                  <a:schemeClr val="tx1"/>
                </a:solidFill>
              </a:rPr>
              <a:t>  </a:t>
            </a:r>
          </a:p>
          <a:p>
            <a:pPr marL="139700" indent="0" algn="just">
              <a:spcBef>
                <a:spcPts val="0"/>
              </a:spcBef>
              <a:buNone/>
            </a:pPr>
            <a:endParaRPr lang="en-US" sz="1700" i="0" u="none" strike="noStrike" cap="none">
              <a:solidFill>
                <a:schemeClr val="tx1"/>
              </a:solidFill>
              <a:latin typeface="Times New Roman"/>
              <a:ea typeface="Times New Roman"/>
              <a:cs typeface="Times New Roman"/>
            </a:endParaRPr>
          </a:p>
        </p:txBody>
      </p:sp>
      <p:sp>
        <p:nvSpPr>
          <p:cNvPr id="40" name="Google Shape;40;p3"/>
          <p:cNvSpPr txBox="1">
            <a:spLocks noGrp="1"/>
          </p:cNvSpPr>
          <p:nvPr>
            <p:ph type="body" idx="14"/>
          </p:nvPr>
        </p:nvSpPr>
        <p:spPr>
          <a:xfrm>
            <a:off x="14469554" y="11214994"/>
            <a:ext cx="7091943" cy="533400"/>
          </a:xfrm>
          <a:prstGeom prst="rect">
            <a:avLst/>
          </a:prstGeom>
          <a:solidFill>
            <a:schemeClr val="tx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t>Conclusion </a:t>
            </a:r>
            <a:endParaRPr lang="en-US" dirty="0"/>
          </a:p>
        </p:txBody>
      </p:sp>
      <p:sp>
        <p:nvSpPr>
          <p:cNvPr id="3" name="TextBox 2">
            <a:extLst>
              <a:ext uri="{FF2B5EF4-FFF2-40B4-BE49-F238E27FC236}">
                <a16:creationId xmlns:a16="http://schemas.microsoft.com/office/drawing/2014/main" id="{0D9A57FD-A53A-FD01-99B8-BC96B5218AF7}"/>
              </a:ext>
            </a:extLst>
          </p:cNvPr>
          <p:cNvSpPr txBox="1"/>
          <p:nvPr/>
        </p:nvSpPr>
        <p:spPr>
          <a:xfrm>
            <a:off x="7619637" y="2819120"/>
            <a:ext cx="6601097" cy="13649891"/>
          </a:xfrm>
          <a:prstGeom prst="rect">
            <a:avLst/>
          </a:prstGeom>
          <a:noFill/>
        </p:spPr>
        <p:txBody>
          <a:bodyPr wrap="square" lIns="91440" tIns="45720" rIns="91440" bIns="45720" anchor="t">
            <a:spAutoFit/>
          </a:bodyPr>
          <a:lstStyle/>
          <a:p>
            <a:pPr algn="just"/>
            <a:r>
              <a:rPr lang="en-US" sz="1700" dirty="0">
                <a:solidFill>
                  <a:schemeClr val="tx1"/>
                </a:solidFill>
                <a:latin typeface="Times New Roman"/>
              </a:rPr>
              <a:t>According to the</a:t>
            </a:r>
            <a:r>
              <a:rPr lang="en-US" sz="1700" dirty="0">
                <a:solidFill>
                  <a:schemeClr val="tx1"/>
                </a:solidFill>
                <a:latin typeface="Times New Roman"/>
                <a:hlinkClick r:id="rId4">
                  <a:extLst>
                    <a:ext uri="{A12FA001-AC4F-418D-AE19-62706E023703}">
                      <ahyp:hlinkClr xmlns:ahyp="http://schemas.microsoft.com/office/drawing/2018/hyperlinkcolor" val="tx"/>
                    </a:ext>
                  </a:extLst>
                </a:hlinkClick>
              </a:rPr>
              <a:t> Southern Coalition</a:t>
            </a:r>
            <a:r>
              <a:rPr lang="en-US" sz="1700" dirty="0">
                <a:solidFill>
                  <a:schemeClr val="tx1"/>
                </a:solidFill>
                <a:latin typeface="Times New Roman"/>
              </a:rPr>
              <a:t>, in the state of North Carolina 36.4% of juvenile court referrals came from schools. However, while Black students make up a fourth of the population, they account for 48.4% of all juvenile complaints. In the years 2021-22, Black students made up 52.4% of short-term suspensions, again, only making up 24.7% of the student body (</a:t>
            </a:r>
            <a:r>
              <a:rPr lang="en-US" sz="1700" dirty="0">
                <a:solidFill>
                  <a:schemeClr val="tx1"/>
                </a:solidFill>
                <a:latin typeface="Times New Roman"/>
                <a:cs typeface="Times New Roman"/>
              </a:rPr>
              <a:t>2021-2022 Racial Equity Report Cards)</a:t>
            </a:r>
            <a:r>
              <a:rPr lang="en-US" sz="1700" dirty="0">
                <a:solidFill>
                  <a:schemeClr val="tx1"/>
                </a:solidFill>
                <a:latin typeface="Times New Roman"/>
              </a:rPr>
              <a:t>.</a:t>
            </a:r>
          </a:p>
          <a:p>
            <a:pPr algn="just"/>
            <a:endParaRPr lang="en-US" sz="1700">
              <a:solidFill>
                <a:schemeClr val="tx1"/>
              </a:solidFill>
              <a:latin typeface="Times New Roman"/>
            </a:endParaRPr>
          </a:p>
          <a:p>
            <a:pPr algn="just"/>
            <a:r>
              <a:rPr lang="en-US" sz="1700" b="0" i="0" u="none" strike="noStrike" dirty="0">
                <a:solidFill>
                  <a:schemeClr val="tx1"/>
                </a:solidFill>
                <a:effectLst/>
                <a:latin typeface="Times New Roman"/>
              </a:rPr>
              <a:t>Recently, it was decided that putting School Resource Officers</a:t>
            </a:r>
            <a:r>
              <a:rPr lang="en-US" sz="1700" dirty="0">
                <a:solidFill>
                  <a:schemeClr val="tx1"/>
                </a:solidFill>
                <a:latin typeface="Times New Roman"/>
              </a:rPr>
              <a:t> (SRO)</a:t>
            </a:r>
            <a:r>
              <a:rPr lang="en-US" sz="1700" b="0" i="0" u="none" strike="noStrike" dirty="0">
                <a:solidFill>
                  <a:schemeClr val="tx1"/>
                </a:solidFill>
                <a:effectLst/>
                <a:latin typeface="Times New Roman"/>
              </a:rPr>
              <a:t> in schools would be a beneficial way to prevent major tragedies. In agreement with</a:t>
            </a:r>
            <a:r>
              <a:rPr lang="en-US" sz="1700" b="0" i="0" u="sng" strike="noStrike" dirty="0">
                <a:solidFill>
                  <a:schemeClr val="tx1"/>
                </a:solidFill>
                <a:effectLst/>
                <a:latin typeface="Times New Roman"/>
                <a:hlinkClick r:id="rId5">
                  <a:extLst>
                    <a:ext uri="{A12FA001-AC4F-418D-AE19-62706E023703}">
                      <ahyp:hlinkClr xmlns:ahyp="http://schemas.microsoft.com/office/drawing/2018/hyperlinkcolor" val="tx"/>
                    </a:ext>
                  </a:extLst>
                </a:hlinkClick>
              </a:rPr>
              <a:t> </a:t>
            </a:r>
            <a:r>
              <a:rPr lang="en-US" sz="1700" u="sng" dirty="0">
                <a:solidFill>
                  <a:schemeClr val="tx1"/>
                </a:solidFill>
                <a:latin typeface="Times New Roman"/>
                <a:hlinkClick r:id="rId5">
                  <a:extLst>
                    <a:ext uri="{A12FA001-AC4F-418D-AE19-62706E023703}">
                      <ahyp:hlinkClr xmlns:ahyp="http://schemas.microsoft.com/office/drawing/2018/hyperlinkcolor" val="tx"/>
                    </a:ext>
                  </a:extLst>
                </a:hlinkClick>
              </a:rPr>
              <a:t>NCCHILD</a:t>
            </a:r>
            <a:r>
              <a:rPr lang="en-US" sz="1700" b="0" i="0" u="none" strike="noStrike" dirty="0">
                <a:solidFill>
                  <a:schemeClr val="tx1"/>
                </a:solidFill>
                <a:effectLst/>
                <a:latin typeface="Times New Roman"/>
              </a:rPr>
              <a:t>, when it comes to School Resource Officers approaching misbehaving students, they tend to control students as if they were actual adult criminals, and not teens that could be acting out for underlying reasons. </a:t>
            </a:r>
            <a:r>
              <a:rPr lang="en-US" sz="1700" dirty="0">
                <a:solidFill>
                  <a:schemeClr val="tx1"/>
                </a:solidFill>
                <a:latin typeface="Times New Roman"/>
              </a:rPr>
              <a:t>SRO's have little to no knowledge</a:t>
            </a:r>
            <a:r>
              <a:rPr lang="en-US" sz="1700" b="0" i="0" u="none" strike="noStrike" dirty="0">
                <a:solidFill>
                  <a:schemeClr val="tx1"/>
                </a:solidFill>
                <a:effectLst/>
                <a:latin typeface="Times New Roman"/>
              </a:rPr>
              <a:t> </a:t>
            </a:r>
            <a:r>
              <a:rPr lang="en-US" sz="1700" dirty="0">
                <a:solidFill>
                  <a:schemeClr val="tx1"/>
                </a:solidFill>
                <a:latin typeface="Times New Roman"/>
              </a:rPr>
              <a:t>and training on how to effectively</a:t>
            </a:r>
            <a:r>
              <a:rPr lang="en-US" sz="1700" b="0" i="0" u="none" strike="noStrike" dirty="0">
                <a:solidFill>
                  <a:schemeClr val="tx1"/>
                </a:solidFill>
                <a:effectLst/>
                <a:latin typeface="Times New Roman"/>
              </a:rPr>
              <a:t> constrain students from their uncivil behavior </a:t>
            </a:r>
            <a:r>
              <a:rPr lang="en-US" sz="1700" dirty="0">
                <a:solidFill>
                  <a:schemeClr val="tx1"/>
                </a:solidFill>
                <a:latin typeface="Times New Roman"/>
              </a:rPr>
              <a:t>and </a:t>
            </a:r>
            <a:r>
              <a:rPr lang="en-US" sz="1700" b="0" i="0" u="none" strike="noStrike" dirty="0">
                <a:solidFill>
                  <a:schemeClr val="tx1"/>
                </a:solidFill>
                <a:effectLst/>
                <a:latin typeface="Times New Roman"/>
              </a:rPr>
              <a:t>are more prone to unrecognize the signs of trauma, mental health symptoms, and disabilities, in comparison to teachers and school staff that are trained to know how to deal with these situations.</a:t>
            </a:r>
            <a:r>
              <a:rPr lang="en-US" sz="1700" dirty="0">
                <a:solidFill>
                  <a:schemeClr val="tx1"/>
                </a:solidFill>
                <a:latin typeface="Times New Roman"/>
              </a:rPr>
              <a:t> For  example, physical altercations in schools are usually dealt with by SROs rather than school administrators, often by policing the students involved. </a:t>
            </a:r>
          </a:p>
          <a:p>
            <a:pPr algn="just"/>
            <a:endParaRPr lang="en-US" sz="1700">
              <a:solidFill>
                <a:schemeClr val="tx1"/>
              </a:solidFill>
              <a:latin typeface="Times New Roman"/>
            </a:endParaRPr>
          </a:p>
          <a:p>
            <a:pPr algn="just"/>
            <a:r>
              <a:rPr lang="en-US" sz="1700" dirty="0">
                <a:solidFill>
                  <a:schemeClr val="tx1"/>
                </a:solidFill>
                <a:latin typeface="Times New Roman"/>
              </a:rPr>
              <a:t> Research shows that students that misbehave in underfunded schools</a:t>
            </a:r>
            <a:r>
              <a:rPr lang="en-US" sz="1700" b="0" i="0" u="none" strike="noStrike" dirty="0">
                <a:solidFill>
                  <a:schemeClr val="tx1"/>
                </a:solidFill>
                <a:effectLst/>
                <a:latin typeface="Times New Roman"/>
              </a:rPr>
              <a:t> </a:t>
            </a:r>
            <a:r>
              <a:rPr lang="en-US" sz="1700" dirty="0">
                <a:solidFill>
                  <a:schemeClr val="tx1"/>
                </a:solidFill>
                <a:latin typeface="Times New Roman"/>
              </a:rPr>
              <a:t>are more common as underfunded schools don't have the resources to manage them </a:t>
            </a:r>
            <a:r>
              <a:rPr lang="en-US" sz="1700" dirty="0">
                <a:latin typeface="Times New Roman"/>
              </a:rPr>
              <a:t>(Golann, 2015</a:t>
            </a:r>
            <a:r>
              <a:rPr lang="en-US" sz="1700" dirty="0">
                <a:solidFill>
                  <a:schemeClr val="tx1"/>
                </a:solidFill>
                <a:latin typeface="Times New Roman"/>
              </a:rPr>
              <a:t>).  A</a:t>
            </a:r>
            <a:r>
              <a:rPr lang="en-US" sz="1700" b="0" i="0" u="none" strike="noStrike" dirty="0">
                <a:solidFill>
                  <a:schemeClr val="tx1"/>
                </a:solidFill>
                <a:effectLst/>
                <a:latin typeface="Times New Roman"/>
              </a:rPr>
              <a:t> student arrested in high school is twice as likely to be pushed out or leave school early, while a student </a:t>
            </a:r>
            <a:r>
              <a:rPr lang="en-US" sz="1700" dirty="0">
                <a:solidFill>
                  <a:schemeClr val="tx1"/>
                </a:solidFill>
                <a:latin typeface="Times New Roman"/>
              </a:rPr>
              <a:t>that</a:t>
            </a:r>
            <a:r>
              <a:rPr lang="en-US" sz="1700" b="0" i="0" u="none" strike="noStrike" dirty="0">
                <a:solidFill>
                  <a:schemeClr val="tx1"/>
                </a:solidFill>
                <a:effectLst/>
                <a:latin typeface="Times New Roman"/>
              </a:rPr>
              <a:t> has been involved in court is four times as likely to completely drop out of high school</a:t>
            </a:r>
            <a:r>
              <a:rPr lang="en-US" sz="1700" dirty="0">
                <a:solidFill>
                  <a:schemeClr val="tx1"/>
                </a:solidFill>
                <a:latin typeface="Times New Roman"/>
              </a:rPr>
              <a:t> (Casey, 2013). </a:t>
            </a:r>
            <a:r>
              <a:rPr lang="en-US" sz="1700" b="0" i="0" u="none" strike="noStrike" dirty="0">
                <a:solidFill>
                  <a:schemeClr val="tx1"/>
                </a:solidFill>
                <a:effectLst/>
                <a:latin typeface="Times New Roman"/>
              </a:rPr>
              <a:t>Lastly, situations that would’ve been dealt with effectively by school administrators, are now being dealt with by School Resource Officers that will criminalize students, therefore exaggerating the issue, and sending them off to the criminal justice system.</a:t>
            </a:r>
            <a:endParaRPr lang="en-US" sz="1700" dirty="0">
              <a:solidFill>
                <a:schemeClr val="tx1"/>
              </a:solidFill>
              <a:latin typeface="Times New Roman"/>
            </a:endParaRPr>
          </a:p>
          <a:p>
            <a:pPr algn="just"/>
            <a:endParaRPr lang="en-US" sz="1700">
              <a:solidFill>
                <a:schemeClr val="tx1"/>
              </a:solidFill>
              <a:latin typeface="Times New Roman"/>
            </a:endParaRPr>
          </a:p>
          <a:p>
            <a:pPr algn="just"/>
            <a:r>
              <a:rPr lang="en-US" sz="1700" dirty="0">
                <a:solidFill>
                  <a:schemeClr val="tx1"/>
                </a:solidFill>
                <a:latin typeface="Times New Roman"/>
                <a:cs typeface="Times New Roman"/>
              </a:rPr>
              <a:t>In comparison to the rest of the nation, which handles their adolescents in the juvenile justice system, North Carolina counts all adolescents over the age of fifteen as an adult, and treats them as such in the criminal justice system. The major differences between these processes is that the while the juvenile justice system provides rehabilitation services and treatment, the criminal justice system sends the convicted straight to court, prison, and with a permanent criminal record. Mistakes caused by common youthful behavior are now the reason teens are out of schools and on their way to prison </a:t>
            </a:r>
            <a:r>
              <a:rPr lang="en-US" sz="1700" dirty="0">
                <a:solidFill>
                  <a:schemeClr val="tx1"/>
                </a:solidFill>
                <a:latin typeface="Times New Roman"/>
              </a:rPr>
              <a:t>(Casey, 2013).</a:t>
            </a:r>
          </a:p>
          <a:p>
            <a:pPr algn="just"/>
            <a:endParaRPr lang="en-US" sz="1700" dirty="0">
              <a:solidFill>
                <a:schemeClr val="tx1"/>
              </a:solidFill>
              <a:latin typeface="Times New Roman"/>
            </a:endParaRPr>
          </a:p>
          <a:p>
            <a:pPr algn="just"/>
            <a:r>
              <a:rPr lang="en-US" sz="1700" dirty="0">
                <a:solidFill>
                  <a:schemeClr val="tx1"/>
                </a:solidFill>
                <a:latin typeface="Times New Roman"/>
              </a:rPr>
              <a:t>School discipline practices such as suspensions, juvenile referrals, and expulsions are punishments that could be factors in a student making their way to the prison pipeline. According to the North Carolina Judicial Branch, a total of 40% of referrals to the juvenile justice system are school-based for non-violent offenses and misdemeanors (Gaskin, 2021). It is also presented that students that are repeatedly getting disciplined are more likely to be  involved with the juvenile justice system (Marchbanks III and Blake, 2018).</a:t>
            </a:r>
          </a:p>
          <a:p>
            <a:pPr algn="just"/>
            <a:endParaRPr lang="en-US" sz="1700" dirty="0">
              <a:latin typeface="Times New Roman"/>
            </a:endParaRPr>
          </a:p>
          <a:p>
            <a:pPr algn="just"/>
            <a:br>
              <a:rPr lang="en-US" b="0" dirty="0">
                <a:effectLst/>
              </a:rPr>
            </a:br>
            <a:endParaRPr lang="en-US" sz="1700">
              <a:solidFill>
                <a:schemeClr val="tx1"/>
              </a:solidFill>
              <a:latin typeface="Times New Roman"/>
            </a:endParaRPr>
          </a:p>
        </p:txBody>
      </p:sp>
      <p:sp>
        <p:nvSpPr>
          <p:cNvPr id="14" name="TextBox 13">
            <a:extLst>
              <a:ext uri="{FF2B5EF4-FFF2-40B4-BE49-F238E27FC236}">
                <a16:creationId xmlns:a16="http://schemas.microsoft.com/office/drawing/2014/main" id="{207127BC-E13D-661E-E424-CD4A8F449067}"/>
              </a:ext>
            </a:extLst>
          </p:cNvPr>
          <p:cNvSpPr txBox="1"/>
          <p:nvPr/>
        </p:nvSpPr>
        <p:spPr>
          <a:xfrm>
            <a:off x="156574" y="9825269"/>
            <a:ext cx="2102837" cy="25382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1300">
                <a:solidFill>
                  <a:schemeClr val="tx1"/>
                </a:solidFill>
                <a:latin typeface="Times New Roman"/>
              </a:rPr>
              <a:t> </a:t>
            </a:r>
            <a:r>
              <a:rPr lang="en-US" sz="1300">
                <a:solidFill>
                  <a:schemeClr val="tx1"/>
                </a:solidFill>
                <a:latin typeface="Times New Roman"/>
                <a:hlinkClick r:id="rId6">
                  <a:extLst>
                    <a:ext uri="{A12FA001-AC4F-418D-AE19-62706E023703}">
                      <ahyp:hlinkClr xmlns:ahyp="http://schemas.microsoft.com/office/drawing/2018/hyperlinkcolor" val="tx"/>
                    </a:ext>
                  </a:extLst>
                </a:hlinkClick>
              </a:rPr>
              <a:t>Image 1</a:t>
            </a:r>
            <a:r>
              <a:rPr lang="en-US" sz="1300">
                <a:solidFill>
                  <a:schemeClr val="tx1"/>
                </a:solidFill>
                <a:latin typeface="Times New Roman"/>
              </a:rPr>
              <a:t> </a:t>
            </a:r>
            <a:r>
              <a:rPr lang="en-US" sz="1300">
                <a:latin typeface="Times New Roman"/>
              </a:rPr>
              <a:t>(Johnson, 2018)</a:t>
            </a:r>
            <a:endParaRPr lang="en-US" sz="1300">
              <a:solidFill>
                <a:schemeClr val="tx1"/>
              </a:solidFill>
              <a:latin typeface="Times New Roman"/>
            </a:endParaRPr>
          </a:p>
          <a:p>
            <a:pPr algn="just"/>
            <a:r>
              <a:rPr lang="en-US" sz="1300">
                <a:solidFill>
                  <a:schemeClr val="tx1"/>
                </a:solidFill>
                <a:latin typeface="Times New Roman"/>
                <a:ea typeface="Arial"/>
                <a:cs typeface="Arial"/>
              </a:rPr>
              <a:t>This graph depicts that from 2011-2016, Black male students</a:t>
            </a:r>
            <a:r>
              <a:rPr lang="en-US" sz="1300">
                <a:solidFill>
                  <a:schemeClr val="tx1"/>
                </a:solidFill>
                <a:latin typeface="Times New Roman"/>
              </a:rPr>
              <a:t> in North Carolina </a:t>
            </a:r>
            <a:r>
              <a:rPr lang="en-US" sz="1300">
                <a:solidFill>
                  <a:schemeClr val="tx1"/>
                </a:solidFill>
                <a:latin typeface="Times New Roman"/>
                <a:ea typeface="Arial"/>
                <a:cs typeface="Arial"/>
              </a:rPr>
              <a:t> have the highest number of suspensions</a:t>
            </a:r>
            <a:r>
              <a:rPr lang="en-US" sz="1300">
                <a:solidFill>
                  <a:schemeClr val="tx1"/>
                </a:solidFill>
                <a:latin typeface="Times New Roman"/>
              </a:rPr>
              <a:t> ranging from 5.22 to 4.38 per ten students enrolled.  </a:t>
            </a:r>
            <a:r>
              <a:rPr lang="en-US" sz="1300">
                <a:solidFill>
                  <a:schemeClr val="tx1"/>
                </a:solidFill>
                <a:latin typeface="Times New Roman"/>
                <a:ea typeface="Arial"/>
                <a:cs typeface="Arial"/>
              </a:rPr>
              <a:t>The rate of Black males being suspended is higher than the other ethnicities. </a:t>
            </a:r>
            <a:endParaRPr lang="en-US" sz="1300">
              <a:solidFill>
                <a:schemeClr val="tx1"/>
              </a:solidFill>
            </a:endParaRPr>
          </a:p>
        </p:txBody>
      </p:sp>
      <p:sp>
        <p:nvSpPr>
          <p:cNvPr id="16" name="TextBox 15">
            <a:extLst>
              <a:ext uri="{FF2B5EF4-FFF2-40B4-BE49-F238E27FC236}">
                <a16:creationId xmlns:a16="http://schemas.microsoft.com/office/drawing/2014/main" id="{772EF292-2B2B-79C7-1537-2EA0DA089D73}"/>
              </a:ext>
            </a:extLst>
          </p:cNvPr>
          <p:cNvSpPr txBox="1"/>
          <p:nvPr/>
        </p:nvSpPr>
        <p:spPr>
          <a:xfrm>
            <a:off x="121908" y="12949104"/>
            <a:ext cx="2275520" cy="22929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endParaRPr lang="en-US" sz="1300">
              <a:solidFill>
                <a:schemeClr val="tx1"/>
              </a:solidFill>
              <a:latin typeface="Times New Roman"/>
            </a:endParaRPr>
          </a:p>
          <a:p>
            <a:pPr algn="just"/>
            <a:r>
              <a:rPr lang="en-US" sz="1300" dirty="0">
                <a:solidFill>
                  <a:schemeClr val="tx1"/>
                </a:solidFill>
                <a:latin typeface="Times New Roman"/>
                <a:hlinkClick r:id="rId7">
                  <a:extLst>
                    <a:ext uri="{A12FA001-AC4F-418D-AE19-62706E023703}">
                      <ahyp:hlinkClr xmlns:ahyp="http://schemas.microsoft.com/office/drawing/2018/hyperlinkcolor" val="tx"/>
                    </a:ext>
                  </a:extLst>
                </a:hlinkClick>
              </a:rPr>
              <a:t>Image 2</a:t>
            </a:r>
            <a:r>
              <a:rPr lang="en-US" sz="1300" dirty="0">
                <a:solidFill>
                  <a:schemeClr val="tx1"/>
                </a:solidFill>
                <a:latin typeface="Times New Roman"/>
              </a:rPr>
              <a:t> (Nelson and Dara, 2015)</a:t>
            </a:r>
          </a:p>
          <a:p>
            <a:pPr algn="just"/>
            <a:r>
              <a:rPr lang="en-US" sz="1300" dirty="0">
                <a:solidFill>
                  <a:schemeClr val="tx1"/>
                </a:solidFill>
                <a:latin typeface="Times New Roman"/>
              </a:rPr>
              <a:t>This graph portrays that in North Carolina in 2009, it was found that schools that had School Resource Officers had almost five times the amount of school arrests that schools with no School Resource Officers had.</a:t>
            </a:r>
            <a:endParaRPr lang="en-US" sz="1300" dirty="0">
              <a:solidFill>
                <a:schemeClr val="tx1"/>
              </a:solidFill>
            </a:endParaRPr>
          </a:p>
        </p:txBody>
      </p:sp>
      <p:sp>
        <p:nvSpPr>
          <p:cNvPr id="2" name="TextBox 1">
            <a:extLst>
              <a:ext uri="{FF2B5EF4-FFF2-40B4-BE49-F238E27FC236}">
                <a16:creationId xmlns:a16="http://schemas.microsoft.com/office/drawing/2014/main" id="{0E1BDE11-4AEC-5474-5567-94E4CAD3F405}"/>
              </a:ext>
            </a:extLst>
          </p:cNvPr>
          <p:cNvSpPr txBox="1"/>
          <p:nvPr/>
        </p:nvSpPr>
        <p:spPr>
          <a:xfrm>
            <a:off x="172691" y="2789209"/>
            <a:ext cx="7266240" cy="68941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1700">
                <a:solidFill>
                  <a:schemeClr val="tx1"/>
                </a:solidFill>
                <a:latin typeface="Times New Roman"/>
                <a:cs typeface="Times New Roman"/>
              </a:rPr>
              <a:t>Black and Hispanic students are more likely to be targeted in harsh discipline practices causing them to be sent out of classrooms and into the criminal justice system. When it comes to deciding if a student's behavior is bad enough to be referred to the juvenile criminal justice system, there is an inequity between how White and minority students are treated. Studies show that the effects of severe punishments on students of color lasts through their lifetime and can result in them being arrested or jailed as adults.</a:t>
            </a:r>
          </a:p>
          <a:p>
            <a:pPr algn="just"/>
            <a:endParaRPr lang="en-US" sz="1700" b="1">
              <a:solidFill>
                <a:schemeClr val="tx1"/>
              </a:solidFill>
              <a:latin typeface="Times New Roman"/>
              <a:cs typeface="Times New Roman"/>
            </a:endParaRPr>
          </a:p>
          <a:p>
            <a:pPr algn="just"/>
            <a:endParaRPr lang="en-US" sz="1700" b="1">
              <a:solidFill>
                <a:schemeClr val="tx1"/>
              </a:solidFill>
              <a:latin typeface="Times New Roman"/>
              <a:cs typeface="Times New Roman"/>
            </a:endParaRPr>
          </a:p>
          <a:p>
            <a:pPr algn="just"/>
            <a:r>
              <a:rPr lang="en-US" sz="1700" b="1">
                <a:solidFill>
                  <a:schemeClr val="tx1"/>
                </a:solidFill>
                <a:latin typeface="Times New Roman"/>
                <a:cs typeface="Times New Roman"/>
              </a:rPr>
              <a:t>Research Question:</a:t>
            </a:r>
            <a:r>
              <a:rPr lang="en-US" sz="1700">
                <a:solidFill>
                  <a:schemeClr val="tx1"/>
                </a:solidFill>
                <a:latin typeface="Times New Roman"/>
                <a:cs typeface="Times New Roman"/>
              </a:rPr>
              <a:t> How do punitive discipline practices increase the likelihood of student-to-inmate status for Black and Hispanic students in the North Carolina public school system?</a:t>
            </a:r>
            <a:endParaRPr lang="en-US" sz="1700">
              <a:solidFill>
                <a:schemeClr val="tx1"/>
              </a:solidFill>
            </a:endParaRPr>
          </a:p>
          <a:p>
            <a:pPr algn="just"/>
            <a:endParaRPr lang="en-US" sz="1700" b="1">
              <a:solidFill>
                <a:schemeClr val="tx1"/>
              </a:solidFill>
              <a:latin typeface="Times New Roman"/>
              <a:cs typeface="Times New Roman"/>
            </a:endParaRPr>
          </a:p>
          <a:p>
            <a:pPr algn="just"/>
            <a:r>
              <a:rPr lang="en-US" sz="1700" b="1">
                <a:solidFill>
                  <a:schemeClr val="tx1"/>
                </a:solidFill>
                <a:latin typeface="Times New Roman"/>
                <a:cs typeface="Times New Roman"/>
              </a:rPr>
              <a:t>Thesis Statement:</a:t>
            </a:r>
            <a:r>
              <a:rPr lang="en-US" sz="1700">
                <a:solidFill>
                  <a:schemeClr val="tx1"/>
                </a:solidFill>
                <a:latin typeface="Times New Roman"/>
                <a:cs typeface="Times New Roman"/>
              </a:rPr>
              <a:t> Studies show that there is correlation between harsh discipline practices and punishments in the public school system and the pipeline-to-prison for students of color.</a:t>
            </a:r>
            <a:endParaRPr lang="en-US" sz="1700" b="1">
              <a:solidFill>
                <a:schemeClr val="tx1"/>
              </a:solidFill>
              <a:latin typeface="Times New Roman"/>
              <a:cs typeface="Times New Roman"/>
            </a:endParaRPr>
          </a:p>
          <a:p>
            <a:pPr algn="just"/>
            <a:endParaRPr lang="en-US" sz="1700" b="1">
              <a:solidFill>
                <a:schemeClr val="tx1"/>
              </a:solidFill>
              <a:latin typeface="Times New Roman"/>
              <a:cs typeface="Times New Roman"/>
            </a:endParaRPr>
          </a:p>
          <a:p>
            <a:pPr algn="just"/>
            <a:r>
              <a:rPr lang="en-US" sz="1700" b="1">
                <a:solidFill>
                  <a:schemeClr val="tx1"/>
                </a:solidFill>
                <a:latin typeface="Times New Roman"/>
                <a:cs typeface="Times New Roman"/>
              </a:rPr>
              <a:t>Methodology:</a:t>
            </a:r>
            <a:r>
              <a:rPr lang="en-US" sz="1700">
                <a:solidFill>
                  <a:schemeClr val="tx1"/>
                </a:solidFill>
                <a:latin typeface="Times New Roman"/>
                <a:cs typeface="Times New Roman"/>
              </a:rPr>
              <a:t> For my project, I conducted research on the school-to-prison pipeline in North Carolina. I used secondary data such as articles and studies from Duke Libraries and governmental articles from North Carolina. I analyzed the research through statistical and quantitative data. It was difficult to find data from the last five years; however, finding data about how minority youth were at a higher disadvantage than white youth in schools was less of a challenge.</a:t>
            </a:r>
            <a:endParaRPr lang="en-US" sz="1700" b="1">
              <a:solidFill>
                <a:schemeClr val="tx1"/>
              </a:solidFill>
              <a:latin typeface="Times New Roman"/>
              <a:cs typeface="Times New Roman"/>
            </a:endParaRPr>
          </a:p>
          <a:p>
            <a:pPr algn="just"/>
            <a:endParaRPr lang="en-US" sz="1700">
              <a:latin typeface="Times New Roman"/>
              <a:cs typeface="Times New Roman"/>
            </a:endParaRPr>
          </a:p>
          <a:p>
            <a:pPr algn="just"/>
            <a:endParaRPr lang="en-US" sz="1700">
              <a:solidFill>
                <a:schemeClr val="tx1"/>
              </a:solidFill>
              <a:latin typeface="Times New Roman"/>
              <a:cs typeface="Times New Roman"/>
            </a:endParaRPr>
          </a:p>
        </p:txBody>
      </p:sp>
      <p:sp>
        <p:nvSpPr>
          <p:cNvPr id="4" name="TextBox 3">
            <a:extLst>
              <a:ext uri="{FF2B5EF4-FFF2-40B4-BE49-F238E27FC236}">
                <a16:creationId xmlns:a16="http://schemas.microsoft.com/office/drawing/2014/main" id="{3415DCCE-D77D-3BD6-A396-8D2FE2F736BC}"/>
              </a:ext>
            </a:extLst>
          </p:cNvPr>
          <p:cNvSpPr txBox="1"/>
          <p:nvPr/>
        </p:nvSpPr>
        <p:spPr>
          <a:xfrm>
            <a:off x="10458450" y="8858250"/>
            <a:ext cx="2743200" cy="457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7" descr="A graph of different colored bars&#10;&#10;Description automatically generated">
            <a:extLst>
              <a:ext uri="{FF2B5EF4-FFF2-40B4-BE49-F238E27FC236}">
                <a16:creationId xmlns:a16="http://schemas.microsoft.com/office/drawing/2014/main" id="{6D95586B-193A-1CC1-D359-2EBBB8389000}"/>
              </a:ext>
            </a:extLst>
          </p:cNvPr>
          <p:cNvPicPr>
            <a:picLocks noChangeAspect="1"/>
          </p:cNvPicPr>
          <p:nvPr/>
        </p:nvPicPr>
        <p:blipFill>
          <a:blip r:embed="rId8"/>
          <a:stretch>
            <a:fillRect/>
          </a:stretch>
        </p:blipFill>
        <p:spPr>
          <a:xfrm>
            <a:off x="2405201" y="9812154"/>
            <a:ext cx="5035631" cy="3010151"/>
          </a:xfrm>
          <a:prstGeom prst="rect">
            <a:avLst/>
          </a:prstGeom>
        </p:spPr>
      </p:pic>
      <p:pic>
        <p:nvPicPr>
          <p:cNvPr id="10" name="Picture 10" descr="A graph of a number of people&#10;&#10;Description automatically generated">
            <a:extLst>
              <a:ext uri="{FF2B5EF4-FFF2-40B4-BE49-F238E27FC236}">
                <a16:creationId xmlns:a16="http://schemas.microsoft.com/office/drawing/2014/main" id="{DADC6841-7AC4-2AFC-1333-D557ECC46582}"/>
              </a:ext>
            </a:extLst>
          </p:cNvPr>
          <p:cNvPicPr>
            <a:picLocks noChangeAspect="1"/>
          </p:cNvPicPr>
          <p:nvPr/>
        </p:nvPicPr>
        <p:blipFill>
          <a:blip r:embed="rId9"/>
          <a:stretch>
            <a:fillRect/>
          </a:stretch>
        </p:blipFill>
        <p:spPr>
          <a:xfrm>
            <a:off x="2363166" y="12944736"/>
            <a:ext cx="5046925" cy="3174955"/>
          </a:xfrm>
          <a:prstGeom prst="rect">
            <a:avLst/>
          </a:prstGeom>
        </p:spPr>
      </p:pic>
      <p:pic>
        <p:nvPicPr>
          <p:cNvPr id="5" name="Picture 6" descr="A qr code with a few black squares&#10;&#10;Description automatically generated">
            <a:extLst>
              <a:ext uri="{FF2B5EF4-FFF2-40B4-BE49-F238E27FC236}">
                <a16:creationId xmlns:a16="http://schemas.microsoft.com/office/drawing/2014/main" id="{1B532D9E-E45C-A766-376A-1C33A7B65867}"/>
              </a:ext>
            </a:extLst>
          </p:cNvPr>
          <p:cNvPicPr>
            <a:picLocks noChangeAspect="1"/>
          </p:cNvPicPr>
          <p:nvPr/>
        </p:nvPicPr>
        <p:blipFill>
          <a:blip r:embed="rId10"/>
          <a:stretch>
            <a:fillRect/>
          </a:stretch>
        </p:blipFill>
        <p:spPr>
          <a:xfrm>
            <a:off x="19828043" y="360947"/>
            <a:ext cx="1564108" cy="156410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School-to-Prison Pipeline in North Carolina &amp; Its Impact on Minority Students  Mina Zuhair Charles E. Jordan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revision>95</cp:revision>
  <dcterms:modified xsi:type="dcterms:W3CDTF">2023-07-28T00:37:43Z</dcterms:modified>
</cp:coreProperties>
</file>