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0.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21945600" cy="16459200"/>
  <p:notesSz cx="6858000" cy="9144000"/>
  <p:embeddedFontLst>
    <p:embeddedFont>
      <p:font typeface="Book Antiqua" panose="020B0604020202020204" charset="0"/>
      <p:regular r:id="rId4"/>
      <p:bold r:id="rId5"/>
      <p:italic r:id="rId6"/>
      <p:boldItalic r:id="rId7"/>
    </p:embeddedFont>
    <p:embeddedFont>
      <p:font typeface="Calibri" panose="020F0502020204030204" pitchFamily="3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r:id="rId21" roundtripDataSignature="AMtx7mik1U//OMAdq5pvp8gSQUT5svUAdg=="/>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9702758-D004-0D11-EF6C-A39D4710F088}" name="Leander Shindell" initials="LS" userId="+4KB5BZTTDdcb2JWYQUguxy5uGbFVqnMerqQX3jYPQ8="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D2454"/>
    <a:srgbClr val="39993A"/>
    <a:srgbClr val="46B848"/>
    <a:srgbClr val="269128"/>
    <a:srgbClr val="126913"/>
    <a:srgbClr val="1887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C3A473-084D-42C5-AD53-2EBAB2470E1F}" v="1" dt="2023-07-27T17:56:58.363"/>
    <p1510:client id="{036A89B9-AEE8-4C56-B372-FECED4CB10A0}" v="9" dt="2023-07-25T14:15:14.208"/>
    <p1510:client id="{0479D374-6239-4554-8548-B4CC0190BD5E}" v="29" dt="2023-07-27T15:25:47.800"/>
    <p1510:client id="{0F5952AF-9805-4871-B409-44155DDB67F1}" v="712" dt="2023-07-20T14:00:55.991"/>
    <p1510:client id="{14FD23B0-46A0-4965-901D-02ACBEBB17BC}" v="1" dt="2023-07-27T18:01:01.870"/>
    <p1510:client id="{224C148D-2442-4412-AFC7-9227966784E4}" v="1940" dt="2023-07-20T18:45:25.688"/>
    <p1510:client id="{2488FFB3-62E1-433F-B717-C03C58141C57}" v="2" dt="2023-07-27T18:03:27.039"/>
    <p1510:client id="{26315FA5-ADBF-4E89-A91B-FE5312B7C6C0}" v="2" dt="2023-07-27T17:56:09.961"/>
    <p1510:client id="{38F45A2C-976D-42B9-AB1A-A418E82C7A84}" v="1" dt="2023-07-27T19:35:31.693"/>
    <p1510:client id="{3EF92BBA-12CF-46C9-A0D6-345E5D946AFA}" v="2" dt="2023-07-27T17:53:00.292"/>
    <p1510:client id="{4E137E2B-EC58-4FC1-925A-434465194553}" v="105" dt="2023-07-27T14:50:02.781"/>
    <p1510:client id="{50998852-76DF-4B5E-A62A-92C21E59404E}" v="24" dt="2023-07-27T17:20:07.745"/>
    <p1510:client id="{51022D7F-58F7-4C5F-B9E5-982638D2C5CB}" v="2" dt="2023-07-20T14:30:21.367"/>
    <p1510:client id="{5E15FB43-85E3-49FE-BA0A-6A5CF532B87A}" v="49" dt="2023-07-24T18:23:12.306"/>
    <p1510:client id="{6787ADAC-ECFF-480D-A086-8614764C4D1F}" v="1" dt="2023-07-27T17:55:10.589"/>
    <p1510:client id="{72E1EA52-6106-4D19-9AF9-0F1E0B42796B}" v="208" dt="2023-07-25T18:01:11.746"/>
    <p1510:client id="{85485A28-5E66-4621-952E-9F2056513757}" v="157" dt="2023-07-20T19:27:40.496"/>
    <p1510:client id="{870D5FD7-E6A0-4028-8E86-68533BB390B8}" v="1" dt="2023-07-27T17:54:40.798"/>
    <p1510:client id="{8B0AD30A-8DE1-4EC0-9199-E87B5CFC07E7}" v="3" dt="2023-07-27T17:50:16.754"/>
    <p1510:client id="{8DE7DBAE-D985-4C8F-BBAA-7EEAABCE185F}" v="375" dt="2023-07-19T19:10:53.190"/>
    <p1510:client id="{9B821C3D-BA8D-4FA2-B9CF-477288BA6039}" v="7" dt="2023-07-19T19:21:21.109"/>
    <p1510:client id="{A6B358BF-12CC-468B-8BE9-25828FAFD66E}" v="1" dt="2023-07-27T17:51:58.188"/>
    <p1510:client id="{AB1FC53A-13A1-4B65-B8B0-799243764BC4}" v="23" dt="2023-07-19T19:20:00.647"/>
    <p1510:client id="{BC61A847-01D2-40A0-9B1E-29DA515A8E50}" v="5" dt="2023-07-27T17:51:20.786"/>
    <p1510:client id="{C8654DFB-39DE-45BE-B2C9-8AC56AFFDA81}" v="1" dt="2023-07-27T17:58:09.427"/>
    <p1510:client id="{CAF2FC9C-E1F5-4DB4-8501-424EA2815BC5}" v="11" dt="2023-07-28T17:42:54.761"/>
    <p1510:client id="{CD4550DF-547F-4AA5-A8FE-397F9E78546E}" v="4" dt="2023-07-25T18:03:15.060"/>
    <p1510:client id="{D7CDFF87-96C0-4F4C-BBDC-F1FAD69372E8}" v="1" dt="2023-07-27T17:21:07.389"/>
    <p1510:client id="{DE579F58-CF7F-4406-9E2F-CE0594B265B3}" v="392" dt="2023-07-26T18:39:37.271"/>
    <p1510:client id="{E0D7084D-84F1-4868-B966-C5460D2749D1}" v="8" dt="2023-07-27T18:07:59.461"/>
    <p1510:client id="{E5CD8A82-1FCE-4AA0-A303-B9237BB4A2BC}" v="1" dt="2023-07-27T18:00:19.485"/>
    <p1510:client id="{F292ED1A-3F24-48B1-BED8-0447DB2A9CCA}" v="2" dt="2023-07-27T17:53:58.992"/>
    <p1510:client id="{F5B80308-ED3A-4CE4-8557-535DBE4D76CF}" v="54" dt="2023-07-18T17:48:16.178"/>
    <p1510:client id="{F8BA2499-568C-4C65-9C7D-330AF5CD3F95}" v="1" dt="2023-07-27T18:10:30.299"/>
    <p1510:client id="{FBD7C0DC-A4CD-4E1B-ADAA-1EBD24910F09}" v="1" dt="2023-07-27T17:58:48.1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26" Type="http://schemas.microsoft.com/office/2016/11/relationships/changesInfo" Target="changesInfos/changesInfo1.xml"/><Relationship Id="rId3" Type="http://schemas.openxmlformats.org/officeDocument/2006/relationships/notesMaster" Target="notesMasters/notesMaster1.xml"/><Relationship Id="rId21" Type="http://customschemas.google.com/relationships/presentationmetadata" Target="metadata"/><Relationship Id="rId7" Type="http://schemas.openxmlformats.org/officeDocument/2006/relationships/font" Target="fonts/font4.fntdata"/><Relationship Id="rId25"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24" Type="http://schemas.openxmlformats.org/officeDocument/2006/relationships/theme" Target="theme/theme1.xml"/><Relationship Id="rId5" Type="http://schemas.openxmlformats.org/officeDocument/2006/relationships/font" Target="fonts/font2.fntdata"/><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ander Shindell" clId="Web-{8B0AD30A-8DE1-4EC0-9199-E87B5CFC07E7}"/>
    <pc:docChg chg="modSld">
      <pc:chgData name="Leander Shindell" userId="" providerId="" clId="Web-{8B0AD30A-8DE1-4EC0-9199-E87B5CFC07E7}" dt="2023-07-27T17:50:16.754" v="22" actId="1076"/>
      <pc:docMkLst>
        <pc:docMk/>
      </pc:docMkLst>
      <pc:sldChg chg="modSp modCm">
        <pc:chgData name="Leander Shindell" userId="" providerId="" clId="Web-{8B0AD30A-8DE1-4EC0-9199-E87B5CFC07E7}" dt="2023-07-27T17:50:16.754" v="22" actId="1076"/>
        <pc:sldMkLst>
          <pc:docMk/>
          <pc:sldMk cId="0" sldId="256"/>
        </pc:sldMkLst>
        <pc:spChg chg="mod">
          <ac:chgData name="Leander Shindell" userId="" providerId="" clId="Web-{8B0AD30A-8DE1-4EC0-9199-E87B5CFC07E7}" dt="2023-07-27T17:50:15.098" v="21" actId="1076"/>
          <ac:spMkLst>
            <pc:docMk/>
            <pc:sldMk cId="0" sldId="256"/>
            <ac:spMk id="32" creationId="{00000000-0000-0000-0000-000000000000}"/>
          </ac:spMkLst>
        </pc:spChg>
        <pc:spChg chg="mod">
          <ac:chgData name="Leander Shindell" userId="" providerId="" clId="Web-{8B0AD30A-8DE1-4EC0-9199-E87B5CFC07E7}" dt="2023-07-27T17:50:16.754" v="22" actId="1076"/>
          <ac:spMkLst>
            <pc:docMk/>
            <pc:sldMk cId="0" sldId="256"/>
            <ac:spMk id="33" creationId="{00000000-0000-0000-0000-000000000000}"/>
          </ac:spMkLst>
        </pc:spChg>
        <pc:extLst>
          <p:ext xmlns:p="http://schemas.openxmlformats.org/presentationml/2006/main" uri="{D6D511B9-2390-475A-947B-AFAB55BFBCF1}">
            <pc226:cmChg xmlns:pc226="http://schemas.microsoft.com/office/powerpoint/2022/06/main/command" chg="mod">
              <pc226:chgData name="Leander Shindell" userId="" providerId="" clId="Web-{8B0AD30A-8DE1-4EC0-9199-E87B5CFC07E7}" dt="2023-07-27T17:44:57.029" v="19" actId="20577"/>
              <pc2:cmMkLst xmlns:pc2="http://schemas.microsoft.com/office/powerpoint/2019/9/main/command">
                <pc:docMk/>
                <pc:sldMk cId="0" sldId="256"/>
                <pc2:cmMk id="{84BA64B4-147E-4AC7-8DCF-5D7D8AD9F707}"/>
              </pc2:cmMkLst>
            </pc226:cmChg>
          </p:ext>
        </pc:extLst>
      </pc:sldChg>
    </pc:docChg>
  </pc:docChgLst>
  <pc:docChgLst>
    <pc:chgData name="Catherine Kiplagat" clId="Web-{F8BA2499-568C-4C65-9C7D-330AF5CD3F95}"/>
    <pc:docChg chg="modSld">
      <pc:chgData name="Catherine Kiplagat" userId="" providerId="" clId="Web-{F8BA2499-568C-4C65-9C7D-330AF5CD3F95}" dt="2023-07-27T18:10:30.299" v="0"/>
      <pc:docMkLst>
        <pc:docMk/>
      </pc:docMkLst>
      <pc:sldChg chg="mod modShow">
        <pc:chgData name="Catherine Kiplagat" userId="" providerId="" clId="Web-{F8BA2499-568C-4C65-9C7D-330AF5CD3F95}" dt="2023-07-27T18:10:30.299" v="0"/>
        <pc:sldMkLst>
          <pc:docMk/>
          <pc:sldMk cId="0" sldId="256"/>
        </pc:sldMkLst>
      </pc:sldChg>
    </pc:docChg>
  </pc:docChgLst>
  <pc:docChgLst>
    <pc:chgData name="Leander Shindell" clId="Web-{2488FFB3-62E1-433F-B717-C03C58141C57}"/>
    <pc:docChg chg="modSld">
      <pc:chgData name="Leander Shindell" userId="" providerId="" clId="Web-{2488FFB3-62E1-433F-B717-C03C58141C57}" dt="2023-07-27T18:03:27.039" v="1" actId="1076"/>
      <pc:docMkLst>
        <pc:docMk/>
      </pc:docMkLst>
      <pc:sldChg chg="modSp">
        <pc:chgData name="Leander Shindell" userId="" providerId="" clId="Web-{2488FFB3-62E1-433F-B717-C03C58141C57}" dt="2023-07-27T18:03:27.039" v="1" actId="1076"/>
        <pc:sldMkLst>
          <pc:docMk/>
          <pc:sldMk cId="0" sldId="256"/>
        </pc:sldMkLst>
        <pc:spChg chg="mod">
          <ac:chgData name="Leander Shindell" userId="" providerId="" clId="Web-{2488FFB3-62E1-433F-B717-C03C58141C57}" dt="2023-07-27T18:03:27.039" v="1" actId="1076"/>
          <ac:spMkLst>
            <pc:docMk/>
            <pc:sldMk cId="0" sldId="256"/>
            <ac:spMk id="33" creationId="{00000000-0000-0000-0000-000000000000}"/>
          </ac:spMkLst>
        </pc:spChg>
      </pc:sldChg>
    </pc:docChg>
  </pc:docChgLst>
  <pc:docChgLst>
    <pc:chgData name="Leander Shindell" clId="Web-{224C148D-2442-4412-AFC7-9227966784E4}"/>
    <pc:docChg chg="modSld">
      <pc:chgData name="Leander Shindell" userId="" providerId="" clId="Web-{224C148D-2442-4412-AFC7-9227966784E4}" dt="2023-07-20T18:45:22.719" v="1869"/>
      <pc:docMkLst>
        <pc:docMk/>
      </pc:docMkLst>
      <pc:sldChg chg="addSp delSp modSp">
        <pc:chgData name="Leander Shindell" userId="" providerId="" clId="Web-{224C148D-2442-4412-AFC7-9227966784E4}" dt="2023-07-20T18:45:22.719" v="1869"/>
        <pc:sldMkLst>
          <pc:docMk/>
          <pc:sldMk cId="0" sldId="256"/>
        </pc:sldMkLst>
        <pc:spChg chg="mod">
          <ac:chgData name="Leander Shindell" userId="" providerId="" clId="Web-{224C148D-2442-4412-AFC7-9227966784E4}" dt="2023-07-20T18:44:19.858" v="1864"/>
          <ac:spMkLst>
            <pc:docMk/>
            <pc:sldMk cId="0" sldId="256"/>
            <ac:spMk id="29" creationId="{00000000-0000-0000-0000-000000000000}"/>
          </ac:spMkLst>
        </pc:spChg>
        <pc:spChg chg="mod">
          <ac:chgData name="Leander Shindell" userId="" providerId="" clId="Web-{224C148D-2442-4412-AFC7-9227966784E4}" dt="2023-07-20T18:44:59.719" v="1865"/>
          <ac:spMkLst>
            <pc:docMk/>
            <pc:sldMk cId="0" sldId="256"/>
            <ac:spMk id="30" creationId="{00000000-0000-0000-0000-000000000000}"/>
          </ac:spMkLst>
        </pc:spChg>
        <pc:spChg chg="mod">
          <ac:chgData name="Leander Shindell" userId="" providerId="" clId="Web-{224C148D-2442-4412-AFC7-9227966784E4}" dt="2023-07-20T18:45:22.719" v="1869"/>
          <ac:spMkLst>
            <pc:docMk/>
            <pc:sldMk cId="0" sldId="256"/>
            <ac:spMk id="32" creationId="{00000000-0000-0000-0000-000000000000}"/>
          </ac:spMkLst>
        </pc:spChg>
        <pc:spChg chg="mod">
          <ac:chgData name="Leander Shindell" userId="" providerId="" clId="Web-{224C148D-2442-4412-AFC7-9227966784E4}" dt="2023-07-20T15:41:54.145" v="1357" actId="1076"/>
          <ac:spMkLst>
            <pc:docMk/>
            <pc:sldMk cId="0" sldId="256"/>
            <ac:spMk id="33" creationId="{00000000-0000-0000-0000-000000000000}"/>
          </ac:spMkLst>
        </pc:spChg>
        <pc:spChg chg="mod">
          <ac:chgData name="Leander Shindell" userId="" providerId="" clId="Web-{224C148D-2442-4412-AFC7-9227966784E4}" dt="2023-07-20T18:39:43.051" v="1854" actId="20577"/>
          <ac:spMkLst>
            <pc:docMk/>
            <pc:sldMk cId="0" sldId="256"/>
            <ac:spMk id="35" creationId="{00000000-0000-0000-0000-000000000000}"/>
          </ac:spMkLst>
        </pc:spChg>
        <pc:spChg chg="mod">
          <ac:chgData name="Leander Shindell" userId="" providerId="" clId="Web-{224C148D-2442-4412-AFC7-9227966784E4}" dt="2023-07-20T17:44:48.247" v="1782" actId="20577"/>
          <ac:spMkLst>
            <pc:docMk/>
            <pc:sldMk cId="0" sldId="256"/>
            <ac:spMk id="37" creationId="{00000000-0000-0000-0000-000000000000}"/>
          </ac:spMkLst>
        </pc:spChg>
        <pc:spChg chg="mod">
          <ac:chgData name="Leander Shindell" userId="" providerId="" clId="Web-{224C148D-2442-4412-AFC7-9227966784E4}" dt="2023-07-20T18:39:27.285" v="1849" actId="1076"/>
          <ac:spMkLst>
            <pc:docMk/>
            <pc:sldMk cId="0" sldId="256"/>
            <ac:spMk id="38" creationId="{00000000-0000-0000-0000-000000000000}"/>
          </ac:spMkLst>
        </pc:spChg>
        <pc:spChg chg="mod">
          <ac:chgData name="Leander Shindell" userId="" providerId="" clId="Web-{224C148D-2442-4412-AFC7-9227966784E4}" dt="2023-07-20T15:21:28.343" v="846" actId="20577"/>
          <ac:spMkLst>
            <pc:docMk/>
            <pc:sldMk cId="0" sldId="256"/>
            <ac:spMk id="39" creationId="{00000000-0000-0000-0000-000000000000}"/>
          </ac:spMkLst>
        </pc:spChg>
        <pc:spChg chg="del">
          <ac:chgData name="Leander Shindell" userId="" providerId="" clId="Web-{224C148D-2442-4412-AFC7-9227966784E4}" dt="2023-07-20T14:46:22.734" v="497"/>
          <ac:spMkLst>
            <pc:docMk/>
            <pc:sldMk cId="0" sldId="256"/>
            <ac:spMk id="40" creationId="{00000000-0000-0000-0000-000000000000}"/>
          </ac:spMkLst>
        </pc:spChg>
        <pc:spChg chg="del">
          <ac:chgData name="Leander Shindell" userId="" providerId="" clId="Web-{224C148D-2442-4412-AFC7-9227966784E4}" dt="2023-07-20T14:56:38.892" v="795"/>
          <ac:spMkLst>
            <pc:docMk/>
            <pc:sldMk cId="0" sldId="256"/>
            <ac:spMk id="41" creationId="{00000000-0000-0000-0000-000000000000}"/>
          </ac:spMkLst>
        </pc:spChg>
        <pc:graphicFrameChg chg="add mod modGraphic">
          <ac:chgData name="Leander Shindell" userId="" providerId="" clId="Web-{224C148D-2442-4412-AFC7-9227966784E4}" dt="2023-07-20T14:52:57.464" v="743" actId="1076"/>
          <ac:graphicFrameMkLst>
            <pc:docMk/>
            <pc:sldMk cId="0" sldId="256"/>
            <ac:graphicFrameMk id="4" creationId="{C4ADFF4A-B081-DCC2-3335-48F72CD103B1}"/>
          </ac:graphicFrameMkLst>
        </pc:graphicFrameChg>
        <pc:picChg chg="del mod">
          <ac:chgData name="Leander Shindell" userId="" providerId="" clId="Web-{224C148D-2442-4412-AFC7-9227966784E4}" dt="2023-07-20T17:45:56.609" v="1785"/>
          <ac:picMkLst>
            <pc:docMk/>
            <pc:sldMk cId="0" sldId="256"/>
            <ac:picMk id="2" creationId="{920B26FD-DD8A-EC12-D06F-96B5A19F6F1C}"/>
          </ac:picMkLst>
        </pc:picChg>
        <pc:picChg chg="add del mod">
          <ac:chgData name="Leander Shindell" userId="" providerId="" clId="Web-{224C148D-2442-4412-AFC7-9227966784E4}" dt="2023-07-20T17:50:15.071" v="1799"/>
          <ac:picMkLst>
            <pc:docMk/>
            <pc:sldMk cId="0" sldId="256"/>
            <ac:picMk id="3" creationId="{120A77D7-3499-36DD-AFDD-DA4CE5455BA1}"/>
          </ac:picMkLst>
        </pc:picChg>
        <pc:picChg chg="add mod">
          <ac:chgData name="Leander Shindell" userId="" providerId="" clId="Web-{224C148D-2442-4412-AFC7-9227966784E4}" dt="2023-07-20T17:50:31.509" v="1803" actId="14100"/>
          <ac:picMkLst>
            <pc:docMk/>
            <pc:sldMk cId="0" sldId="256"/>
            <ac:picMk id="5" creationId="{BDA58973-D681-7807-CB42-E72F04961F15}"/>
          </ac:picMkLst>
        </pc:picChg>
        <pc:picChg chg="del">
          <ac:chgData name="Leander Shindell" userId="" providerId="" clId="Web-{224C148D-2442-4412-AFC7-9227966784E4}" dt="2023-07-20T14:46:20.437" v="496"/>
          <ac:picMkLst>
            <pc:docMk/>
            <pc:sldMk cId="0" sldId="256"/>
            <ac:picMk id="42" creationId="{00000000-0000-0000-0000-000000000000}"/>
          </ac:picMkLst>
        </pc:picChg>
      </pc:sldChg>
    </pc:docChg>
  </pc:docChgLst>
  <pc:docChgLst>
    <pc:chgData name="Catherine Kiplagat" clId="Web-{1736E346-1CF6-4C71-AF9A-79D1AFE05797}"/>
    <pc:docChg chg="modSld">
      <pc:chgData name="Catherine Kiplagat" userId="" providerId="" clId="Web-{1736E346-1CF6-4C71-AF9A-79D1AFE05797}" dt="2023-07-25T14:12:41.861" v="0" actId="20577"/>
      <pc:docMkLst>
        <pc:docMk/>
      </pc:docMkLst>
      <pc:sldChg chg="modSp modCm">
        <pc:chgData name="Catherine Kiplagat" userId="" providerId="" clId="Web-{1736E346-1CF6-4C71-AF9A-79D1AFE05797}" dt="2023-07-25T14:12:41.861" v="0" actId="20577"/>
        <pc:sldMkLst>
          <pc:docMk/>
          <pc:sldMk cId="0" sldId="256"/>
        </pc:sldMkLst>
        <pc:spChg chg="mod">
          <ac:chgData name="Catherine Kiplagat" userId="" providerId="" clId="Web-{1736E346-1CF6-4C71-AF9A-79D1AFE05797}" dt="2023-07-25T14:12:41.861" v="0" actId="20577"/>
          <ac:spMkLst>
            <pc:docMk/>
            <pc:sldMk cId="0" sldId="256"/>
            <ac:spMk id="39" creationId="{00000000-0000-0000-0000-000000000000}"/>
          </ac:spMkLst>
        </pc:spChg>
        <pc:extLst>
          <p:ext xmlns:p="http://schemas.openxmlformats.org/presentationml/2006/main" uri="{D6D511B9-2390-475A-947B-AFAB55BFBCF1}">
            <pc226:cmChg xmlns:pc226="http://schemas.microsoft.com/office/powerpoint/2022/06/main/command" chg="mod">
              <pc226:chgData name="Catherine Kiplagat" userId="" providerId="" clId="Web-{1736E346-1CF6-4C71-AF9A-79D1AFE05797}" dt="2023-07-25T14:12:41.861" v="0" actId="20577"/>
              <pc2:cmMkLst xmlns:pc2="http://schemas.microsoft.com/office/powerpoint/2019/9/main/command">
                <pc:docMk/>
                <pc:sldMk cId="0" sldId="256"/>
                <pc2:cmMk id="{BD775A39-599A-49CF-A6A4-B9BAD1A0A3FA}"/>
              </pc2:cmMkLst>
            </pc226:cmChg>
            <pc226:cmChg xmlns:pc226="http://schemas.microsoft.com/office/powerpoint/2022/06/main/command" chg="mod">
              <pc226:chgData name="Catherine Kiplagat" userId="" providerId="" clId="Web-{1736E346-1CF6-4C71-AF9A-79D1AFE05797}" dt="2023-07-25T14:12:41.861" v="0" actId="20577"/>
              <pc2:cmMkLst xmlns:pc2="http://schemas.microsoft.com/office/powerpoint/2019/9/main/command">
                <pc:docMk/>
                <pc:sldMk cId="0" sldId="256"/>
                <pc2:cmMk id="{8B7AFC65-2A97-4FDC-B5ED-A005EB082A6B}"/>
              </pc2:cmMkLst>
            </pc226:cmChg>
            <pc226:cmChg xmlns:pc226="http://schemas.microsoft.com/office/powerpoint/2022/06/main/command" chg="mod">
              <pc226:chgData name="Catherine Kiplagat" userId="" providerId="" clId="Web-{1736E346-1CF6-4C71-AF9A-79D1AFE05797}" dt="2023-07-25T14:12:41.861" v="0" actId="20577"/>
              <pc2:cmMkLst xmlns:pc2="http://schemas.microsoft.com/office/powerpoint/2019/9/main/command">
                <pc:docMk/>
                <pc:sldMk cId="0" sldId="256"/>
                <pc2:cmMk id="{84BA64B4-147E-4AC7-8DCF-5D7D8AD9F707}"/>
              </pc2:cmMkLst>
            </pc226:cmChg>
          </p:ext>
        </pc:extLst>
      </pc:sldChg>
    </pc:docChg>
  </pc:docChgLst>
  <pc:docChgLst>
    <pc:chgData name="Leander Shindell" clId="Web-{72E1EA52-6106-4D19-9AF9-0F1E0B42796B}"/>
    <pc:docChg chg="modSld">
      <pc:chgData name="Leander Shindell" userId="" providerId="" clId="Web-{72E1EA52-6106-4D19-9AF9-0F1E0B42796B}" dt="2023-07-25T18:01:11.559" v="439"/>
      <pc:docMkLst>
        <pc:docMk/>
      </pc:docMkLst>
      <pc:sldChg chg="addSp delSp modSp modCm">
        <pc:chgData name="Leander Shindell" userId="" providerId="" clId="Web-{72E1EA52-6106-4D19-9AF9-0F1E0B42796B}" dt="2023-07-25T18:01:11.559" v="439"/>
        <pc:sldMkLst>
          <pc:docMk/>
          <pc:sldMk cId="0" sldId="256"/>
        </pc:sldMkLst>
        <pc:spChg chg="add del mod">
          <ac:chgData name="Leander Shindell" userId="" providerId="" clId="Web-{72E1EA52-6106-4D19-9AF9-0F1E0B42796B}" dt="2023-07-25T14:11:36.600" v="332"/>
          <ac:spMkLst>
            <pc:docMk/>
            <pc:sldMk cId="0" sldId="256"/>
            <ac:spMk id="2" creationId="{B5A8DAE2-4F2C-25E0-78A9-F9ADA53CECF4}"/>
          </ac:spMkLst>
        </pc:spChg>
        <pc:spChg chg="mod">
          <ac:chgData name="Leander Shindell" userId="" providerId="" clId="Web-{72E1EA52-6106-4D19-9AF9-0F1E0B42796B}" dt="2023-07-25T13:43:27.240" v="80" actId="20577"/>
          <ac:spMkLst>
            <pc:docMk/>
            <pc:sldMk cId="0" sldId="256"/>
            <ac:spMk id="33" creationId="{00000000-0000-0000-0000-000000000000}"/>
          </ac:spMkLst>
        </pc:spChg>
        <pc:spChg chg="mod">
          <ac:chgData name="Leander Shindell" userId="" providerId="" clId="Web-{72E1EA52-6106-4D19-9AF9-0F1E0B42796B}" dt="2023-07-25T17:15:39.852" v="436" actId="20577"/>
          <ac:spMkLst>
            <pc:docMk/>
            <pc:sldMk cId="0" sldId="256"/>
            <ac:spMk id="37" creationId="{00000000-0000-0000-0000-000000000000}"/>
          </ac:spMkLst>
        </pc:spChg>
        <pc:spChg chg="mod">
          <ac:chgData name="Leander Shindell" userId="" providerId="" clId="Web-{72E1EA52-6106-4D19-9AF9-0F1E0B42796B}" dt="2023-07-25T14:18:19.955" v="433" actId="20577"/>
          <ac:spMkLst>
            <pc:docMk/>
            <pc:sldMk cId="0" sldId="256"/>
            <ac:spMk id="39" creationId="{00000000-0000-0000-0000-000000000000}"/>
          </ac:spMkLst>
        </pc:spChg>
        <pc:graphicFrameChg chg="mod modGraphic">
          <ac:chgData name="Leander Shindell" userId="" providerId="" clId="Web-{72E1EA52-6106-4D19-9AF9-0F1E0B42796B}" dt="2023-07-25T18:01:11.559" v="439"/>
          <ac:graphicFrameMkLst>
            <pc:docMk/>
            <pc:sldMk cId="0" sldId="256"/>
            <ac:graphicFrameMk id="4" creationId="{C4ADFF4A-B081-DCC2-3335-48F72CD103B1}"/>
          </ac:graphicFrameMkLst>
        </pc:graphicFrameChg>
        <pc:picChg chg="mod">
          <ac:chgData name="Leander Shindell" userId="" providerId="" clId="Web-{72E1EA52-6106-4D19-9AF9-0F1E0B42796B}" dt="2023-07-25T17:15:47.712" v="438" actId="1076"/>
          <ac:picMkLst>
            <pc:docMk/>
            <pc:sldMk cId="0" sldId="256"/>
            <ac:picMk id="5" creationId="{BDA58973-D681-7807-CB42-E72F04961F15}"/>
          </ac:picMkLst>
        </pc:picChg>
        <pc:extLst>
          <p:ext xmlns:p="http://schemas.openxmlformats.org/presentationml/2006/main" uri="{D6D511B9-2390-475A-947B-AFAB55BFBCF1}">
            <pc226:cmChg xmlns:pc226="http://schemas.microsoft.com/office/powerpoint/2022/06/main/command" chg="mod">
              <pc226:chgData name="Leander Shindell" userId="" providerId="" clId="Web-{72E1EA52-6106-4D19-9AF9-0F1E0B42796B}" dt="2023-07-25T14:18:03.017" v="431" actId="20577"/>
              <pc2:cmMkLst xmlns:pc2="http://schemas.microsoft.com/office/powerpoint/2019/9/main/command">
                <pc:docMk/>
                <pc:sldMk cId="0" sldId="256"/>
                <pc2:cmMk id="{BD775A39-599A-49CF-A6A4-B9BAD1A0A3FA}"/>
              </pc2:cmMkLst>
            </pc226:cmChg>
            <pc226:cmChg xmlns:pc226="http://schemas.microsoft.com/office/powerpoint/2022/06/main/command" chg="mod">
              <pc226:chgData name="Leander Shindell" userId="" providerId="" clId="Web-{72E1EA52-6106-4D19-9AF9-0F1E0B42796B}" dt="2023-07-25T14:18:03.017" v="431" actId="20577"/>
              <pc2:cmMkLst xmlns:pc2="http://schemas.microsoft.com/office/powerpoint/2019/9/main/command">
                <pc:docMk/>
                <pc:sldMk cId="0" sldId="256"/>
                <pc2:cmMk id="{8B7AFC65-2A97-4FDC-B5ED-A005EB082A6B}"/>
              </pc2:cmMkLst>
            </pc226:cmChg>
            <pc226:cmChg xmlns:pc226="http://schemas.microsoft.com/office/powerpoint/2022/06/main/command" chg="mod">
              <pc226:chgData name="Leander Shindell" userId="" providerId="" clId="Web-{72E1EA52-6106-4D19-9AF9-0F1E0B42796B}" dt="2023-07-25T17:15:31.508" v="435" actId="20577"/>
              <pc2:cmMkLst xmlns:pc2="http://schemas.microsoft.com/office/powerpoint/2019/9/main/command">
                <pc:docMk/>
                <pc:sldMk cId="0" sldId="256"/>
                <pc2:cmMk id="{5E709570-4765-44D3-821B-C73AFB873688}"/>
              </pc2:cmMkLst>
            </pc226:cmChg>
            <pc226:cmChg xmlns:pc226="http://schemas.microsoft.com/office/powerpoint/2022/06/main/command" chg="mod">
              <pc226:chgData name="Leander Shindell" userId="" providerId="" clId="Web-{72E1EA52-6106-4D19-9AF9-0F1E0B42796B}" dt="2023-07-25T17:15:31.508" v="435" actId="20577"/>
              <pc2:cmMkLst xmlns:pc2="http://schemas.microsoft.com/office/powerpoint/2019/9/main/command">
                <pc:docMk/>
                <pc:sldMk cId="0" sldId="256"/>
                <pc2:cmMk id="{1EBD15A9-A6AC-4B79-8C10-04941CAA5809}"/>
              </pc2:cmMkLst>
            </pc226:cmChg>
            <pc226:cmChg xmlns:pc226="http://schemas.microsoft.com/office/powerpoint/2022/06/main/command" chg="mod">
              <pc226:chgData name="Leander Shindell" userId="" providerId="" clId="Web-{72E1EA52-6106-4D19-9AF9-0F1E0B42796B}" dt="2023-07-25T14:18:03.017" v="431" actId="20577"/>
              <pc2:cmMkLst xmlns:pc2="http://schemas.microsoft.com/office/powerpoint/2019/9/main/command">
                <pc:docMk/>
                <pc:sldMk cId="0" sldId="256"/>
                <pc2:cmMk id="{84BA64B4-147E-4AC7-8DCF-5D7D8AD9F707}"/>
              </pc2:cmMkLst>
            </pc226:cmChg>
          </p:ext>
        </pc:extLst>
      </pc:sldChg>
    </pc:docChg>
  </pc:docChgLst>
  <pc:docChgLst>
    <pc:chgData name="Leander Shindell" clId="Web-{F292ED1A-3F24-48B1-BED8-0447DB2A9CCA}"/>
    <pc:docChg chg="modSld">
      <pc:chgData name="Leander Shindell" userId="" providerId="" clId="Web-{F292ED1A-3F24-48B1-BED8-0447DB2A9CCA}" dt="2023-07-27T17:53:58.992" v="1" actId="1076"/>
      <pc:docMkLst>
        <pc:docMk/>
      </pc:docMkLst>
      <pc:sldChg chg="modSp">
        <pc:chgData name="Leander Shindell" userId="" providerId="" clId="Web-{F292ED1A-3F24-48B1-BED8-0447DB2A9CCA}" dt="2023-07-27T17:53:58.992" v="1" actId="1076"/>
        <pc:sldMkLst>
          <pc:docMk/>
          <pc:sldMk cId="0" sldId="256"/>
        </pc:sldMkLst>
        <pc:spChg chg="mod">
          <ac:chgData name="Leander Shindell" userId="" providerId="" clId="Web-{F292ED1A-3F24-48B1-BED8-0447DB2A9CCA}" dt="2023-07-27T17:53:30.038" v="0" actId="1076"/>
          <ac:spMkLst>
            <pc:docMk/>
            <pc:sldMk cId="0" sldId="256"/>
            <ac:spMk id="32" creationId="{00000000-0000-0000-0000-000000000000}"/>
          </ac:spMkLst>
        </pc:spChg>
        <pc:spChg chg="mod">
          <ac:chgData name="Leander Shindell" userId="" providerId="" clId="Web-{F292ED1A-3F24-48B1-BED8-0447DB2A9CCA}" dt="2023-07-27T17:53:58.992" v="1" actId="1076"/>
          <ac:spMkLst>
            <pc:docMk/>
            <pc:sldMk cId="0" sldId="256"/>
            <ac:spMk id="33" creationId="{00000000-0000-0000-0000-000000000000}"/>
          </ac:spMkLst>
        </pc:spChg>
      </pc:sldChg>
    </pc:docChg>
  </pc:docChgLst>
  <pc:docChgLst>
    <pc:chgData name="Leander Shindell" userId="+4KB5BZTTDdcb2JWYQUguxy5uGbFVqnMerqQX3jYPQ8=" providerId="None" clId="Web-{F5B80308-ED3A-4CE4-8557-535DBE4D76CF}"/>
    <pc:docChg chg="modSld">
      <pc:chgData name="Leander Shindell" userId="+4KB5BZTTDdcb2JWYQUguxy5uGbFVqnMerqQX3jYPQ8=" providerId="None" clId="Web-{F5B80308-ED3A-4CE4-8557-535DBE4D76CF}" dt="2023-07-17T19:44:03.848" v="51" actId="20577"/>
      <pc:docMkLst>
        <pc:docMk/>
      </pc:docMkLst>
      <pc:sldChg chg="modSp">
        <pc:chgData name="Leander Shindell" userId="+4KB5BZTTDdcb2JWYQUguxy5uGbFVqnMerqQX3jYPQ8=" providerId="None" clId="Web-{F5B80308-ED3A-4CE4-8557-535DBE4D76CF}" dt="2023-07-17T19:44:03.848" v="51" actId="20577"/>
        <pc:sldMkLst>
          <pc:docMk/>
          <pc:sldMk cId="0" sldId="256"/>
        </pc:sldMkLst>
        <pc:spChg chg="mod">
          <ac:chgData name="Leander Shindell" userId="+4KB5BZTTDdcb2JWYQUguxy5uGbFVqnMerqQX3jYPQ8=" providerId="None" clId="Web-{F5B80308-ED3A-4CE4-8557-535DBE4D76CF}" dt="2023-07-17T19:33:31.583" v="33" actId="20577"/>
          <ac:spMkLst>
            <pc:docMk/>
            <pc:sldMk cId="0" sldId="256"/>
            <ac:spMk id="31" creationId="{00000000-0000-0000-0000-000000000000}"/>
          </ac:spMkLst>
        </pc:spChg>
        <pc:spChg chg="mod">
          <ac:chgData name="Leander Shindell" userId="+4KB5BZTTDdcb2JWYQUguxy5uGbFVqnMerqQX3jYPQ8=" providerId="None" clId="Web-{F5B80308-ED3A-4CE4-8557-535DBE4D76CF}" dt="2023-07-17T19:35:25.154" v="35" actId="20577"/>
          <ac:spMkLst>
            <pc:docMk/>
            <pc:sldMk cId="0" sldId="256"/>
            <ac:spMk id="33" creationId="{00000000-0000-0000-0000-000000000000}"/>
          </ac:spMkLst>
        </pc:spChg>
        <pc:spChg chg="mod">
          <ac:chgData name="Leander Shindell" userId="+4KB5BZTTDdcb2JWYQUguxy5uGbFVqnMerqQX3jYPQ8=" providerId="None" clId="Web-{F5B80308-ED3A-4CE4-8557-535DBE4D76CF}" dt="2023-07-17T19:44:03.848" v="51" actId="20577"/>
          <ac:spMkLst>
            <pc:docMk/>
            <pc:sldMk cId="0" sldId="256"/>
            <ac:spMk id="39" creationId="{00000000-0000-0000-0000-000000000000}"/>
          </ac:spMkLst>
        </pc:spChg>
      </pc:sldChg>
    </pc:docChg>
  </pc:docChgLst>
  <pc:docChgLst>
    <pc:chgData name="Leander Shindell" userId="+4KB5BZTTDdcb2JWYQUguxy5uGbFVqnMerqQX3jYPQ8=" providerId="None" clId="Web-{D7CDFF87-96C0-4F4C-BBDC-F1FAD69372E8}"/>
    <pc:docChg chg="modSld">
      <pc:chgData name="Leander Shindell" userId="+4KB5BZTTDdcb2JWYQUguxy5uGbFVqnMerqQX3jYPQ8=" providerId="None" clId="Web-{D7CDFF87-96C0-4F4C-BBDC-F1FAD69372E8}" dt="2023-07-27T17:21:07.389" v="0" actId="1076"/>
      <pc:docMkLst>
        <pc:docMk/>
      </pc:docMkLst>
      <pc:sldChg chg="modSp">
        <pc:chgData name="Leander Shindell" userId="+4KB5BZTTDdcb2JWYQUguxy5uGbFVqnMerqQX3jYPQ8=" providerId="None" clId="Web-{D7CDFF87-96C0-4F4C-BBDC-F1FAD69372E8}" dt="2023-07-27T17:21:07.389" v="0" actId="1076"/>
        <pc:sldMkLst>
          <pc:docMk/>
          <pc:sldMk cId="0" sldId="256"/>
        </pc:sldMkLst>
        <pc:spChg chg="mod">
          <ac:chgData name="Leander Shindell" userId="+4KB5BZTTDdcb2JWYQUguxy5uGbFVqnMerqQX3jYPQ8=" providerId="None" clId="Web-{D7CDFF87-96C0-4F4C-BBDC-F1FAD69372E8}" dt="2023-07-27T17:21:07.389" v="0" actId="1076"/>
          <ac:spMkLst>
            <pc:docMk/>
            <pc:sldMk cId="0" sldId="256"/>
            <ac:spMk id="38" creationId="{00000000-0000-0000-0000-000000000000}"/>
          </ac:spMkLst>
        </pc:spChg>
      </pc:sldChg>
    </pc:docChg>
  </pc:docChgLst>
  <pc:docChgLst>
    <pc:chgData name="Leander Shindell" userId="+4KB5BZTTDdcb2JWYQUguxy5uGbFVqnMerqQX3jYPQ8=" providerId="None" clId="Web-{AB1FC53A-13A1-4B65-B8B0-799243764BC4}"/>
    <pc:docChg chg="modSld">
      <pc:chgData name="Leander Shindell" userId="+4KB5BZTTDdcb2JWYQUguxy5uGbFVqnMerqQX3jYPQ8=" providerId="None" clId="Web-{AB1FC53A-13A1-4B65-B8B0-799243764BC4}" dt="2023-07-19T19:20:00.647" v="20" actId="20577"/>
      <pc:docMkLst>
        <pc:docMk/>
      </pc:docMkLst>
      <pc:sldChg chg="modSp">
        <pc:chgData name="Leander Shindell" userId="+4KB5BZTTDdcb2JWYQUguxy5uGbFVqnMerqQX3jYPQ8=" providerId="None" clId="Web-{AB1FC53A-13A1-4B65-B8B0-799243764BC4}" dt="2023-07-19T19:20:00.647" v="20" actId="20577"/>
        <pc:sldMkLst>
          <pc:docMk/>
          <pc:sldMk cId="0" sldId="256"/>
        </pc:sldMkLst>
        <pc:spChg chg="mod">
          <ac:chgData name="Leander Shindell" userId="+4KB5BZTTDdcb2JWYQUguxy5uGbFVqnMerqQX3jYPQ8=" providerId="None" clId="Web-{AB1FC53A-13A1-4B65-B8B0-799243764BC4}" dt="2023-07-19T19:20:00.647" v="20" actId="20577"/>
          <ac:spMkLst>
            <pc:docMk/>
            <pc:sldMk cId="0" sldId="256"/>
            <ac:spMk id="39" creationId="{00000000-0000-0000-0000-000000000000}"/>
          </ac:spMkLst>
        </pc:spChg>
        <pc:picChg chg="mod">
          <ac:chgData name="Leander Shindell" userId="+4KB5BZTTDdcb2JWYQUguxy5uGbFVqnMerqQX3jYPQ8=" providerId="None" clId="Web-{AB1FC53A-13A1-4B65-B8B0-799243764BC4}" dt="2023-07-19T19:19:15.177" v="4" actId="1076"/>
          <ac:picMkLst>
            <pc:docMk/>
            <pc:sldMk cId="0" sldId="256"/>
            <ac:picMk id="2" creationId="{920B26FD-DD8A-EC12-D06F-96B5A19F6F1C}"/>
          </ac:picMkLst>
        </pc:picChg>
      </pc:sldChg>
    </pc:docChg>
  </pc:docChgLst>
  <pc:docChgLst>
    <pc:chgData name="Catherine Kiplagat" clId="Web-{E0D7084D-84F1-4868-B966-C5460D2749D1}"/>
    <pc:docChg chg="modSld">
      <pc:chgData name="Catherine Kiplagat" userId="" providerId="" clId="Web-{E0D7084D-84F1-4868-B966-C5460D2749D1}" dt="2023-07-27T18:07:59.461" v="6" actId="1076"/>
      <pc:docMkLst>
        <pc:docMk/>
      </pc:docMkLst>
      <pc:sldChg chg="addSp modSp">
        <pc:chgData name="Catherine Kiplagat" userId="" providerId="" clId="Web-{E0D7084D-84F1-4868-B966-C5460D2749D1}" dt="2023-07-27T18:07:59.461" v="6" actId="1076"/>
        <pc:sldMkLst>
          <pc:docMk/>
          <pc:sldMk cId="0" sldId="256"/>
        </pc:sldMkLst>
        <pc:picChg chg="add mod">
          <ac:chgData name="Catherine Kiplagat" userId="" providerId="" clId="Web-{E0D7084D-84F1-4868-B966-C5460D2749D1}" dt="2023-07-27T18:07:59.461" v="6" actId="1076"/>
          <ac:picMkLst>
            <pc:docMk/>
            <pc:sldMk cId="0" sldId="256"/>
            <ac:picMk id="2" creationId="{41910A51-8D48-9608-5CA7-D1FCDBBFA1D9}"/>
          </ac:picMkLst>
        </pc:picChg>
      </pc:sldChg>
    </pc:docChg>
  </pc:docChgLst>
  <pc:docChgLst>
    <pc:chgData name="Davis Harper" clId="Web-{51022D7F-58F7-4C5F-B9E5-982638D2C5CB}"/>
    <pc:docChg chg="modSld">
      <pc:chgData name="Davis Harper" userId="" providerId="" clId="Web-{51022D7F-58F7-4C5F-B9E5-982638D2C5CB}" dt="2023-07-20T14:30:21.367" v="1" actId="1076"/>
      <pc:docMkLst>
        <pc:docMk/>
      </pc:docMkLst>
      <pc:sldChg chg="modSp">
        <pc:chgData name="Davis Harper" userId="" providerId="" clId="Web-{51022D7F-58F7-4C5F-B9E5-982638D2C5CB}" dt="2023-07-20T14:30:21.367" v="1" actId="1076"/>
        <pc:sldMkLst>
          <pc:docMk/>
          <pc:sldMk cId="0" sldId="256"/>
        </pc:sldMkLst>
        <pc:picChg chg="mod">
          <ac:chgData name="Davis Harper" userId="" providerId="" clId="Web-{51022D7F-58F7-4C5F-B9E5-982638D2C5CB}" dt="2023-07-20T14:30:21.367" v="1" actId="1076"/>
          <ac:picMkLst>
            <pc:docMk/>
            <pc:sldMk cId="0" sldId="256"/>
            <ac:picMk id="2" creationId="{920B26FD-DD8A-EC12-D06F-96B5A19F6F1C}"/>
          </ac:picMkLst>
        </pc:picChg>
      </pc:sldChg>
    </pc:docChg>
  </pc:docChgLst>
  <pc:docChgLst>
    <pc:chgData name="Leander Shindell" clId="Web-{02C3A473-084D-42C5-AD53-2EBAB2470E1F}"/>
    <pc:docChg chg="modSld">
      <pc:chgData name="Leander Shindell" userId="" providerId="" clId="Web-{02C3A473-084D-42C5-AD53-2EBAB2470E1F}" dt="2023-07-27T17:56:58.363" v="0" actId="1076"/>
      <pc:docMkLst>
        <pc:docMk/>
      </pc:docMkLst>
      <pc:sldChg chg="modSp">
        <pc:chgData name="Leander Shindell" userId="" providerId="" clId="Web-{02C3A473-084D-42C5-AD53-2EBAB2470E1F}" dt="2023-07-27T17:56:58.363" v="0" actId="1076"/>
        <pc:sldMkLst>
          <pc:docMk/>
          <pc:sldMk cId="0" sldId="256"/>
        </pc:sldMkLst>
        <pc:spChg chg="mod">
          <ac:chgData name="Leander Shindell" userId="" providerId="" clId="Web-{02C3A473-084D-42C5-AD53-2EBAB2470E1F}" dt="2023-07-27T17:56:58.363" v="0" actId="1076"/>
          <ac:spMkLst>
            <pc:docMk/>
            <pc:sldMk cId="0" sldId="256"/>
            <ac:spMk id="33" creationId="{00000000-0000-0000-0000-000000000000}"/>
          </ac:spMkLst>
        </pc:spChg>
      </pc:sldChg>
    </pc:docChg>
  </pc:docChgLst>
  <pc:docChgLst>
    <pc:chgData name="Leander Shindell" clId="Web-{0F5952AF-9805-4871-B409-44155DDB67F1}"/>
    <pc:docChg chg="modSld">
      <pc:chgData name="Leander Shindell" userId="" providerId="" clId="Web-{0F5952AF-9805-4871-B409-44155DDB67F1}" dt="2023-07-20T14:00:55.991" v="710" actId="20577"/>
      <pc:docMkLst>
        <pc:docMk/>
      </pc:docMkLst>
      <pc:sldChg chg="modSp">
        <pc:chgData name="Leander Shindell" userId="" providerId="" clId="Web-{0F5952AF-9805-4871-B409-44155DDB67F1}" dt="2023-07-20T14:00:55.991" v="710" actId="20577"/>
        <pc:sldMkLst>
          <pc:docMk/>
          <pc:sldMk cId="0" sldId="256"/>
        </pc:sldMkLst>
        <pc:spChg chg="mod">
          <ac:chgData name="Leander Shindell" userId="" providerId="" clId="Web-{0F5952AF-9805-4871-B409-44155DDB67F1}" dt="2023-07-20T14:00:19.881" v="705" actId="20577"/>
          <ac:spMkLst>
            <pc:docMk/>
            <pc:sldMk cId="0" sldId="256"/>
            <ac:spMk id="31" creationId="{00000000-0000-0000-0000-000000000000}"/>
          </ac:spMkLst>
        </pc:spChg>
        <pc:spChg chg="mod">
          <ac:chgData name="Leander Shindell" userId="" providerId="" clId="Web-{0F5952AF-9805-4871-B409-44155DDB67F1}" dt="2023-07-20T14:00:55.991" v="710" actId="20577"/>
          <ac:spMkLst>
            <pc:docMk/>
            <pc:sldMk cId="0" sldId="256"/>
            <ac:spMk id="39" creationId="{00000000-0000-0000-0000-000000000000}"/>
          </ac:spMkLst>
        </pc:spChg>
        <pc:picChg chg="mod">
          <ac:chgData name="Leander Shindell" userId="" providerId="" clId="Web-{0F5952AF-9805-4871-B409-44155DDB67F1}" dt="2023-07-20T13:40:27.550" v="23" actId="1076"/>
          <ac:picMkLst>
            <pc:docMk/>
            <pc:sldMk cId="0" sldId="256"/>
            <ac:picMk id="2" creationId="{920B26FD-DD8A-EC12-D06F-96B5A19F6F1C}"/>
          </ac:picMkLst>
        </pc:picChg>
      </pc:sldChg>
    </pc:docChg>
  </pc:docChgLst>
  <pc:docChgLst>
    <pc:chgData name="Leander Shindell" clId="Web-{DE579F58-CF7F-4406-9E2F-CE0594B265B3}"/>
    <pc:docChg chg="modSld">
      <pc:chgData name="Leander Shindell" userId="" providerId="" clId="Web-{DE579F58-CF7F-4406-9E2F-CE0594B265B3}" dt="2023-07-26T18:39:37.271" v="965" actId="1076"/>
      <pc:docMkLst>
        <pc:docMk/>
      </pc:docMkLst>
      <pc:sldChg chg="delSp modSp modCm">
        <pc:chgData name="Leander Shindell" userId="" providerId="" clId="Web-{DE579F58-CF7F-4406-9E2F-CE0594B265B3}" dt="2023-07-26T18:39:37.271" v="965" actId="1076"/>
        <pc:sldMkLst>
          <pc:docMk/>
          <pc:sldMk cId="0" sldId="256"/>
        </pc:sldMkLst>
        <pc:spChg chg="del">
          <ac:chgData name="Leander Shindell" userId="" providerId="" clId="Web-{DE579F58-CF7F-4406-9E2F-CE0594B265B3}" dt="2023-07-26T14:14:12.356" v="412"/>
          <ac:spMkLst>
            <pc:docMk/>
            <pc:sldMk cId="0" sldId="256"/>
            <ac:spMk id="6" creationId="{76068D1B-4E20-1961-52B7-002D1FFC1DCC}"/>
          </ac:spMkLst>
        </pc:spChg>
        <pc:spChg chg="mod">
          <ac:chgData name="Leander Shindell" userId="" providerId="" clId="Web-{DE579F58-CF7F-4406-9E2F-CE0594B265B3}" dt="2023-07-26T15:58:21.428" v="933" actId="1076"/>
          <ac:spMkLst>
            <pc:docMk/>
            <pc:sldMk cId="0" sldId="256"/>
            <ac:spMk id="31" creationId="{00000000-0000-0000-0000-000000000000}"/>
          </ac:spMkLst>
        </pc:spChg>
        <pc:spChg chg="mod">
          <ac:chgData name="Leander Shindell" userId="" providerId="" clId="Web-{DE579F58-CF7F-4406-9E2F-CE0594B265B3}" dt="2023-07-26T18:39:37.271" v="965" actId="1076"/>
          <ac:spMkLst>
            <pc:docMk/>
            <pc:sldMk cId="0" sldId="256"/>
            <ac:spMk id="33" creationId="{00000000-0000-0000-0000-000000000000}"/>
          </ac:spMkLst>
        </pc:spChg>
        <pc:spChg chg="mod">
          <ac:chgData name="Leander Shindell" userId="" providerId="" clId="Web-{DE579F58-CF7F-4406-9E2F-CE0594B265B3}" dt="2023-07-25T19:05:55.867" v="226" actId="1076"/>
          <ac:spMkLst>
            <pc:docMk/>
            <pc:sldMk cId="0" sldId="256"/>
            <ac:spMk id="35" creationId="{00000000-0000-0000-0000-000000000000}"/>
          </ac:spMkLst>
        </pc:spChg>
        <pc:spChg chg="mod">
          <ac:chgData name="Leander Shindell" userId="" providerId="" clId="Web-{DE579F58-CF7F-4406-9E2F-CE0594B265B3}" dt="2023-07-26T16:00:52.908" v="957"/>
          <ac:spMkLst>
            <pc:docMk/>
            <pc:sldMk cId="0" sldId="256"/>
            <ac:spMk id="37" creationId="{00000000-0000-0000-0000-000000000000}"/>
          </ac:spMkLst>
        </pc:spChg>
        <pc:spChg chg="mod">
          <ac:chgData name="Leander Shindell" userId="" providerId="" clId="Web-{DE579F58-CF7F-4406-9E2F-CE0594B265B3}" dt="2023-07-25T19:05:50.038" v="225" actId="1076"/>
          <ac:spMkLst>
            <pc:docMk/>
            <pc:sldMk cId="0" sldId="256"/>
            <ac:spMk id="38" creationId="{00000000-0000-0000-0000-000000000000}"/>
          </ac:spMkLst>
        </pc:spChg>
        <pc:spChg chg="mod">
          <ac:chgData name="Leander Shindell" userId="" providerId="" clId="Web-{DE579F58-CF7F-4406-9E2F-CE0594B265B3}" dt="2023-07-26T16:03:52.624" v="963" actId="20577"/>
          <ac:spMkLst>
            <pc:docMk/>
            <pc:sldMk cId="0" sldId="256"/>
            <ac:spMk id="39" creationId="{00000000-0000-0000-0000-000000000000}"/>
          </ac:spMkLst>
        </pc:spChg>
        <pc:graphicFrameChg chg="mod modGraphic">
          <ac:chgData name="Leander Shindell" userId="" providerId="" clId="Web-{DE579F58-CF7F-4406-9E2F-CE0594B265B3}" dt="2023-07-26T16:00:06.529" v="951" actId="1076"/>
          <ac:graphicFrameMkLst>
            <pc:docMk/>
            <pc:sldMk cId="0" sldId="256"/>
            <ac:graphicFrameMk id="4" creationId="{C4ADFF4A-B081-DCC2-3335-48F72CD103B1}"/>
          </ac:graphicFrameMkLst>
        </pc:graphicFrameChg>
        <pc:picChg chg="mod">
          <ac:chgData name="Leander Shindell" userId="" providerId="" clId="Web-{DE579F58-CF7F-4406-9E2F-CE0594B265B3}" dt="2023-07-25T19:27:16.345" v="246" actId="1076"/>
          <ac:picMkLst>
            <pc:docMk/>
            <pc:sldMk cId="0" sldId="256"/>
            <ac:picMk id="5" creationId="{BDA58973-D681-7807-CB42-E72F04961F15}"/>
          </ac:picMkLst>
        </pc:picChg>
        <pc:extLst>
          <p:ext xmlns:p="http://schemas.openxmlformats.org/presentationml/2006/main" uri="{D6D511B9-2390-475A-947B-AFAB55BFBCF1}">
            <pc226:cmChg xmlns:pc226="http://schemas.microsoft.com/office/powerpoint/2022/06/main/command" chg="mod">
              <pc226:chgData name="Leander Shindell" userId="" providerId="" clId="Web-{DE579F58-CF7F-4406-9E2F-CE0594B265B3}" dt="2023-07-26T16:03:00.792" v="962" actId="20577"/>
              <pc2:cmMkLst xmlns:pc2="http://schemas.microsoft.com/office/powerpoint/2019/9/main/command">
                <pc:docMk/>
                <pc:sldMk cId="0" sldId="256"/>
                <pc2:cmMk id="{BD775A39-599A-49CF-A6A4-B9BAD1A0A3FA}"/>
              </pc2:cmMkLst>
            </pc226:cmChg>
            <pc226:cmChg xmlns:pc226="http://schemas.microsoft.com/office/powerpoint/2022/06/main/command" chg="mod">
              <pc226:chgData name="Leander Shindell" userId="" providerId="" clId="Web-{DE579F58-CF7F-4406-9E2F-CE0594B265B3}" dt="2023-07-26T16:03:00.792" v="962" actId="20577"/>
              <pc2:cmMkLst xmlns:pc2="http://schemas.microsoft.com/office/powerpoint/2019/9/main/command">
                <pc:docMk/>
                <pc:sldMk cId="0" sldId="256"/>
                <pc2:cmMk id="{8B7AFC65-2A97-4FDC-B5ED-A005EB082A6B}"/>
              </pc2:cmMkLst>
            </pc226:cmChg>
            <pc226:cmChg xmlns:pc226="http://schemas.microsoft.com/office/powerpoint/2022/06/main/command" chg="mod">
              <pc226:chgData name="Leander Shindell" userId="" providerId="" clId="Web-{DE579F58-CF7F-4406-9E2F-CE0594B265B3}" dt="2023-07-26T16:00:52.908" v="957"/>
              <pc2:cmMkLst xmlns:pc2="http://schemas.microsoft.com/office/powerpoint/2019/9/main/command">
                <pc:docMk/>
                <pc:sldMk cId="0" sldId="256"/>
                <pc2:cmMk id="{5E709570-4765-44D3-821B-C73AFB873688}"/>
              </pc2:cmMkLst>
            </pc226:cmChg>
            <pc226:cmChg xmlns:pc226="http://schemas.microsoft.com/office/powerpoint/2022/06/main/command" chg="mod">
              <pc226:chgData name="Leander Shindell" userId="" providerId="" clId="Web-{DE579F58-CF7F-4406-9E2F-CE0594B265B3}" dt="2023-07-26T16:00:52.908" v="957"/>
              <pc2:cmMkLst xmlns:pc2="http://schemas.microsoft.com/office/powerpoint/2019/9/main/command">
                <pc:docMk/>
                <pc:sldMk cId="0" sldId="256"/>
                <pc2:cmMk id="{1EBD15A9-A6AC-4B79-8C10-04941CAA5809}"/>
              </pc2:cmMkLst>
            </pc226:cmChg>
            <pc226:cmChg xmlns:pc226="http://schemas.microsoft.com/office/powerpoint/2022/06/main/command" chg="mod">
              <pc226:chgData name="Leander Shindell" userId="" providerId="" clId="Web-{DE579F58-CF7F-4406-9E2F-CE0594B265B3}" dt="2023-07-26T16:03:00.792" v="962" actId="20577"/>
              <pc2:cmMkLst xmlns:pc2="http://schemas.microsoft.com/office/powerpoint/2019/9/main/command">
                <pc:docMk/>
                <pc:sldMk cId="0" sldId="256"/>
                <pc2:cmMk id="{84BA64B4-147E-4AC7-8DCF-5D7D8AD9F707}"/>
              </pc2:cmMkLst>
            </pc226:cmChg>
          </p:ext>
        </pc:extLst>
      </pc:sldChg>
    </pc:docChg>
  </pc:docChgLst>
  <pc:docChgLst>
    <pc:chgData name="Leander Shindell" clId="Web-{5E15FB43-85E3-49FE-BA0A-6A5CF532B87A}"/>
    <pc:docChg chg="mod modSld">
      <pc:chgData name="Leander Shindell" userId="" providerId="" clId="Web-{5E15FB43-85E3-49FE-BA0A-6A5CF532B87A}" dt="2023-07-24T18:23:12.306" v="88"/>
      <pc:docMkLst>
        <pc:docMk/>
      </pc:docMkLst>
      <pc:sldChg chg="addSp delSp modSp addCm delCm modCm">
        <pc:chgData name="Leander Shindell" userId="" providerId="" clId="Web-{5E15FB43-85E3-49FE-BA0A-6A5CF532B87A}" dt="2023-07-24T18:23:12.306" v="88"/>
        <pc:sldMkLst>
          <pc:docMk/>
          <pc:sldMk cId="0" sldId="256"/>
        </pc:sldMkLst>
        <pc:spChg chg="add">
          <ac:chgData name="Leander Shindell" userId="" providerId="" clId="Web-{5E15FB43-85E3-49FE-BA0A-6A5CF532B87A}" dt="2023-07-24T17:54:06.727" v="32"/>
          <ac:spMkLst>
            <pc:docMk/>
            <pc:sldMk cId="0" sldId="256"/>
            <ac:spMk id="6" creationId="{76068D1B-4E20-1961-52B7-002D1FFC1DCC}"/>
          </ac:spMkLst>
        </pc:spChg>
        <pc:spChg chg="mod">
          <ac:chgData name="Leander Shindell" userId="" providerId="" clId="Web-{5E15FB43-85E3-49FE-BA0A-6A5CF532B87A}" dt="2023-07-24T17:47:41.354" v="27" actId="20577"/>
          <ac:spMkLst>
            <pc:docMk/>
            <pc:sldMk cId="0" sldId="256"/>
            <ac:spMk id="33" creationId="{00000000-0000-0000-0000-000000000000}"/>
          </ac:spMkLst>
        </pc:spChg>
        <pc:spChg chg="mod">
          <ac:chgData name="Leander Shindell" userId="" providerId="" clId="Web-{5E15FB43-85E3-49FE-BA0A-6A5CF532B87A}" dt="2023-07-24T18:09:24.917" v="79" actId="20577"/>
          <ac:spMkLst>
            <pc:docMk/>
            <pc:sldMk cId="0" sldId="256"/>
            <ac:spMk id="37" creationId="{00000000-0000-0000-0000-000000000000}"/>
          </ac:spMkLst>
        </pc:spChg>
        <pc:spChg chg="mod">
          <ac:chgData name="Leander Shindell" userId="" providerId="" clId="Web-{5E15FB43-85E3-49FE-BA0A-6A5CF532B87A}" dt="2023-07-24T18:09:12.698" v="77" actId="20577"/>
          <ac:spMkLst>
            <pc:docMk/>
            <pc:sldMk cId="0" sldId="256"/>
            <ac:spMk id="39" creationId="{00000000-0000-0000-0000-000000000000}"/>
          </ac:spMkLst>
        </pc:spChg>
        <pc:picChg chg="add del mod">
          <ac:chgData name="Leander Shindell" userId="" providerId="" clId="Web-{5E15FB43-85E3-49FE-BA0A-6A5CF532B87A}" dt="2023-07-24T17:41:42.013" v="9"/>
          <ac:picMkLst>
            <pc:docMk/>
            <pc:sldMk cId="0" sldId="256"/>
            <ac:picMk id="2" creationId="{E7FC6DE8-759E-0DB3-00EA-752B9F406E02}"/>
          </ac:picMkLst>
        </pc:picChg>
        <pc:picChg chg="add del mod">
          <ac:chgData name="Leander Shindell" userId="" providerId="" clId="Web-{5E15FB43-85E3-49FE-BA0A-6A5CF532B87A}" dt="2023-07-24T17:41:55.341" v="12"/>
          <ac:picMkLst>
            <pc:docMk/>
            <pc:sldMk cId="0" sldId="256"/>
            <ac:picMk id="3" creationId="{2FBC023E-AC27-7D27-B868-DA0152C639D0}"/>
          </ac:picMkLst>
        </pc:picChg>
        <pc:extLst>
          <p:ext xmlns:p="http://schemas.openxmlformats.org/presentationml/2006/main" uri="{D6D511B9-2390-475A-947B-AFAB55BFBCF1}">
            <pc226:cmChg xmlns:pc226="http://schemas.microsoft.com/office/powerpoint/2022/06/main/command" chg="add mod">
              <pc226:chgData name="Leander Shindell" userId="" providerId="" clId="Web-{5E15FB43-85E3-49FE-BA0A-6A5CF532B87A}" dt="2023-07-24T18:22:36.696" v="85"/>
              <pc2:cmMkLst xmlns:pc2="http://schemas.microsoft.com/office/powerpoint/2019/9/main/command">
                <pc:docMk/>
                <pc:sldMk cId="0" sldId="256"/>
                <pc2:cmMk id="{BD775A39-599A-49CF-A6A4-B9BAD1A0A3FA}"/>
              </pc2:cmMkLst>
            </pc226:cmChg>
            <pc226:cmChg xmlns:pc226="http://schemas.microsoft.com/office/powerpoint/2022/06/main/command" chg="add mod">
              <pc226:chgData name="Leander Shindell" userId="" providerId="" clId="Web-{5E15FB43-85E3-49FE-BA0A-6A5CF532B87A}" dt="2023-07-24T18:22:07.163" v="84"/>
              <pc2:cmMkLst xmlns:pc2="http://schemas.microsoft.com/office/powerpoint/2019/9/main/command">
                <pc:docMk/>
                <pc:sldMk cId="0" sldId="256"/>
                <pc2:cmMk id="{019CDE5C-404F-43AF-A850-A17CC6D731A1}"/>
              </pc2:cmMkLst>
            </pc226:cmChg>
            <pc226:cmChg xmlns:pc226="http://schemas.microsoft.com/office/powerpoint/2022/06/main/command" chg="add mod">
              <pc226:chgData name="Leander Shindell" userId="" providerId="" clId="Web-{5E15FB43-85E3-49FE-BA0A-6A5CF532B87A}" dt="2023-07-24T18:23:07.384" v="87"/>
              <pc2:cmMkLst xmlns:pc2="http://schemas.microsoft.com/office/powerpoint/2019/9/main/command">
                <pc:docMk/>
                <pc:sldMk cId="0" sldId="256"/>
                <pc2:cmMk id="{8B7AFC65-2A97-4FDC-B5ED-A005EB082A6B}"/>
              </pc2:cmMkLst>
            </pc226:cmChg>
            <pc226:cmChg xmlns:pc226="http://schemas.microsoft.com/office/powerpoint/2022/06/main/command" chg="add mod">
              <pc226:chgData name="Leander Shindell" userId="" providerId="" clId="Web-{5E15FB43-85E3-49FE-BA0A-6A5CF532B87A}" dt="2023-07-24T18:22:49.149" v="86"/>
              <pc2:cmMkLst xmlns:pc2="http://schemas.microsoft.com/office/powerpoint/2019/9/main/command">
                <pc:docMk/>
                <pc:sldMk cId="0" sldId="256"/>
                <pc2:cmMk id="{5E709570-4765-44D3-821B-C73AFB873688}"/>
              </pc2:cmMkLst>
            </pc226:cmChg>
            <pc226:cmChg xmlns:pc226="http://schemas.microsoft.com/office/powerpoint/2022/06/main/command" chg="add mod">
              <pc226:chgData name="Leander Shindell" userId="" providerId="" clId="Web-{5E15FB43-85E3-49FE-BA0A-6A5CF532B87A}" dt="2023-07-24T18:22:00.804" v="83"/>
              <pc2:cmMkLst xmlns:pc2="http://schemas.microsoft.com/office/powerpoint/2019/9/main/command">
                <pc:docMk/>
                <pc:sldMk cId="0" sldId="256"/>
                <pc2:cmMk id="{1EBD15A9-A6AC-4B79-8C10-04941CAA5809}"/>
              </pc2:cmMkLst>
            </pc226:cmChg>
            <pc226:cmChg xmlns:pc226="http://schemas.microsoft.com/office/powerpoint/2022/06/main/command" chg="add mod">
              <pc226:chgData name="Leander Shindell" userId="" providerId="" clId="Web-{5E15FB43-85E3-49FE-BA0A-6A5CF532B87A}" dt="2023-07-24T18:23:12.306" v="88"/>
              <pc2:cmMkLst xmlns:pc2="http://schemas.microsoft.com/office/powerpoint/2019/9/main/command">
                <pc:docMk/>
                <pc:sldMk cId="0" sldId="256"/>
                <pc2:cmMk id="{84BA64B4-147E-4AC7-8DCF-5D7D8AD9F707}"/>
              </pc2:cmMkLst>
            </pc226:cmChg>
            <pc226:cmChg xmlns:pc226="http://schemas.microsoft.com/office/powerpoint/2022/06/main/command" chg="add del mod">
              <pc226:chgData name="Leander Shindell" userId="" providerId="" clId="Web-{5E15FB43-85E3-49FE-BA0A-6A5CF532B87A}" dt="2023-07-24T18:21:55.007" v="81"/>
              <pc2:cmMkLst xmlns:pc2="http://schemas.microsoft.com/office/powerpoint/2019/9/main/command">
                <pc:docMk/>
                <pc:sldMk cId="0" sldId="256"/>
                <pc2:cmMk id="{8FA5B5B4-E62A-428F-80FA-31F83A8A1875}"/>
              </pc2:cmMkLst>
            </pc226:cmChg>
            <pc226:cmChg xmlns:pc226="http://schemas.microsoft.com/office/powerpoint/2022/06/main/command" chg="add del">
              <pc226:chgData name="Leander Shindell" userId="" providerId="" clId="Web-{5E15FB43-85E3-49FE-BA0A-6A5CF532B87A}" dt="2023-07-24T18:21:57.319" v="82"/>
              <pc2:cmMkLst xmlns:pc2="http://schemas.microsoft.com/office/powerpoint/2019/9/main/command">
                <pc:docMk/>
                <pc:sldMk cId="0" sldId="256"/>
                <pc2:cmMk id="{62EAC1ED-FF26-4480-B0C4-A35D25DED0CE}"/>
              </pc2:cmMkLst>
            </pc226:cmChg>
          </p:ext>
        </pc:extLst>
      </pc:sldChg>
    </pc:docChg>
  </pc:docChgLst>
  <pc:docChgLst>
    <pc:chgData clId="Web-{8DE7DBAE-D985-4C8F-BBAA-7EEAABCE185F}"/>
    <pc:docChg chg="modSld">
      <pc:chgData name="" userId="" providerId="" clId="Web-{8DE7DBAE-D985-4C8F-BBAA-7EEAABCE185F}" dt="2023-07-19T18:17:57.208" v="0" actId="20577"/>
      <pc:docMkLst>
        <pc:docMk/>
      </pc:docMkLst>
      <pc:sldChg chg="modSp">
        <pc:chgData name="" userId="" providerId="" clId="Web-{8DE7DBAE-D985-4C8F-BBAA-7EEAABCE185F}" dt="2023-07-19T18:17:57.208" v="0" actId="20577"/>
        <pc:sldMkLst>
          <pc:docMk/>
          <pc:sldMk cId="0" sldId="256"/>
        </pc:sldMkLst>
        <pc:spChg chg="mod">
          <ac:chgData name="" userId="" providerId="" clId="Web-{8DE7DBAE-D985-4C8F-BBAA-7EEAABCE185F}" dt="2023-07-19T18:17:57.208" v="0" actId="20577"/>
          <ac:spMkLst>
            <pc:docMk/>
            <pc:sldMk cId="0" sldId="256"/>
            <ac:spMk id="33" creationId="{00000000-0000-0000-0000-000000000000}"/>
          </ac:spMkLst>
        </pc:spChg>
      </pc:sldChg>
    </pc:docChg>
  </pc:docChgLst>
  <pc:docChgLst>
    <pc:chgData name="Leander Shindell" clId="Web-{0479D374-6239-4554-8548-B4CC0190BD5E}"/>
    <pc:docChg chg="modSld">
      <pc:chgData name="Leander Shindell" userId="" providerId="" clId="Web-{0479D374-6239-4554-8548-B4CC0190BD5E}" dt="2023-07-27T15:25:43.441" v="25" actId="20577"/>
      <pc:docMkLst>
        <pc:docMk/>
      </pc:docMkLst>
      <pc:sldChg chg="modSp">
        <pc:chgData name="Leander Shindell" userId="" providerId="" clId="Web-{0479D374-6239-4554-8548-B4CC0190BD5E}" dt="2023-07-27T15:25:43.441" v="25" actId="20577"/>
        <pc:sldMkLst>
          <pc:docMk/>
          <pc:sldMk cId="0" sldId="256"/>
        </pc:sldMkLst>
        <pc:spChg chg="mod">
          <ac:chgData name="Leander Shindell" userId="" providerId="" clId="Web-{0479D374-6239-4554-8548-B4CC0190BD5E}" dt="2023-07-27T15:24:54.315" v="18" actId="20577"/>
          <ac:spMkLst>
            <pc:docMk/>
            <pc:sldMk cId="0" sldId="256"/>
            <ac:spMk id="33" creationId="{00000000-0000-0000-0000-000000000000}"/>
          </ac:spMkLst>
        </pc:spChg>
        <pc:spChg chg="mod">
          <ac:chgData name="Leander Shindell" userId="" providerId="" clId="Web-{0479D374-6239-4554-8548-B4CC0190BD5E}" dt="2023-07-27T15:21:45.717" v="5" actId="1076"/>
          <ac:spMkLst>
            <pc:docMk/>
            <pc:sldMk cId="0" sldId="256"/>
            <ac:spMk id="35" creationId="{00000000-0000-0000-0000-000000000000}"/>
          </ac:spMkLst>
        </pc:spChg>
        <pc:spChg chg="mod">
          <ac:chgData name="Leander Shindell" userId="" providerId="" clId="Web-{0479D374-6239-4554-8548-B4CC0190BD5E}" dt="2023-07-27T15:21:29.389" v="4" actId="20577"/>
          <ac:spMkLst>
            <pc:docMk/>
            <pc:sldMk cId="0" sldId="256"/>
            <ac:spMk id="37" creationId="{00000000-0000-0000-0000-000000000000}"/>
          </ac:spMkLst>
        </pc:spChg>
        <pc:spChg chg="mod">
          <ac:chgData name="Leander Shindell" userId="" providerId="" clId="Web-{0479D374-6239-4554-8548-B4CC0190BD5E}" dt="2023-07-27T15:21:54.592" v="6" actId="1076"/>
          <ac:spMkLst>
            <pc:docMk/>
            <pc:sldMk cId="0" sldId="256"/>
            <ac:spMk id="38" creationId="{00000000-0000-0000-0000-000000000000}"/>
          </ac:spMkLst>
        </pc:spChg>
        <pc:spChg chg="mod">
          <ac:chgData name="Leander Shindell" userId="" providerId="" clId="Web-{0479D374-6239-4554-8548-B4CC0190BD5E}" dt="2023-07-27T15:25:43.441" v="25" actId="20577"/>
          <ac:spMkLst>
            <pc:docMk/>
            <pc:sldMk cId="0" sldId="256"/>
            <ac:spMk id="39" creationId="{00000000-0000-0000-0000-000000000000}"/>
          </ac:spMkLst>
        </pc:spChg>
      </pc:sldChg>
    </pc:docChg>
  </pc:docChgLst>
  <pc:docChgLst>
    <pc:chgData name="Leander Shindell" clId="Web-{C8654DFB-39DE-45BE-B2C9-8AC56AFFDA81}"/>
    <pc:docChg chg="modSld">
      <pc:chgData name="Leander Shindell" userId="" providerId="" clId="Web-{C8654DFB-39DE-45BE-B2C9-8AC56AFFDA81}" dt="2023-07-27T17:58:09.427" v="0" actId="1076"/>
      <pc:docMkLst>
        <pc:docMk/>
      </pc:docMkLst>
      <pc:sldChg chg="modSp">
        <pc:chgData name="Leander Shindell" userId="" providerId="" clId="Web-{C8654DFB-39DE-45BE-B2C9-8AC56AFFDA81}" dt="2023-07-27T17:58:09.427" v="0" actId="1076"/>
        <pc:sldMkLst>
          <pc:docMk/>
          <pc:sldMk cId="0" sldId="256"/>
        </pc:sldMkLst>
        <pc:spChg chg="mod">
          <ac:chgData name="Leander Shindell" userId="" providerId="" clId="Web-{C8654DFB-39DE-45BE-B2C9-8AC56AFFDA81}" dt="2023-07-27T17:58:09.427" v="0" actId="1076"/>
          <ac:spMkLst>
            <pc:docMk/>
            <pc:sldMk cId="0" sldId="256"/>
            <ac:spMk id="33" creationId="{00000000-0000-0000-0000-000000000000}"/>
          </ac:spMkLst>
        </pc:spChg>
      </pc:sldChg>
    </pc:docChg>
  </pc:docChgLst>
  <pc:docChgLst>
    <pc:chgData name="Leander Shindell" clId="Web-{BC61A847-01D2-40A0-9B1E-29DA515A8E50}"/>
    <pc:docChg chg="modSld">
      <pc:chgData name="Leander Shindell" userId="" providerId="" clId="Web-{BC61A847-01D2-40A0-9B1E-29DA515A8E50}" dt="2023-07-27T17:51:20.786" v="4" actId="1076"/>
      <pc:docMkLst>
        <pc:docMk/>
      </pc:docMkLst>
      <pc:sldChg chg="modSp">
        <pc:chgData name="Leander Shindell" userId="" providerId="" clId="Web-{BC61A847-01D2-40A0-9B1E-29DA515A8E50}" dt="2023-07-27T17:51:20.786" v="4" actId="1076"/>
        <pc:sldMkLst>
          <pc:docMk/>
          <pc:sldMk cId="0" sldId="256"/>
        </pc:sldMkLst>
        <pc:spChg chg="mod">
          <ac:chgData name="Leander Shindell" userId="" providerId="" clId="Web-{BC61A847-01D2-40A0-9B1E-29DA515A8E50}" dt="2023-07-27T17:51:12.411" v="2" actId="1076"/>
          <ac:spMkLst>
            <pc:docMk/>
            <pc:sldMk cId="0" sldId="256"/>
            <ac:spMk id="32" creationId="{00000000-0000-0000-0000-000000000000}"/>
          </ac:spMkLst>
        </pc:spChg>
        <pc:spChg chg="mod">
          <ac:chgData name="Leander Shindell" userId="" providerId="" clId="Web-{BC61A847-01D2-40A0-9B1E-29DA515A8E50}" dt="2023-07-27T17:51:20.786" v="4" actId="1076"/>
          <ac:spMkLst>
            <pc:docMk/>
            <pc:sldMk cId="0" sldId="256"/>
            <ac:spMk id="33" creationId="{00000000-0000-0000-0000-000000000000}"/>
          </ac:spMkLst>
        </pc:spChg>
      </pc:sldChg>
    </pc:docChg>
  </pc:docChgLst>
  <pc:docChgLst>
    <pc:chgData name="Leander Shindell" clId="Web-{FBD7C0DC-A4CD-4E1B-ADAA-1EBD24910F09}"/>
    <pc:docChg chg="modSld">
      <pc:chgData name="Leander Shindell" userId="" providerId="" clId="Web-{FBD7C0DC-A4CD-4E1B-ADAA-1EBD24910F09}" dt="2023-07-27T17:58:48.185" v="0" actId="1076"/>
      <pc:docMkLst>
        <pc:docMk/>
      </pc:docMkLst>
      <pc:sldChg chg="modSp">
        <pc:chgData name="Leander Shindell" userId="" providerId="" clId="Web-{FBD7C0DC-A4CD-4E1B-ADAA-1EBD24910F09}" dt="2023-07-27T17:58:48.185" v="0" actId="1076"/>
        <pc:sldMkLst>
          <pc:docMk/>
          <pc:sldMk cId="0" sldId="256"/>
        </pc:sldMkLst>
        <pc:spChg chg="mod">
          <ac:chgData name="Leander Shindell" userId="" providerId="" clId="Web-{FBD7C0DC-A4CD-4E1B-ADAA-1EBD24910F09}" dt="2023-07-27T17:58:48.185" v="0" actId="1076"/>
          <ac:spMkLst>
            <pc:docMk/>
            <pc:sldMk cId="0" sldId="256"/>
            <ac:spMk id="33" creationId="{00000000-0000-0000-0000-000000000000}"/>
          </ac:spMkLst>
        </pc:spChg>
      </pc:sldChg>
    </pc:docChg>
  </pc:docChgLst>
  <pc:docChgLst>
    <pc:chgData name="Leander Shindell" clId="Web-{A6B358BF-12CC-468B-8BE9-25828FAFD66E}"/>
    <pc:docChg chg="modSld">
      <pc:chgData name="Leander Shindell" userId="" providerId="" clId="Web-{A6B358BF-12CC-468B-8BE9-25828FAFD66E}" dt="2023-07-27T17:51:58.188" v="0" actId="1076"/>
      <pc:docMkLst>
        <pc:docMk/>
      </pc:docMkLst>
      <pc:sldChg chg="modSp">
        <pc:chgData name="Leander Shindell" userId="" providerId="" clId="Web-{A6B358BF-12CC-468B-8BE9-25828FAFD66E}" dt="2023-07-27T17:51:58.188" v="0" actId="1076"/>
        <pc:sldMkLst>
          <pc:docMk/>
          <pc:sldMk cId="0" sldId="256"/>
        </pc:sldMkLst>
        <pc:spChg chg="mod">
          <ac:chgData name="Leander Shindell" userId="" providerId="" clId="Web-{A6B358BF-12CC-468B-8BE9-25828FAFD66E}" dt="2023-07-27T17:51:58.188" v="0" actId="1076"/>
          <ac:spMkLst>
            <pc:docMk/>
            <pc:sldMk cId="0" sldId="256"/>
            <ac:spMk id="32" creationId="{00000000-0000-0000-0000-000000000000}"/>
          </ac:spMkLst>
        </pc:spChg>
      </pc:sldChg>
    </pc:docChg>
  </pc:docChgLst>
  <pc:docChgLst>
    <pc:chgData name="Leander Shindell" clId="Web-{4E137E2B-EC58-4FC1-925A-434465194553}"/>
    <pc:docChg chg="modSld">
      <pc:chgData name="Leander Shindell" userId="" providerId="" clId="Web-{4E137E2B-EC58-4FC1-925A-434465194553}" dt="2023-07-27T14:50:02.781" v="719" actId="20577"/>
      <pc:docMkLst>
        <pc:docMk/>
      </pc:docMkLst>
      <pc:sldChg chg="modSp addCm modCm">
        <pc:chgData name="Leander Shindell" userId="" providerId="" clId="Web-{4E137E2B-EC58-4FC1-925A-434465194553}" dt="2023-07-27T14:50:02.781" v="719" actId="20577"/>
        <pc:sldMkLst>
          <pc:docMk/>
          <pc:sldMk cId="0" sldId="256"/>
        </pc:sldMkLst>
        <pc:spChg chg="mod">
          <ac:chgData name="Leander Shindell" userId="" providerId="" clId="Web-{4E137E2B-EC58-4FC1-925A-434465194553}" dt="2023-07-27T14:35:14.847" v="611"/>
          <ac:spMkLst>
            <pc:docMk/>
            <pc:sldMk cId="0" sldId="256"/>
            <ac:spMk id="29" creationId="{00000000-0000-0000-0000-000000000000}"/>
          </ac:spMkLst>
        </pc:spChg>
        <pc:spChg chg="mod">
          <ac:chgData name="Leander Shindell" userId="" providerId="" clId="Web-{4E137E2B-EC58-4FC1-925A-434465194553}" dt="2023-07-27T14:35:30.972" v="613"/>
          <ac:spMkLst>
            <pc:docMk/>
            <pc:sldMk cId="0" sldId="256"/>
            <ac:spMk id="30" creationId="{00000000-0000-0000-0000-000000000000}"/>
          </ac:spMkLst>
        </pc:spChg>
        <pc:spChg chg="mod">
          <ac:chgData name="Leander Shindell" userId="" providerId="" clId="Web-{4E137E2B-EC58-4FC1-925A-434465194553}" dt="2023-07-26T19:47:06.207" v="222" actId="1076"/>
          <ac:spMkLst>
            <pc:docMk/>
            <pc:sldMk cId="0" sldId="256"/>
            <ac:spMk id="31" creationId="{00000000-0000-0000-0000-000000000000}"/>
          </ac:spMkLst>
        </pc:spChg>
        <pc:spChg chg="mod">
          <ac:chgData name="Leander Shindell" userId="" providerId="" clId="Web-{4E137E2B-EC58-4FC1-925A-434465194553}" dt="2023-07-27T14:35:37.394" v="614"/>
          <ac:spMkLst>
            <pc:docMk/>
            <pc:sldMk cId="0" sldId="256"/>
            <ac:spMk id="32" creationId="{00000000-0000-0000-0000-000000000000}"/>
          </ac:spMkLst>
        </pc:spChg>
        <pc:spChg chg="mod">
          <ac:chgData name="Leander Shindell" userId="" providerId="" clId="Web-{4E137E2B-EC58-4FC1-925A-434465194553}" dt="2023-07-27T14:50:02.781" v="719" actId="20577"/>
          <ac:spMkLst>
            <pc:docMk/>
            <pc:sldMk cId="0" sldId="256"/>
            <ac:spMk id="33" creationId="{00000000-0000-0000-0000-000000000000}"/>
          </ac:spMkLst>
        </pc:spChg>
        <pc:spChg chg="mod">
          <ac:chgData name="Leander Shindell" userId="" providerId="" clId="Web-{4E137E2B-EC58-4FC1-925A-434465194553}" dt="2023-07-27T14:35:23.659" v="612"/>
          <ac:spMkLst>
            <pc:docMk/>
            <pc:sldMk cId="0" sldId="256"/>
            <ac:spMk id="34" creationId="{00000000-0000-0000-0000-000000000000}"/>
          </ac:spMkLst>
        </pc:spChg>
        <pc:spChg chg="mod">
          <ac:chgData name="Leander Shindell" userId="" providerId="" clId="Web-{4E137E2B-EC58-4FC1-925A-434465194553}" dt="2023-07-27T14:34:56.862" v="610"/>
          <ac:spMkLst>
            <pc:docMk/>
            <pc:sldMk cId="0" sldId="256"/>
            <ac:spMk id="36" creationId="{00000000-0000-0000-0000-000000000000}"/>
          </ac:spMkLst>
        </pc:spChg>
        <pc:spChg chg="mod">
          <ac:chgData name="Leander Shindell" userId="" providerId="" clId="Web-{4E137E2B-EC58-4FC1-925A-434465194553}" dt="2023-07-26T19:47:19.488" v="223" actId="1076"/>
          <ac:spMkLst>
            <pc:docMk/>
            <pc:sldMk cId="0" sldId="256"/>
            <ac:spMk id="37" creationId="{00000000-0000-0000-0000-000000000000}"/>
          </ac:spMkLst>
        </pc:spChg>
        <pc:spChg chg="mod">
          <ac:chgData name="Leander Shindell" userId="" providerId="" clId="Web-{4E137E2B-EC58-4FC1-925A-434465194553}" dt="2023-07-27T14:35:46.238" v="615"/>
          <ac:spMkLst>
            <pc:docMk/>
            <pc:sldMk cId="0" sldId="256"/>
            <ac:spMk id="38" creationId="{00000000-0000-0000-0000-000000000000}"/>
          </ac:spMkLst>
        </pc:spChg>
        <pc:spChg chg="mod">
          <ac:chgData name="Leander Shindell" userId="" providerId="" clId="Web-{4E137E2B-EC58-4FC1-925A-434465194553}" dt="2023-07-27T14:47:58.058" v="705" actId="14100"/>
          <ac:spMkLst>
            <pc:docMk/>
            <pc:sldMk cId="0" sldId="256"/>
            <ac:spMk id="39" creationId="{00000000-0000-0000-0000-000000000000}"/>
          </ac:spMkLst>
        </pc:spChg>
        <pc:graphicFrameChg chg="mod modGraphic">
          <ac:chgData name="Leander Shindell" userId="" providerId="" clId="Web-{4E137E2B-EC58-4FC1-925A-434465194553}" dt="2023-07-27T14:48:20.215" v="707" actId="1076"/>
          <ac:graphicFrameMkLst>
            <pc:docMk/>
            <pc:sldMk cId="0" sldId="256"/>
            <ac:graphicFrameMk id="4" creationId="{C4ADFF4A-B081-DCC2-3335-48F72CD103B1}"/>
          </ac:graphicFrameMkLst>
        </pc:graphicFrameChg>
        <pc:extLst>
          <p:ext xmlns:p="http://schemas.openxmlformats.org/presentationml/2006/main" uri="{D6D511B9-2390-475A-947B-AFAB55BFBCF1}">
            <pc226:cmChg xmlns:pc226="http://schemas.microsoft.com/office/powerpoint/2022/06/main/command" chg="mod">
              <pc226:chgData name="Leander Shindell" userId="" providerId="" clId="Web-{4E137E2B-EC58-4FC1-925A-434465194553}" dt="2023-07-27T14:46:44.181" v="700" actId="20577"/>
              <pc2:cmMkLst xmlns:pc2="http://schemas.microsoft.com/office/powerpoint/2019/9/main/command">
                <pc:docMk/>
                <pc:sldMk cId="0" sldId="256"/>
                <pc2:cmMk id="{BD775A39-599A-49CF-A6A4-B9BAD1A0A3FA}"/>
              </pc2:cmMkLst>
            </pc226:cmChg>
            <pc226:cmChg xmlns:pc226="http://schemas.microsoft.com/office/powerpoint/2022/06/main/command" chg="mod">
              <pc226:chgData name="Leander Shindell" userId="" providerId="" clId="Web-{4E137E2B-EC58-4FC1-925A-434465194553}" dt="2023-07-27T14:46:44.181" v="700" actId="20577"/>
              <pc2:cmMkLst xmlns:pc2="http://schemas.microsoft.com/office/powerpoint/2019/9/main/command">
                <pc:docMk/>
                <pc:sldMk cId="0" sldId="256"/>
                <pc2:cmMk id="{8B7AFC65-2A97-4FDC-B5ED-A005EB082A6B}"/>
              </pc2:cmMkLst>
            </pc226:cmChg>
            <pc226:cmChg xmlns:pc226="http://schemas.microsoft.com/office/powerpoint/2022/06/main/command" chg="add mod">
              <pc226:chgData name="Leander Shindell" userId="" providerId="" clId="Web-{4E137E2B-EC58-4FC1-925A-434465194553}" dt="2023-07-27T14:46:44.181" v="700" actId="20577"/>
              <pc2:cmMkLst xmlns:pc2="http://schemas.microsoft.com/office/powerpoint/2019/9/main/command">
                <pc:docMk/>
                <pc:sldMk cId="0" sldId="256"/>
                <pc2:cmMk id="{204DB6A3-8CC2-475F-B614-9EB5E218F1A5}"/>
              </pc2:cmMkLst>
            </pc226:cmChg>
            <pc226:cmChg xmlns:pc226="http://schemas.microsoft.com/office/powerpoint/2022/06/main/command" chg="mod">
              <pc226:chgData name="Leander Shindell" userId="" providerId="" clId="Web-{4E137E2B-EC58-4FC1-925A-434465194553}" dt="2023-07-27T14:49:45.343" v="716" actId="20577"/>
              <pc2:cmMkLst xmlns:pc2="http://schemas.microsoft.com/office/powerpoint/2019/9/main/command">
                <pc:docMk/>
                <pc:sldMk cId="0" sldId="256"/>
                <pc2:cmMk id="{84BA64B4-147E-4AC7-8DCF-5D7D8AD9F707}"/>
              </pc2:cmMkLst>
            </pc226:cmChg>
            <pc226:cmChg xmlns:pc226="http://schemas.microsoft.com/office/powerpoint/2022/06/main/command" chg="add">
              <pc226:chgData name="Leander Shindell" userId="" providerId="" clId="Web-{4E137E2B-EC58-4FC1-925A-434465194553}" dt="2023-07-27T14:13:10.587" v="371"/>
              <pc2:cmMkLst xmlns:pc2="http://schemas.microsoft.com/office/powerpoint/2019/9/main/command">
                <pc:docMk/>
                <pc:sldMk cId="0" sldId="256"/>
                <pc2:cmMk id="{F23496E2-FBFE-4D49-BE73-882C80D3E6B8}"/>
              </pc2:cmMkLst>
            </pc226:cmChg>
            <pc226:cmChg xmlns:pc226="http://schemas.microsoft.com/office/powerpoint/2022/06/main/command" chg="add mod">
              <pc226:chgData name="Leander Shindell" userId="" providerId="" clId="Web-{4E137E2B-EC58-4FC1-925A-434465194553}" dt="2023-07-27T14:35:56.035" v="616"/>
              <pc2:cmMkLst xmlns:pc2="http://schemas.microsoft.com/office/powerpoint/2019/9/main/command">
                <pc:docMk/>
                <pc:sldMk cId="0" sldId="256"/>
                <pc2:cmMk id="{552141ED-3438-4180-9F29-90E0BDBAD7B8}"/>
              </pc2:cmMkLst>
            </pc226:cmChg>
          </p:ext>
        </pc:extLst>
      </pc:sldChg>
    </pc:docChg>
  </pc:docChgLst>
  <pc:docChgLst>
    <pc:chgData name="Leander Shindell" userId="+4KB5BZTTDdcb2JWYQUguxy5uGbFVqnMerqQX3jYPQ8=" providerId="None" clId="Web-{9B821C3D-BA8D-4FA2-B9CF-477288BA6039}"/>
    <pc:docChg chg="modSld">
      <pc:chgData name="Leander Shindell" userId="+4KB5BZTTDdcb2JWYQUguxy5uGbFVqnMerqQX3jYPQ8=" providerId="None" clId="Web-{9B821C3D-BA8D-4FA2-B9CF-477288BA6039}" dt="2023-07-19T19:21:21.109" v="6" actId="20577"/>
      <pc:docMkLst>
        <pc:docMk/>
      </pc:docMkLst>
      <pc:sldChg chg="modSp">
        <pc:chgData name="Leander Shindell" userId="+4KB5BZTTDdcb2JWYQUguxy5uGbFVqnMerqQX3jYPQ8=" providerId="None" clId="Web-{9B821C3D-BA8D-4FA2-B9CF-477288BA6039}" dt="2023-07-19T19:21:21.109" v="6" actId="20577"/>
        <pc:sldMkLst>
          <pc:docMk/>
          <pc:sldMk cId="0" sldId="256"/>
        </pc:sldMkLst>
        <pc:spChg chg="mod">
          <ac:chgData name="Leander Shindell" userId="+4KB5BZTTDdcb2JWYQUguxy5uGbFVqnMerqQX3jYPQ8=" providerId="None" clId="Web-{9B821C3D-BA8D-4FA2-B9CF-477288BA6039}" dt="2023-07-19T19:21:21.109" v="6" actId="20577"/>
          <ac:spMkLst>
            <pc:docMk/>
            <pc:sldMk cId="0" sldId="256"/>
            <ac:spMk id="39" creationId="{00000000-0000-0000-0000-000000000000}"/>
          </ac:spMkLst>
        </pc:spChg>
        <pc:spChg chg="mod">
          <ac:chgData name="Leander Shindell" userId="+4KB5BZTTDdcb2JWYQUguxy5uGbFVqnMerqQX3jYPQ8=" providerId="None" clId="Web-{9B821C3D-BA8D-4FA2-B9CF-477288BA6039}" dt="2023-07-19T19:20:42.967" v="2" actId="1076"/>
          <ac:spMkLst>
            <pc:docMk/>
            <pc:sldMk cId="0" sldId="256"/>
            <ac:spMk id="41" creationId="{00000000-0000-0000-0000-000000000000}"/>
          </ac:spMkLst>
        </pc:spChg>
        <pc:picChg chg="mod">
          <ac:chgData name="Leander Shindell" userId="+4KB5BZTTDdcb2JWYQUguxy5uGbFVqnMerqQX3jYPQ8=" providerId="None" clId="Web-{9B821C3D-BA8D-4FA2-B9CF-477288BA6039}" dt="2023-07-19T19:20:29.232" v="0" actId="1076"/>
          <ac:picMkLst>
            <pc:docMk/>
            <pc:sldMk cId="0" sldId="256"/>
            <ac:picMk id="2" creationId="{920B26FD-DD8A-EC12-D06F-96B5A19F6F1C}"/>
          </ac:picMkLst>
        </pc:picChg>
      </pc:sldChg>
    </pc:docChg>
  </pc:docChgLst>
  <pc:docChgLst>
    <pc:chgData name="Leander Shindell" userId="+4KB5BZTTDdcb2JWYQUguxy5uGbFVqnMerqQX3jYPQ8=" providerId="None" clId="Web-{8DE7DBAE-D985-4C8F-BBAA-7EEAABCE185F}"/>
    <pc:docChg chg="modSld">
      <pc:chgData name="Leander Shindell" userId="+4KB5BZTTDdcb2JWYQUguxy5uGbFVqnMerqQX3jYPQ8=" providerId="None" clId="Web-{8DE7DBAE-D985-4C8F-BBAA-7EEAABCE185F}" dt="2023-07-19T18:34:45.467" v="36" actId="20577"/>
      <pc:docMkLst>
        <pc:docMk/>
      </pc:docMkLst>
      <pc:sldChg chg="addSp modSp">
        <pc:chgData name="Leander Shindell" userId="+4KB5BZTTDdcb2JWYQUguxy5uGbFVqnMerqQX3jYPQ8=" providerId="None" clId="Web-{8DE7DBAE-D985-4C8F-BBAA-7EEAABCE185F}" dt="2023-07-19T18:34:45.467" v="36" actId="20577"/>
        <pc:sldMkLst>
          <pc:docMk/>
          <pc:sldMk cId="0" sldId="256"/>
        </pc:sldMkLst>
        <pc:spChg chg="mod">
          <ac:chgData name="Leander Shindell" userId="+4KB5BZTTDdcb2JWYQUguxy5uGbFVqnMerqQX3jYPQ8=" providerId="None" clId="Web-{8DE7DBAE-D985-4C8F-BBAA-7EEAABCE185F}" dt="2023-07-19T18:34:45.467" v="36" actId="20577"/>
          <ac:spMkLst>
            <pc:docMk/>
            <pc:sldMk cId="0" sldId="256"/>
            <ac:spMk id="33" creationId="{00000000-0000-0000-0000-000000000000}"/>
          </ac:spMkLst>
        </pc:spChg>
        <pc:spChg chg="mod">
          <ac:chgData name="Leander Shindell" userId="+4KB5BZTTDdcb2JWYQUguxy5uGbFVqnMerqQX3jYPQ8=" providerId="None" clId="Web-{8DE7DBAE-D985-4C8F-BBAA-7EEAABCE185F}" dt="2023-07-19T18:18:00.989" v="32" actId="20577"/>
          <ac:spMkLst>
            <pc:docMk/>
            <pc:sldMk cId="0" sldId="256"/>
            <ac:spMk id="39" creationId="{00000000-0000-0000-0000-000000000000}"/>
          </ac:spMkLst>
        </pc:spChg>
        <pc:picChg chg="add mod">
          <ac:chgData name="Leander Shindell" userId="+4KB5BZTTDdcb2JWYQUguxy5uGbFVqnMerqQX3jYPQ8=" providerId="None" clId="Web-{8DE7DBAE-D985-4C8F-BBAA-7EEAABCE185F}" dt="2023-07-19T18:18:05.317" v="33"/>
          <ac:picMkLst>
            <pc:docMk/>
            <pc:sldMk cId="0" sldId="256"/>
            <ac:picMk id="2" creationId="{920B26FD-DD8A-EC12-D06F-96B5A19F6F1C}"/>
          </ac:picMkLst>
        </pc:picChg>
      </pc:sldChg>
    </pc:docChg>
  </pc:docChgLst>
  <pc:docChgLst>
    <pc:chgData name="Leander Shindell" clId="Web-{38F45A2C-976D-42B9-AB1A-A418E82C7A84}"/>
    <pc:docChg chg="modSld">
      <pc:chgData name="Leander Shindell" userId="" providerId="" clId="Web-{38F45A2C-976D-42B9-AB1A-A418E82C7A84}" dt="2023-07-27T19:35:31.693" v="11" actId="20577"/>
      <pc:docMkLst>
        <pc:docMk/>
      </pc:docMkLst>
      <pc:sldChg chg="modSp modCm">
        <pc:chgData name="Leander Shindell" userId="" providerId="" clId="Web-{38F45A2C-976D-42B9-AB1A-A418E82C7A84}" dt="2023-07-27T19:35:31.693" v="11" actId="20577"/>
        <pc:sldMkLst>
          <pc:docMk/>
          <pc:sldMk cId="0" sldId="256"/>
        </pc:sldMkLst>
        <pc:spChg chg="mod">
          <ac:chgData name="Leander Shindell" userId="" providerId="" clId="Web-{38F45A2C-976D-42B9-AB1A-A418E82C7A84}" dt="2023-07-27T19:35:31.693" v="11" actId="20577"/>
          <ac:spMkLst>
            <pc:docMk/>
            <pc:sldMk cId="0" sldId="256"/>
            <ac:spMk id="37" creationId="{00000000-0000-0000-0000-000000000000}"/>
          </ac:spMkLst>
        </pc:spChg>
        <pc:extLst>
          <p:ext xmlns:p="http://schemas.openxmlformats.org/presentationml/2006/main" uri="{D6D511B9-2390-475A-947B-AFAB55BFBCF1}">
            <pc226:cmChg xmlns:pc226="http://schemas.microsoft.com/office/powerpoint/2022/06/main/command" chg="mod">
              <pc226:chgData name="Leander Shindell" userId="" providerId="" clId="Web-{38F45A2C-976D-42B9-AB1A-A418E82C7A84}" dt="2023-07-27T19:35:26.427" v="10" actId="20577"/>
              <pc2:cmMkLst xmlns:pc2="http://schemas.microsoft.com/office/powerpoint/2019/9/main/command">
                <pc:docMk/>
                <pc:sldMk cId="0" sldId="256"/>
                <pc2:cmMk id="{5E709570-4765-44D3-821B-C73AFB873688}"/>
              </pc2:cmMkLst>
            </pc226:cmChg>
            <pc226:cmChg xmlns:pc226="http://schemas.microsoft.com/office/powerpoint/2022/06/main/command" chg="mod">
              <pc226:chgData name="Leander Shindell" userId="" providerId="" clId="Web-{38F45A2C-976D-42B9-AB1A-A418E82C7A84}" dt="2023-07-27T19:35:26.427" v="10" actId="20577"/>
              <pc2:cmMkLst xmlns:pc2="http://schemas.microsoft.com/office/powerpoint/2019/9/main/command">
                <pc:docMk/>
                <pc:sldMk cId="0" sldId="256"/>
                <pc2:cmMk id="{1EBD15A9-A6AC-4B79-8C10-04941CAA5809}"/>
              </pc2:cmMkLst>
            </pc226:cmChg>
            <pc226:cmChg xmlns:pc226="http://schemas.microsoft.com/office/powerpoint/2022/06/main/command" chg="mod">
              <pc226:chgData name="Leander Shindell" userId="" providerId="" clId="Web-{38F45A2C-976D-42B9-AB1A-A418E82C7A84}" dt="2023-07-27T19:35:26.427" v="10" actId="20577"/>
              <pc2:cmMkLst xmlns:pc2="http://schemas.microsoft.com/office/powerpoint/2019/9/main/command">
                <pc:docMk/>
                <pc:sldMk cId="0" sldId="256"/>
                <pc2:cmMk id="{84BA64B4-147E-4AC7-8DCF-5D7D8AD9F707}"/>
              </pc2:cmMkLst>
            </pc226:cmChg>
          </p:ext>
        </pc:extLst>
      </pc:sldChg>
    </pc:docChg>
  </pc:docChgLst>
  <pc:docChgLst>
    <pc:chgData name="Leander Shindell" clId="Web-{CAF2FC9C-E1F5-4DB4-8501-424EA2815BC5}"/>
    <pc:docChg chg="modSld">
      <pc:chgData name="Leander Shindell" userId="" providerId="" clId="Web-{CAF2FC9C-E1F5-4DB4-8501-424EA2815BC5}" dt="2023-07-28T17:42:54.448" v="114" actId="20577"/>
      <pc:docMkLst>
        <pc:docMk/>
      </pc:docMkLst>
      <pc:sldChg chg="modSp modCm">
        <pc:chgData name="Leander Shindell" userId="" providerId="" clId="Web-{CAF2FC9C-E1F5-4DB4-8501-424EA2815BC5}" dt="2023-07-28T17:42:54.448" v="114" actId="20577"/>
        <pc:sldMkLst>
          <pc:docMk/>
          <pc:sldMk cId="0" sldId="256"/>
        </pc:sldMkLst>
        <pc:spChg chg="mod">
          <ac:chgData name="Leander Shindell" userId="" providerId="" clId="Web-{CAF2FC9C-E1F5-4DB4-8501-424EA2815BC5}" dt="2023-07-28T17:31:09.983" v="4" actId="20577"/>
          <ac:spMkLst>
            <pc:docMk/>
            <pc:sldMk cId="0" sldId="256"/>
            <ac:spMk id="33" creationId="{00000000-0000-0000-0000-000000000000}"/>
          </ac:spMkLst>
        </pc:spChg>
        <pc:spChg chg="mod">
          <ac:chgData name="Leander Shindell" userId="" providerId="" clId="Web-{CAF2FC9C-E1F5-4DB4-8501-424EA2815BC5}" dt="2023-07-28T17:42:54.448" v="114" actId="20577"/>
          <ac:spMkLst>
            <pc:docMk/>
            <pc:sldMk cId="0" sldId="256"/>
            <ac:spMk id="35" creationId="{00000000-0000-0000-0000-000000000000}"/>
          </ac:spMkLst>
        </pc:spChg>
        <pc:extLst>
          <p:ext xmlns:p="http://schemas.openxmlformats.org/presentationml/2006/main" uri="{D6D511B9-2390-475A-947B-AFAB55BFBCF1}">
            <pc226:cmChg xmlns:pc226="http://schemas.microsoft.com/office/powerpoint/2022/06/main/command" chg="mod">
              <pc226:chgData name="Leander Shindell" userId="" providerId="" clId="Web-{CAF2FC9C-E1F5-4DB4-8501-424EA2815BC5}" dt="2023-07-28T17:42:54.230" v="113" actId="20577"/>
              <pc2:cmMkLst xmlns:pc2="http://schemas.microsoft.com/office/powerpoint/2019/9/main/command">
                <pc:docMk/>
                <pc:sldMk cId="0" sldId="256"/>
                <pc2:cmMk id="{84BA64B4-147E-4AC7-8DCF-5D7D8AD9F707}"/>
              </pc2:cmMkLst>
            </pc226:cmChg>
          </p:ext>
        </pc:extLst>
      </pc:sldChg>
    </pc:docChg>
  </pc:docChgLst>
  <pc:docChgLst>
    <pc:chgData name="Leander Shindell" clId="Web-{85485A28-5E66-4621-952E-9F2056513757}"/>
    <pc:docChg chg="modSld">
      <pc:chgData name="Leander Shindell" userId="" providerId="" clId="Web-{85485A28-5E66-4621-952E-9F2056513757}" dt="2023-07-20T19:27:40.496" v="145" actId="20577"/>
      <pc:docMkLst>
        <pc:docMk/>
      </pc:docMkLst>
      <pc:sldChg chg="modSp">
        <pc:chgData name="Leander Shindell" userId="" providerId="" clId="Web-{85485A28-5E66-4621-952E-9F2056513757}" dt="2023-07-20T19:27:40.496" v="145" actId="20577"/>
        <pc:sldMkLst>
          <pc:docMk/>
          <pc:sldMk cId="0" sldId="256"/>
        </pc:sldMkLst>
        <pc:spChg chg="mod">
          <ac:chgData name="Leander Shindell" userId="" providerId="" clId="Web-{85485A28-5E66-4621-952E-9F2056513757}" dt="2023-07-20T19:27:40.496" v="145" actId="20577"/>
          <ac:spMkLst>
            <pc:docMk/>
            <pc:sldMk cId="0" sldId="256"/>
            <ac:spMk id="29" creationId="{00000000-0000-0000-0000-000000000000}"/>
          </ac:spMkLst>
        </pc:spChg>
        <pc:spChg chg="mod">
          <ac:chgData name="Leander Shindell" userId="" providerId="" clId="Web-{85485A28-5E66-4621-952E-9F2056513757}" dt="2023-07-20T19:00:44.921" v="110" actId="20577"/>
          <ac:spMkLst>
            <pc:docMk/>
            <pc:sldMk cId="0" sldId="256"/>
            <ac:spMk id="30" creationId="{00000000-0000-0000-0000-000000000000}"/>
          </ac:spMkLst>
        </pc:spChg>
        <pc:spChg chg="mod">
          <ac:chgData name="Leander Shindell" userId="" providerId="" clId="Web-{85485A28-5E66-4621-952E-9F2056513757}" dt="2023-07-20T19:01:25.688" v="118" actId="20577"/>
          <ac:spMkLst>
            <pc:docMk/>
            <pc:sldMk cId="0" sldId="256"/>
            <ac:spMk id="32" creationId="{00000000-0000-0000-0000-000000000000}"/>
          </ac:spMkLst>
        </pc:spChg>
        <pc:spChg chg="mod">
          <ac:chgData name="Leander Shindell" userId="" providerId="" clId="Web-{85485A28-5E66-4621-952E-9F2056513757}" dt="2023-07-20T19:03:17.505" v="127"/>
          <ac:spMkLst>
            <pc:docMk/>
            <pc:sldMk cId="0" sldId="256"/>
            <ac:spMk id="34" creationId="{00000000-0000-0000-0000-000000000000}"/>
          </ac:spMkLst>
        </pc:spChg>
        <pc:spChg chg="mod">
          <ac:chgData name="Leander Shindell" userId="" providerId="" clId="Web-{85485A28-5E66-4621-952E-9F2056513757}" dt="2023-07-20T18:59:03.214" v="105" actId="20577"/>
          <ac:spMkLst>
            <pc:docMk/>
            <pc:sldMk cId="0" sldId="256"/>
            <ac:spMk id="35" creationId="{00000000-0000-0000-0000-000000000000}"/>
          </ac:spMkLst>
        </pc:spChg>
        <pc:spChg chg="mod">
          <ac:chgData name="Leander Shindell" userId="" providerId="" clId="Web-{85485A28-5E66-4621-952E-9F2056513757}" dt="2023-07-20T19:02:24.097" v="123" actId="1076"/>
          <ac:spMkLst>
            <pc:docMk/>
            <pc:sldMk cId="0" sldId="256"/>
            <ac:spMk id="36" creationId="{00000000-0000-0000-0000-000000000000}"/>
          </ac:spMkLst>
        </pc:spChg>
        <pc:spChg chg="mod">
          <ac:chgData name="Leander Shindell" userId="" providerId="" clId="Web-{85485A28-5E66-4621-952E-9F2056513757}" dt="2023-07-20T18:54:29.564" v="19" actId="20577"/>
          <ac:spMkLst>
            <pc:docMk/>
            <pc:sldMk cId="0" sldId="256"/>
            <ac:spMk id="37" creationId="{00000000-0000-0000-0000-000000000000}"/>
          </ac:spMkLst>
        </pc:spChg>
        <pc:spChg chg="mod">
          <ac:chgData name="Leander Shindell" userId="" providerId="" clId="Web-{85485A28-5E66-4621-952E-9F2056513757}" dt="2023-07-20T19:03:02.145" v="126" actId="20577"/>
          <ac:spMkLst>
            <pc:docMk/>
            <pc:sldMk cId="0" sldId="256"/>
            <ac:spMk id="38" creationId="{00000000-0000-0000-0000-000000000000}"/>
          </ac:spMkLst>
        </pc:spChg>
        <pc:spChg chg="mod">
          <ac:chgData name="Leander Shindell" userId="" providerId="" clId="Web-{85485A28-5E66-4621-952E-9F2056513757}" dt="2023-07-20T19:18:37.788" v="133" actId="1076"/>
          <ac:spMkLst>
            <pc:docMk/>
            <pc:sldMk cId="0" sldId="256"/>
            <ac:spMk id="39" creationId="{00000000-0000-0000-0000-000000000000}"/>
          </ac:spMkLst>
        </pc:spChg>
        <pc:graphicFrameChg chg="mod">
          <ac:chgData name="Leander Shindell" userId="" providerId="" clId="Web-{85485A28-5E66-4621-952E-9F2056513757}" dt="2023-07-20T19:03:41.537" v="129" actId="1076"/>
          <ac:graphicFrameMkLst>
            <pc:docMk/>
            <pc:sldMk cId="0" sldId="256"/>
            <ac:graphicFrameMk id="4" creationId="{C4ADFF4A-B081-DCC2-3335-48F72CD103B1}"/>
          </ac:graphicFrameMkLst>
        </pc:graphicFrameChg>
      </pc:sldChg>
    </pc:docChg>
  </pc:docChgLst>
  <pc:docChgLst>
    <pc:chgData name="Leander Shindell" clId="Web-{6787ADAC-ECFF-480D-A086-8614764C4D1F}"/>
    <pc:docChg chg="modSld">
      <pc:chgData name="Leander Shindell" userId="" providerId="" clId="Web-{6787ADAC-ECFF-480D-A086-8614764C4D1F}" dt="2023-07-27T17:55:10.589" v="0" actId="1076"/>
      <pc:docMkLst>
        <pc:docMk/>
      </pc:docMkLst>
      <pc:sldChg chg="modSp">
        <pc:chgData name="Leander Shindell" userId="" providerId="" clId="Web-{6787ADAC-ECFF-480D-A086-8614764C4D1F}" dt="2023-07-27T17:55:10.589" v="0" actId="1076"/>
        <pc:sldMkLst>
          <pc:docMk/>
          <pc:sldMk cId="0" sldId="256"/>
        </pc:sldMkLst>
        <pc:spChg chg="mod">
          <ac:chgData name="Leander Shindell" userId="" providerId="" clId="Web-{6787ADAC-ECFF-480D-A086-8614764C4D1F}" dt="2023-07-27T17:55:10.589" v="0" actId="1076"/>
          <ac:spMkLst>
            <pc:docMk/>
            <pc:sldMk cId="0" sldId="256"/>
            <ac:spMk id="33" creationId="{00000000-0000-0000-0000-000000000000}"/>
          </ac:spMkLst>
        </pc:spChg>
      </pc:sldChg>
    </pc:docChg>
  </pc:docChgLst>
  <pc:docChgLst>
    <pc:chgData name="Leander Shindell" clId="Web-{14FD23B0-46A0-4965-901D-02ACBEBB17BC}"/>
    <pc:docChg chg="modSld">
      <pc:chgData name="Leander Shindell" userId="" providerId="" clId="Web-{14FD23B0-46A0-4965-901D-02ACBEBB17BC}" dt="2023-07-27T18:01:01.870" v="0" actId="1076"/>
      <pc:docMkLst>
        <pc:docMk/>
      </pc:docMkLst>
      <pc:sldChg chg="modSp">
        <pc:chgData name="Leander Shindell" userId="" providerId="" clId="Web-{14FD23B0-46A0-4965-901D-02ACBEBB17BC}" dt="2023-07-27T18:01:01.870" v="0" actId="1076"/>
        <pc:sldMkLst>
          <pc:docMk/>
          <pc:sldMk cId="0" sldId="256"/>
        </pc:sldMkLst>
        <pc:spChg chg="mod">
          <ac:chgData name="Leander Shindell" userId="" providerId="" clId="Web-{14FD23B0-46A0-4965-901D-02ACBEBB17BC}" dt="2023-07-27T18:01:01.870" v="0" actId="1076"/>
          <ac:spMkLst>
            <pc:docMk/>
            <pc:sldMk cId="0" sldId="256"/>
            <ac:spMk id="33" creationId="{00000000-0000-0000-0000-000000000000}"/>
          </ac:spMkLst>
        </pc:spChg>
      </pc:sldChg>
    </pc:docChg>
  </pc:docChgLst>
  <pc:docChgLst>
    <pc:chgData name="Catherine Kiplagat" clId="Web-{036A89B9-AEE8-4C56-B372-FECED4CB10A0}"/>
    <pc:docChg chg="modSld">
      <pc:chgData name="Catherine Kiplagat" userId="" providerId="" clId="Web-{036A89B9-AEE8-4C56-B372-FECED4CB10A0}" dt="2023-07-25T14:15:14.208" v="10" actId="20577"/>
      <pc:docMkLst>
        <pc:docMk/>
      </pc:docMkLst>
      <pc:sldChg chg="modSp modCm">
        <pc:chgData name="Catherine Kiplagat" userId="" providerId="" clId="Web-{036A89B9-AEE8-4C56-B372-FECED4CB10A0}" dt="2023-07-25T14:15:14.208" v="10" actId="20577"/>
        <pc:sldMkLst>
          <pc:docMk/>
          <pc:sldMk cId="0" sldId="256"/>
        </pc:sldMkLst>
        <pc:spChg chg="mod">
          <ac:chgData name="Catherine Kiplagat" userId="" providerId="" clId="Web-{036A89B9-AEE8-4C56-B372-FECED4CB10A0}" dt="2023-07-25T14:15:14.208" v="10" actId="20577"/>
          <ac:spMkLst>
            <pc:docMk/>
            <pc:sldMk cId="0" sldId="256"/>
            <ac:spMk id="39" creationId="{00000000-0000-0000-0000-000000000000}"/>
          </ac:spMkLst>
        </pc:spChg>
        <pc:extLst>
          <p:ext xmlns:p="http://schemas.openxmlformats.org/presentationml/2006/main" uri="{D6D511B9-2390-475A-947B-AFAB55BFBCF1}">
            <pc226:cmChg xmlns:pc226="http://schemas.microsoft.com/office/powerpoint/2022/06/main/command" chg="mod">
              <pc226:chgData name="Catherine Kiplagat" userId="" providerId="" clId="Web-{036A89B9-AEE8-4C56-B372-FECED4CB10A0}" dt="2023-07-25T14:14:41.520" v="1" actId="20577"/>
              <pc2:cmMkLst xmlns:pc2="http://schemas.microsoft.com/office/powerpoint/2019/9/main/command">
                <pc:docMk/>
                <pc:sldMk cId="0" sldId="256"/>
                <pc2:cmMk id="{BD775A39-599A-49CF-A6A4-B9BAD1A0A3FA}"/>
              </pc2:cmMkLst>
            </pc226:cmChg>
            <pc226:cmChg xmlns:pc226="http://schemas.microsoft.com/office/powerpoint/2022/06/main/command" chg="mod">
              <pc226:chgData name="Catherine Kiplagat" userId="" providerId="" clId="Web-{036A89B9-AEE8-4C56-B372-FECED4CB10A0}" dt="2023-07-25T14:14:41.520" v="1" actId="20577"/>
              <pc2:cmMkLst xmlns:pc2="http://schemas.microsoft.com/office/powerpoint/2019/9/main/command">
                <pc:docMk/>
                <pc:sldMk cId="0" sldId="256"/>
                <pc2:cmMk id="{8B7AFC65-2A97-4FDC-B5ED-A005EB082A6B}"/>
              </pc2:cmMkLst>
            </pc226:cmChg>
            <pc226:cmChg xmlns:pc226="http://schemas.microsoft.com/office/powerpoint/2022/06/main/command" chg="mod">
              <pc226:chgData name="Catherine Kiplagat" userId="" providerId="" clId="Web-{036A89B9-AEE8-4C56-B372-FECED4CB10A0}" dt="2023-07-25T14:14:41.520" v="1" actId="20577"/>
              <pc2:cmMkLst xmlns:pc2="http://schemas.microsoft.com/office/powerpoint/2019/9/main/command">
                <pc:docMk/>
                <pc:sldMk cId="0" sldId="256"/>
                <pc2:cmMk id="{84BA64B4-147E-4AC7-8DCF-5D7D8AD9F707}"/>
              </pc2:cmMkLst>
            </pc226:cmChg>
          </p:ext>
        </pc:extLst>
      </pc:sldChg>
    </pc:docChg>
  </pc:docChgLst>
  <pc:docChgLst>
    <pc:chgData name="Leander Shindell" clId="Web-{8DE7DBAE-D985-4C8F-BBAA-7EEAABCE185F}"/>
    <pc:docChg chg="modSld">
      <pc:chgData name="Leander Shindell" userId="" providerId="" clId="Web-{8DE7DBAE-D985-4C8F-BBAA-7EEAABCE185F}" dt="2023-07-19T19:10:53.190" v="338" actId="20577"/>
      <pc:docMkLst>
        <pc:docMk/>
      </pc:docMkLst>
      <pc:sldChg chg="modSp">
        <pc:chgData name="Leander Shindell" userId="" providerId="" clId="Web-{8DE7DBAE-D985-4C8F-BBAA-7EEAABCE185F}" dt="2023-07-19T19:10:53.190" v="338" actId="20577"/>
        <pc:sldMkLst>
          <pc:docMk/>
          <pc:sldMk cId="0" sldId="256"/>
        </pc:sldMkLst>
        <pc:spChg chg="mod">
          <ac:chgData name="Leander Shindell" userId="" providerId="" clId="Web-{8DE7DBAE-D985-4C8F-BBAA-7EEAABCE185F}" dt="2023-07-19T19:10:53.190" v="338" actId="20577"/>
          <ac:spMkLst>
            <pc:docMk/>
            <pc:sldMk cId="0" sldId="256"/>
            <ac:spMk id="29" creationId="{00000000-0000-0000-0000-000000000000}"/>
          </ac:spMkLst>
        </pc:spChg>
        <pc:spChg chg="mod">
          <ac:chgData name="Leander Shindell" userId="" providerId="" clId="Web-{8DE7DBAE-D985-4C8F-BBAA-7EEAABCE185F}" dt="2023-07-19T18:59:03.423" v="283" actId="20577"/>
          <ac:spMkLst>
            <pc:docMk/>
            <pc:sldMk cId="0" sldId="256"/>
            <ac:spMk id="33" creationId="{00000000-0000-0000-0000-000000000000}"/>
          </ac:spMkLst>
        </pc:spChg>
        <pc:spChg chg="mod">
          <ac:chgData name="Leander Shindell" userId="" providerId="" clId="Web-{8DE7DBAE-D985-4C8F-BBAA-7EEAABCE185F}" dt="2023-07-19T18:57:30.327" v="233" actId="20577"/>
          <ac:spMkLst>
            <pc:docMk/>
            <pc:sldMk cId="0" sldId="256"/>
            <ac:spMk id="39" creationId="{00000000-0000-0000-0000-000000000000}"/>
          </ac:spMkLst>
        </pc:spChg>
        <pc:spChg chg="mod">
          <ac:chgData name="Leander Shindell" userId="" providerId="" clId="Web-{8DE7DBAE-D985-4C8F-BBAA-7EEAABCE185F}" dt="2023-07-19T18:51:51.444" v="228" actId="1076"/>
          <ac:spMkLst>
            <pc:docMk/>
            <pc:sldMk cId="0" sldId="256"/>
            <ac:spMk id="40" creationId="{00000000-0000-0000-0000-000000000000}"/>
          </ac:spMkLst>
        </pc:spChg>
        <pc:picChg chg="mod">
          <ac:chgData name="Leander Shindell" userId="" providerId="" clId="Web-{8DE7DBAE-D985-4C8F-BBAA-7EEAABCE185F}" dt="2023-07-19T18:51:20.053" v="227" actId="1076"/>
          <ac:picMkLst>
            <pc:docMk/>
            <pc:sldMk cId="0" sldId="256"/>
            <ac:picMk id="2" creationId="{920B26FD-DD8A-EC12-D06F-96B5A19F6F1C}"/>
          </ac:picMkLst>
        </pc:picChg>
        <pc:picChg chg="mod">
          <ac:chgData name="Leander Shindell" userId="" providerId="" clId="Web-{8DE7DBAE-D985-4C8F-BBAA-7EEAABCE185F}" dt="2023-07-19T18:51:56.460" v="229" actId="1076"/>
          <ac:picMkLst>
            <pc:docMk/>
            <pc:sldMk cId="0" sldId="256"/>
            <ac:picMk id="42" creationId="{00000000-0000-0000-0000-000000000000}"/>
          </ac:picMkLst>
        </pc:picChg>
      </pc:sldChg>
    </pc:docChg>
  </pc:docChgLst>
  <pc:docChgLst>
    <pc:chgData name="Leander Shindell" clId="Web-{E5CD8A82-1FCE-4AA0-A303-B9237BB4A2BC}"/>
    <pc:docChg chg="modSld">
      <pc:chgData name="Leander Shindell" userId="" providerId="" clId="Web-{E5CD8A82-1FCE-4AA0-A303-B9237BB4A2BC}" dt="2023-07-27T18:00:19.485" v="0" actId="1076"/>
      <pc:docMkLst>
        <pc:docMk/>
      </pc:docMkLst>
      <pc:sldChg chg="modSp">
        <pc:chgData name="Leander Shindell" userId="" providerId="" clId="Web-{E5CD8A82-1FCE-4AA0-A303-B9237BB4A2BC}" dt="2023-07-27T18:00:19.485" v="0" actId="1076"/>
        <pc:sldMkLst>
          <pc:docMk/>
          <pc:sldMk cId="0" sldId="256"/>
        </pc:sldMkLst>
        <pc:spChg chg="mod">
          <ac:chgData name="Leander Shindell" userId="" providerId="" clId="Web-{E5CD8A82-1FCE-4AA0-A303-B9237BB4A2BC}" dt="2023-07-27T18:00:19.485" v="0" actId="1076"/>
          <ac:spMkLst>
            <pc:docMk/>
            <pc:sldMk cId="0" sldId="256"/>
            <ac:spMk id="33" creationId="{00000000-0000-0000-0000-000000000000}"/>
          </ac:spMkLst>
        </pc:spChg>
      </pc:sldChg>
    </pc:docChg>
  </pc:docChgLst>
  <pc:docChgLst>
    <pc:chgData name="Leander Shindell" clId="Web-{F5B80308-ED3A-4CE4-8557-535DBE4D76CF}"/>
    <pc:docChg chg="modSld">
      <pc:chgData name="Leander Shindell" userId="" providerId="" clId="Web-{F5B80308-ED3A-4CE4-8557-535DBE4D76CF}" dt="2023-07-18T17:48:16.178" v="2" actId="20577"/>
      <pc:docMkLst>
        <pc:docMk/>
      </pc:docMkLst>
      <pc:sldChg chg="modSp">
        <pc:chgData name="Leander Shindell" userId="" providerId="" clId="Web-{F5B80308-ED3A-4CE4-8557-535DBE4D76CF}" dt="2023-07-18T17:48:16.178" v="2" actId="20577"/>
        <pc:sldMkLst>
          <pc:docMk/>
          <pc:sldMk cId="0" sldId="256"/>
        </pc:sldMkLst>
        <pc:spChg chg="mod">
          <ac:chgData name="Leander Shindell" userId="" providerId="" clId="Web-{F5B80308-ED3A-4CE4-8557-535DBE4D76CF}" dt="2023-07-18T17:48:16.178" v="2" actId="20577"/>
          <ac:spMkLst>
            <pc:docMk/>
            <pc:sldMk cId="0" sldId="256"/>
            <ac:spMk id="39" creationId="{00000000-0000-0000-0000-000000000000}"/>
          </ac:spMkLst>
        </pc:spChg>
      </pc:sldChg>
    </pc:docChg>
  </pc:docChgLst>
  <pc:docChgLst>
    <pc:chgData name="Leander Shindell" clId="Web-{3EF92BBA-12CF-46C9-A0D6-345E5D946AFA}"/>
    <pc:docChg chg="modSld">
      <pc:chgData name="Leander Shindell" userId="" providerId="" clId="Web-{3EF92BBA-12CF-46C9-A0D6-345E5D946AFA}" dt="2023-07-27T17:53:00.292" v="1" actId="1076"/>
      <pc:docMkLst>
        <pc:docMk/>
      </pc:docMkLst>
      <pc:sldChg chg="modSp">
        <pc:chgData name="Leander Shindell" userId="" providerId="" clId="Web-{3EF92BBA-12CF-46C9-A0D6-345E5D946AFA}" dt="2023-07-27T17:53:00.292" v="1" actId="1076"/>
        <pc:sldMkLst>
          <pc:docMk/>
          <pc:sldMk cId="0" sldId="256"/>
        </pc:sldMkLst>
        <pc:spChg chg="mod">
          <ac:chgData name="Leander Shindell" userId="" providerId="" clId="Web-{3EF92BBA-12CF-46C9-A0D6-345E5D946AFA}" dt="2023-07-27T17:53:00.292" v="1" actId="1076"/>
          <ac:spMkLst>
            <pc:docMk/>
            <pc:sldMk cId="0" sldId="256"/>
            <ac:spMk id="32" creationId="{00000000-0000-0000-0000-000000000000}"/>
          </ac:spMkLst>
        </pc:spChg>
      </pc:sldChg>
    </pc:docChg>
  </pc:docChgLst>
  <pc:docChgLst>
    <pc:chgData name="Leander Shindell" clId="Web-{CD4550DF-547F-4AA5-A8FE-397F9E78546E}"/>
    <pc:docChg chg="modSld">
      <pc:chgData name="Leander Shindell" userId="" providerId="" clId="Web-{CD4550DF-547F-4AA5-A8FE-397F9E78546E}" dt="2023-07-25T18:03:15.060" v="3"/>
      <pc:docMkLst>
        <pc:docMk/>
      </pc:docMkLst>
      <pc:sldChg chg="modSp">
        <pc:chgData name="Leander Shindell" userId="" providerId="" clId="Web-{CD4550DF-547F-4AA5-A8FE-397F9E78546E}" dt="2023-07-25T18:03:15.060" v="3"/>
        <pc:sldMkLst>
          <pc:docMk/>
          <pc:sldMk cId="0" sldId="256"/>
        </pc:sldMkLst>
        <pc:graphicFrameChg chg="modGraphic">
          <ac:chgData name="Leander Shindell" userId="" providerId="" clId="Web-{CD4550DF-547F-4AA5-A8FE-397F9E78546E}" dt="2023-07-25T18:03:15.060" v="3"/>
          <ac:graphicFrameMkLst>
            <pc:docMk/>
            <pc:sldMk cId="0" sldId="256"/>
            <ac:graphicFrameMk id="4" creationId="{C4ADFF4A-B081-DCC2-3335-48F72CD103B1}"/>
          </ac:graphicFrameMkLst>
        </pc:graphicFrameChg>
      </pc:sldChg>
    </pc:docChg>
  </pc:docChgLst>
  <pc:docChgLst>
    <pc:chgData name="Leander Shindell" clId="Web-{870D5FD7-E6A0-4028-8E86-68533BB390B8}"/>
    <pc:docChg chg="modSld">
      <pc:chgData name="Leander Shindell" userId="" providerId="" clId="Web-{870D5FD7-E6A0-4028-8E86-68533BB390B8}" dt="2023-07-27T17:54:40.798" v="0" actId="1076"/>
      <pc:docMkLst>
        <pc:docMk/>
      </pc:docMkLst>
      <pc:sldChg chg="modSp">
        <pc:chgData name="Leander Shindell" userId="" providerId="" clId="Web-{870D5FD7-E6A0-4028-8E86-68533BB390B8}" dt="2023-07-27T17:54:40.798" v="0" actId="1076"/>
        <pc:sldMkLst>
          <pc:docMk/>
          <pc:sldMk cId="0" sldId="256"/>
        </pc:sldMkLst>
        <pc:spChg chg="mod">
          <ac:chgData name="Leander Shindell" userId="" providerId="" clId="Web-{870D5FD7-E6A0-4028-8E86-68533BB390B8}" dt="2023-07-27T17:54:40.798" v="0" actId="1076"/>
          <ac:spMkLst>
            <pc:docMk/>
            <pc:sldMk cId="0" sldId="256"/>
            <ac:spMk id="33" creationId="{00000000-0000-0000-0000-000000000000}"/>
          </ac:spMkLst>
        </pc:spChg>
      </pc:sldChg>
    </pc:docChg>
  </pc:docChgLst>
  <pc:docChgLst>
    <pc:chgData name="Leander Shindell" clId="Web-{50998852-76DF-4B5E-A62A-92C21E59404E}"/>
    <pc:docChg chg="modSld">
      <pc:chgData name="Leander Shindell" userId="" providerId="" clId="Web-{50998852-76DF-4B5E-A62A-92C21E59404E}" dt="2023-07-27T17:20:07.745" v="70" actId="20577"/>
      <pc:docMkLst>
        <pc:docMk/>
      </pc:docMkLst>
      <pc:sldChg chg="modSp modCm">
        <pc:chgData name="Leander Shindell" userId="" providerId="" clId="Web-{50998852-76DF-4B5E-A62A-92C21E59404E}" dt="2023-07-27T17:20:07.745" v="70" actId="20577"/>
        <pc:sldMkLst>
          <pc:docMk/>
          <pc:sldMk cId="0" sldId="256"/>
        </pc:sldMkLst>
        <pc:spChg chg="mod">
          <ac:chgData name="Leander Shindell" userId="" providerId="" clId="Web-{50998852-76DF-4B5E-A62A-92C21E59404E}" dt="2023-07-27T15:52:26.870" v="19" actId="20577"/>
          <ac:spMkLst>
            <pc:docMk/>
            <pc:sldMk cId="0" sldId="256"/>
            <ac:spMk id="31" creationId="{00000000-0000-0000-0000-000000000000}"/>
          </ac:spMkLst>
        </pc:spChg>
        <pc:spChg chg="mod">
          <ac:chgData name="Leander Shindell" userId="" providerId="" clId="Web-{50998852-76DF-4B5E-A62A-92C21E59404E}" dt="2023-07-27T17:17:44.771" v="23" actId="1076"/>
          <ac:spMkLst>
            <pc:docMk/>
            <pc:sldMk cId="0" sldId="256"/>
            <ac:spMk id="35" creationId="{00000000-0000-0000-0000-000000000000}"/>
          </ac:spMkLst>
        </pc:spChg>
        <pc:spChg chg="mod">
          <ac:chgData name="Leander Shindell" userId="" providerId="" clId="Web-{50998852-76DF-4B5E-A62A-92C21E59404E}" dt="2023-07-27T17:20:07.745" v="70" actId="20577"/>
          <ac:spMkLst>
            <pc:docMk/>
            <pc:sldMk cId="0" sldId="256"/>
            <ac:spMk id="37" creationId="{00000000-0000-0000-0000-000000000000}"/>
          </ac:spMkLst>
        </pc:spChg>
        <pc:spChg chg="mod">
          <ac:chgData name="Leander Shindell" userId="" providerId="" clId="Web-{50998852-76DF-4B5E-A62A-92C21E59404E}" dt="2023-07-27T17:17:53.459" v="24" actId="1076"/>
          <ac:spMkLst>
            <pc:docMk/>
            <pc:sldMk cId="0" sldId="256"/>
            <ac:spMk id="38" creationId="{00000000-0000-0000-0000-000000000000}"/>
          </ac:spMkLst>
        </pc:spChg>
        <pc:spChg chg="mod">
          <ac:chgData name="Leander Shindell" userId="" providerId="" clId="Web-{50998852-76DF-4B5E-A62A-92C21E59404E}" dt="2023-07-27T15:51:50.071" v="16" actId="1076"/>
          <ac:spMkLst>
            <pc:docMk/>
            <pc:sldMk cId="0" sldId="256"/>
            <ac:spMk id="39" creationId="{00000000-0000-0000-0000-000000000000}"/>
          </ac:spMkLst>
        </pc:spChg>
        <pc:extLst>
          <p:ext xmlns:p="http://schemas.openxmlformats.org/presentationml/2006/main" uri="{D6D511B9-2390-475A-947B-AFAB55BFBCF1}">
            <pc226:cmChg xmlns:pc226="http://schemas.microsoft.com/office/powerpoint/2022/06/main/command" chg="mod">
              <pc226:chgData name="Leander Shindell" userId="" providerId="" clId="Web-{50998852-76DF-4B5E-A62A-92C21E59404E}" dt="2023-07-27T15:50:55.693" v="4" actId="20577"/>
              <pc2:cmMkLst xmlns:pc2="http://schemas.microsoft.com/office/powerpoint/2019/9/main/command">
                <pc:docMk/>
                <pc:sldMk cId="0" sldId="256"/>
                <pc2:cmMk id="{BD775A39-599A-49CF-A6A4-B9BAD1A0A3FA}"/>
              </pc2:cmMkLst>
            </pc226:cmChg>
            <pc226:cmChg xmlns:pc226="http://schemas.microsoft.com/office/powerpoint/2022/06/main/command" chg="mod">
              <pc226:chgData name="Leander Shindell" userId="" providerId="" clId="Web-{50998852-76DF-4B5E-A62A-92C21E59404E}" dt="2023-07-27T15:50:55.693" v="4" actId="20577"/>
              <pc2:cmMkLst xmlns:pc2="http://schemas.microsoft.com/office/powerpoint/2019/9/main/command">
                <pc:docMk/>
                <pc:sldMk cId="0" sldId="256"/>
                <pc2:cmMk id="{8B7AFC65-2A97-4FDC-B5ED-A005EB082A6B}"/>
              </pc2:cmMkLst>
            </pc226:cmChg>
            <pc226:cmChg xmlns:pc226="http://schemas.microsoft.com/office/powerpoint/2022/06/main/command" chg="mod">
              <pc226:chgData name="Leander Shindell" userId="" providerId="" clId="Web-{50998852-76DF-4B5E-A62A-92C21E59404E}" dt="2023-07-27T17:20:00.948" v="69" actId="20577"/>
              <pc2:cmMkLst xmlns:pc2="http://schemas.microsoft.com/office/powerpoint/2019/9/main/command">
                <pc:docMk/>
                <pc:sldMk cId="0" sldId="256"/>
                <pc2:cmMk id="{5E709570-4765-44D3-821B-C73AFB873688}"/>
              </pc2:cmMkLst>
            </pc226:cmChg>
            <pc226:cmChg xmlns:pc226="http://schemas.microsoft.com/office/powerpoint/2022/06/main/command" chg="mod">
              <pc226:chgData name="Leander Shindell" userId="" providerId="" clId="Web-{50998852-76DF-4B5E-A62A-92C21E59404E}" dt="2023-07-27T15:50:55.693" v="4" actId="20577"/>
              <pc2:cmMkLst xmlns:pc2="http://schemas.microsoft.com/office/powerpoint/2019/9/main/command">
                <pc:docMk/>
                <pc:sldMk cId="0" sldId="256"/>
                <pc2:cmMk id="{204DB6A3-8CC2-475F-B614-9EB5E218F1A5}"/>
              </pc2:cmMkLst>
            </pc226:cmChg>
            <pc226:cmChg xmlns:pc226="http://schemas.microsoft.com/office/powerpoint/2022/06/main/command" chg="mod">
              <pc226:chgData name="Leander Shindell" userId="" providerId="" clId="Web-{50998852-76DF-4B5E-A62A-92C21E59404E}" dt="2023-07-27T17:20:00.948" v="69" actId="20577"/>
              <pc2:cmMkLst xmlns:pc2="http://schemas.microsoft.com/office/powerpoint/2019/9/main/command">
                <pc:docMk/>
                <pc:sldMk cId="0" sldId="256"/>
                <pc2:cmMk id="{1EBD15A9-A6AC-4B79-8C10-04941CAA5809}"/>
              </pc2:cmMkLst>
            </pc226:cmChg>
            <pc226:cmChg xmlns:pc226="http://schemas.microsoft.com/office/powerpoint/2022/06/main/command" chg="mod">
              <pc226:chgData name="Leander Shindell" userId="" providerId="" clId="Web-{50998852-76DF-4B5E-A62A-92C21E59404E}" dt="2023-07-27T17:20:00.948" v="69" actId="20577"/>
              <pc2:cmMkLst xmlns:pc2="http://schemas.microsoft.com/office/powerpoint/2019/9/main/command">
                <pc:docMk/>
                <pc:sldMk cId="0" sldId="256"/>
                <pc2:cmMk id="{84BA64B4-147E-4AC7-8DCF-5D7D8AD9F707}"/>
              </pc2:cmMkLst>
            </pc226:cmChg>
          </p:ext>
        </pc:extLst>
      </pc:sldChg>
    </pc:docChg>
  </pc:docChgLst>
  <pc:docChgLst>
    <pc:chgData name="Leander Shindell" clId="Web-{26315FA5-ADBF-4E89-A91B-FE5312B7C6C0}"/>
    <pc:docChg chg="modSld">
      <pc:chgData name="Leander Shindell" userId="" providerId="" clId="Web-{26315FA5-ADBF-4E89-A91B-FE5312B7C6C0}" dt="2023-07-27T17:56:09.961" v="1" actId="1076"/>
      <pc:docMkLst>
        <pc:docMk/>
      </pc:docMkLst>
      <pc:sldChg chg="modSp">
        <pc:chgData name="Leander Shindell" userId="" providerId="" clId="Web-{26315FA5-ADBF-4E89-A91B-FE5312B7C6C0}" dt="2023-07-27T17:56:09.961" v="1" actId="1076"/>
        <pc:sldMkLst>
          <pc:docMk/>
          <pc:sldMk cId="0" sldId="256"/>
        </pc:sldMkLst>
        <pc:spChg chg="mod">
          <ac:chgData name="Leander Shindell" userId="" providerId="" clId="Web-{26315FA5-ADBF-4E89-A91B-FE5312B7C6C0}" dt="2023-07-27T17:56:09.961" v="1" actId="1076"/>
          <ac:spMkLst>
            <pc:docMk/>
            <pc:sldMk cId="0" sldId="256"/>
            <ac:spMk id="33" creationId="{00000000-0000-0000-0000-000000000000}"/>
          </ac:spMkLst>
        </pc:spChg>
      </pc:sldChg>
    </pc:docChg>
  </pc:docChgLst>
</pc:chgInfo>
</file>

<file path=ppt/comments/modernComment_100_0.xml><?xml version="1.0" encoding="utf-8"?>
<p188:cmLst xmlns:a="http://schemas.openxmlformats.org/drawingml/2006/main" xmlns:r="http://schemas.openxmlformats.org/officeDocument/2006/relationships" xmlns:p188="http://schemas.microsoft.com/office/powerpoint/2018/8/main">
  <p188:cm id="{5E709570-4765-44D3-821B-C73AFB873688}" authorId="{19702758-D004-0D11-EF6C-A39D4710F088}" status="resolved" created="2023-07-24T17:39:14.273" complete="100000">
    <ac:txMkLst xmlns:ac="http://schemas.microsoft.com/office/drawing/2013/main/command">
      <pc:docMk xmlns:pc="http://schemas.microsoft.com/office/powerpoint/2013/main/command"/>
      <pc:sldMk xmlns:pc="http://schemas.microsoft.com/office/powerpoint/2013/main/command" cId="0" sldId="256"/>
      <ac:spMk id="37" creationId="{00000000-0000-0000-0000-000000000000}"/>
      <ac:txMk cp="1093">
        <ac:context len="2008" hash="1861535770"/>
      </ac:txMk>
    </ac:txMkLst>
    <p188:pos x="1207698" y="8074324"/>
    <p188:txBody>
      <a:bodyPr/>
      <a:lstStyle/>
      <a:p>
        <a:r>
          <a:rPr lang="en-US"/>
          <a:t>I feel like 33% would be better to use here because there are other percentages around it</a:t>
        </a:r>
      </a:p>
    </p188:txBody>
  </p188:cm>
  <p188:cm id="{1EBD15A9-A6AC-4B79-8C10-04941CAA5809}" authorId="{19702758-D004-0D11-EF6C-A39D4710F088}" status="resolved" created="2023-07-24T17:40:07.634" complete="100000">
    <ac:txMkLst xmlns:ac="http://schemas.microsoft.com/office/drawing/2013/main/command">
      <pc:docMk xmlns:pc="http://schemas.microsoft.com/office/powerpoint/2013/main/command"/>
      <pc:sldMk xmlns:pc="http://schemas.microsoft.com/office/powerpoint/2013/main/command" cId="0" sldId="256"/>
      <ac:spMk id="37" creationId="{00000000-0000-0000-0000-000000000000}"/>
      <ac:txMk cp="233">
        <ac:context len="2008" hash="1861535770"/>
      </ac:txMk>
    </ac:txMkLst>
    <p188:pos x="4485735" y="1414732"/>
    <p188:txBody>
      <a:bodyPr/>
      <a:lstStyle/>
      <a:p>
        <a:r>
          <a:rPr lang="en-US"/>
          <a:t>There are 2 spaces here</a:t>
        </a:r>
      </a:p>
    </p188:txBody>
  </p188:cm>
  <p188:cm id="{BD775A39-599A-49CF-A6A4-B9BAD1A0A3FA}" authorId="{19702758-D004-0D11-EF6C-A39D4710F088}" status="resolved" created="2023-07-24T17:44:39.941" complete="100000">
    <ac:txMkLst xmlns:ac="http://schemas.microsoft.com/office/drawing/2013/main/command">
      <pc:docMk xmlns:pc="http://schemas.microsoft.com/office/powerpoint/2013/main/command"/>
      <pc:sldMk xmlns:pc="http://schemas.microsoft.com/office/powerpoint/2013/main/command" cId="0" sldId="256"/>
      <ac:spMk id="39" creationId="{00000000-0000-0000-0000-000000000000}"/>
      <ac:txMk cp="752">
        <ac:context len="2322" hash="538678963"/>
      </ac:txMk>
    </ac:txMkLst>
    <p188:pos x="2656935" y="8074324"/>
    <p188:txBody>
      <a:bodyPr/>
      <a:lstStyle/>
      <a:p>
        <a:r>
          <a:rPr lang="en-US"/>
          <a:t>This is minor but I suggest adding a space before each of your citations. Some of them have a space and some of them don't.</a:t>
        </a:r>
      </a:p>
    </p188:txBody>
  </p188:cm>
  <p188:cm id="{84BA64B4-147E-4AC7-8DCF-5D7D8AD9F707}" authorId="{19702758-D004-0D11-EF6C-A39D4710F088}" status="resolved" created="2023-07-24T17:54:06.040" complete="100000">
    <ac:txMkLst xmlns:ac="http://schemas.microsoft.com/office/drawing/2013/main/command">
      <pc:docMk xmlns:pc="http://schemas.microsoft.com/office/powerpoint/2013/main/command"/>
      <pc:sldMk xmlns:pc="http://schemas.microsoft.com/office/powerpoint/2013/main/command" cId="0" sldId="256"/>
      <ac:spMk id="39" creationId="{00000000-0000-0000-0000-000000000000}"/>
      <ac:txMk cp="0">
        <ac:context len="2322" hash="538678963"/>
      </ac:txMk>
    </ac:txMkLst>
    <p188:pos x="2829464" y="10662249"/>
    <p188:txBody>
      <a:bodyPr/>
      <a:lstStyle/>
      <a:p>
        <a:r>
          <a:rPr lang="en-US"/>
          <a:t>2 spaces here</a:t>
        </a:r>
      </a:p>
    </p188:txBody>
  </p188:cm>
  <p188:cm id="{019CDE5C-404F-43AF-A850-A17CC6D731A1}" authorId="{19702758-D004-0D11-EF6C-A39D4710F088}" status="resolved" created="2023-07-24T17:59:11.895" complete="100000">
    <ac:deMkLst xmlns:ac="http://schemas.microsoft.com/office/drawing/2013/main/command">
      <pc:docMk xmlns:pc="http://schemas.microsoft.com/office/powerpoint/2013/main/command"/>
      <pc:sldMk xmlns:pc="http://schemas.microsoft.com/office/powerpoint/2013/main/command" cId="0" sldId="256"/>
      <ac:picMk id="5" creationId="{BDA58973-D681-7807-CB42-E72F04961F15}"/>
    </ac:deMkLst>
    <p188:txBody>
      <a:bodyPr/>
      <a:lstStyle/>
      <a:p>
        <a:r>
          <a:rPr lang="en-US"/>
          <a:t>If you are presenting your poster from your laptop in the future, the picture isn't blurry it's in present mode.</a:t>
        </a:r>
      </a:p>
    </p188:txBody>
  </p188:cm>
  <p188:cm id="{8B7AFC65-2A97-4FDC-B5ED-A005EB082A6B}" authorId="{19702758-D004-0D11-EF6C-A39D4710F088}" status="resolved" created="2023-07-24T17:59:57.443" complete="100000">
    <ac:txMkLst xmlns:ac="http://schemas.microsoft.com/office/drawing/2013/main/command">
      <pc:docMk xmlns:pc="http://schemas.microsoft.com/office/powerpoint/2013/main/command"/>
      <pc:sldMk xmlns:pc="http://schemas.microsoft.com/office/powerpoint/2013/main/command" cId="0" sldId="256"/>
      <ac:spMk id="39" creationId="{00000000-0000-0000-0000-000000000000}"/>
      <ac:txMk cp="551">
        <ac:context len="2322" hash="538678963"/>
      </ac:txMk>
    </ac:txMkLst>
    <p188:pos x="1725283" y="9144000"/>
    <p188:txBody>
      <a:bodyPr/>
      <a:lstStyle/>
      <a:p>
        <a:r>
          <a:rPr lang="en-US"/>
          <a:t>Is there supposed to be a hyphen between trans and female? I'm not sure.</a:t>
        </a:r>
      </a:p>
    </p188:txBody>
  </p188:cm>
  <p188:cm id="{552141ED-3438-4180-9F29-90E0BDBAD7B8}" authorId="{19702758-D004-0D11-EF6C-A39D4710F088}" status="resolved" created="2023-07-27T14:11:03.364" complete="100000">
    <ac:deMkLst xmlns:ac="http://schemas.microsoft.com/office/drawing/2013/main/command">
      <pc:docMk xmlns:pc="http://schemas.microsoft.com/office/powerpoint/2013/main/command"/>
      <pc:sldMk xmlns:pc="http://schemas.microsoft.com/office/powerpoint/2013/main/command" cId="0" sldId="256"/>
      <ac:spMk id="33" creationId="{00000000-0000-0000-0000-000000000000}"/>
    </ac:deMkLst>
    <p188:txBody>
      <a:bodyPr/>
      <a:lstStyle/>
      <a:p>
        <a:r>
          <a:rPr lang="en-US"/>
          <a:t>Define "visibility" in background</a:t>
        </a:r>
      </a:p>
    </p188:txBody>
  </p188:cm>
  <p188:cm id="{204DB6A3-8CC2-475F-B614-9EB5E218F1A5}" authorId="{19702758-D004-0D11-EF6C-A39D4710F088}" created="2023-07-27T14:11:47.084">
    <ac:txMkLst xmlns:ac="http://schemas.microsoft.com/office/drawing/2013/main/command">
      <pc:docMk xmlns:pc="http://schemas.microsoft.com/office/powerpoint/2013/main/command"/>
      <pc:sldMk xmlns:pc="http://schemas.microsoft.com/office/powerpoint/2013/main/command" cId="0" sldId="256"/>
      <ac:spMk id="39" creationId="{00000000-0000-0000-0000-000000000000}"/>
      <ac:txMk cp="179">
        <ac:context len="2322" hash="538678963"/>
      </ac:txMk>
    </ac:txMkLst>
    <p188:pos x="1101143" y="1332963"/>
    <p188:txBody>
      <a:bodyPr/>
      <a:lstStyle/>
      <a:p>
        <a:r>
          <a:rPr lang="en-US"/>
          <a:t>Consider highlighting or circling the important percentages to draw the reader's attention</a:t>
        </a:r>
      </a:p>
    </p188:txBody>
  </p188:cm>
  <p188:cm id="{F23496E2-FBFE-4D49-BE73-882C80D3E6B8}" authorId="{19702758-D004-0D11-EF6C-A39D4710F088}" created="2023-07-27T14:13:10.587">
    <ac:deMkLst xmlns:ac="http://schemas.microsoft.com/office/drawing/2013/main/command">
      <pc:docMk xmlns:pc="http://schemas.microsoft.com/office/powerpoint/2013/main/command"/>
      <pc:sldMk xmlns:pc="http://schemas.microsoft.com/office/powerpoint/2013/main/command" cId="0" sldId="256"/>
      <ac:spMk id="37" creationId="{00000000-0000-0000-0000-000000000000}"/>
    </ac:deMkLst>
    <p188:txBody>
      <a:bodyPr/>
      <a:lstStyle/>
      <a:p>
        <a:r>
          <a:rPr lang="en-US"/>
          <a:t>How does bullying at school relate to healthcare?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endParaRPr/>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609602" y="457200"/>
            <a:ext cx="1567543" cy="1371600"/>
          </a:xfrm>
          <a:prstGeom prst="rect">
            <a:avLst/>
          </a:prstGeom>
          <a:solidFill>
            <a:schemeClr val="lt1"/>
          </a:solidFill>
          <a:ln>
            <a:noFill/>
          </a:ln>
        </p:spPr>
      </p:sp>
      <p:sp>
        <p:nvSpPr>
          <p:cNvPr id="21" name="Google Shape;21;p3"/>
          <p:cNvSpPr>
            <a:spLocks noGrp="1"/>
          </p:cNvSpPr>
          <p:nvPr>
            <p:ph type="pic" idx="17"/>
          </p:nvPr>
        </p:nvSpPr>
        <p:spPr>
          <a:xfrm>
            <a:off x="19855545" y="457200"/>
            <a:ext cx="1567543" cy="1371600"/>
          </a:xfrm>
          <a:prstGeom prst="rect">
            <a:avLst/>
          </a:prstGeom>
          <a:solidFill>
            <a:schemeClr val="lt1"/>
          </a:solidFill>
          <a:ln>
            <a:noFill/>
          </a:ln>
        </p:spPr>
      </p:sp>
      <p:sp>
        <p:nvSpPr>
          <p:cNvPr id="22" name="Google Shape;22;p3"/>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0_0.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show="0">
  <p:cSld>
    <p:bg>
      <p:bgPr>
        <a:solidFill>
          <a:srgbClr val="FFFFFF"/>
        </a:solidFill>
        <a:effectLst/>
      </p:bgPr>
    </p:bg>
    <p:spTree>
      <p:nvGrpSpPr>
        <p:cNvPr id="1" name="Shape 28"/>
        <p:cNvGrpSpPr/>
        <p:nvPr/>
      </p:nvGrpSpPr>
      <p:grpSpPr>
        <a:xfrm>
          <a:off x="0" y="0"/>
          <a:ext cx="0" cy="0"/>
          <a:chOff x="0" y="0"/>
          <a:chExt cx="0" cy="0"/>
        </a:xfrm>
      </p:grpSpPr>
      <p:sp>
        <p:nvSpPr>
          <p:cNvPr id="29" name="Google Shape;29;p1"/>
          <p:cNvSpPr txBox="1">
            <a:spLocks noGrp="1"/>
          </p:cNvSpPr>
          <p:nvPr>
            <p:ph type="title"/>
          </p:nvPr>
        </p:nvSpPr>
        <p:spPr>
          <a:xfrm>
            <a:off x="348343" y="304800"/>
            <a:ext cx="21249000" cy="1676400"/>
          </a:xfrm>
          <a:prstGeom prst="rect">
            <a:avLst/>
          </a:prstGeom>
          <a:solidFill>
            <a:srgbClr val="39993A"/>
          </a:solidFill>
          <a:ln w="9525" cap="flat" cmpd="sng">
            <a:solidFill>
              <a:srgbClr val="0D2454"/>
            </a:solidFill>
            <a:prstDash val="solid"/>
            <a:round/>
            <a:headEnd type="none" w="sm" len="sm"/>
            <a:tailEnd type="none" w="sm" len="sm"/>
          </a:ln>
        </p:spPr>
        <p:txBody>
          <a:bodyPr spcFirstLastPara="1" wrap="square" lIns="78350" tIns="39175" rIns="78350" bIns="39175" anchor="ctr" anchorCtr="1">
            <a:noAutofit/>
          </a:bodyPr>
          <a:lstStyle/>
          <a:p>
            <a:r>
              <a:rPr lang="en-US" sz="3000" b="0" i="1">
                <a:solidFill>
                  <a:schemeClr val="dk1"/>
                </a:solidFill>
                <a:latin typeface="Courier New"/>
                <a:ea typeface="Lexend SemiBold"/>
                <a:cs typeface="Lexend SemiBold"/>
              </a:rPr>
              <a:t> </a:t>
            </a:r>
            <a:r>
              <a:rPr lang="en-US" sz="3000" b="0">
                <a:solidFill>
                  <a:schemeClr val="dk1"/>
                </a:solidFill>
                <a:latin typeface="Courier New"/>
                <a:ea typeface="Lexend SemiBold"/>
                <a:cs typeface="Lexend SemiBold"/>
              </a:rPr>
              <a:t>Stress Fractures: The Effects of Stigma on the Health of Transgender Youth</a:t>
            </a:r>
          </a:p>
          <a:p>
            <a:r>
              <a:rPr lang="en-US" sz="3000" b="0">
                <a:solidFill>
                  <a:schemeClr val="dk1"/>
                </a:solidFill>
                <a:latin typeface="Courier New"/>
                <a:ea typeface="Lexend SemiBold"/>
                <a:cs typeface="Lexend SemiBold"/>
              </a:rPr>
              <a:t>Leander Shindell</a:t>
            </a:r>
          </a:p>
          <a:p>
            <a:r>
              <a:rPr lang="en-US" sz="3000" b="0">
                <a:solidFill>
                  <a:schemeClr val="dk1"/>
                </a:solidFill>
                <a:latin typeface="Courier New"/>
                <a:ea typeface="Lexend SemiBold"/>
                <a:cs typeface="Lexend SemiBold"/>
              </a:rPr>
              <a:t>Durham School of the Arts</a:t>
            </a:r>
          </a:p>
        </p:txBody>
      </p:sp>
      <p:sp>
        <p:nvSpPr>
          <p:cNvPr id="30" name="Google Shape;30;p1"/>
          <p:cNvSpPr txBox="1">
            <a:spLocks noGrp="1"/>
          </p:cNvSpPr>
          <p:nvPr>
            <p:ph type="body" idx="1"/>
          </p:nvPr>
        </p:nvSpPr>
        <p:spPr>
          <a:xfrm>
            <a:off x="348343" y="2133600"/>
            <a:ext cx="6792685" cy="533400"/>
          </a:xfrm>
          <a:prstGeom prst="rect">
            <a:avLst/>
          </a:prstGeom>
          <a:solidFill>
            <a:srgbClr val="39993A"/>
          </a:solidFill>
          <a:ln w="9525" cap="flat" cmpd="sng">
            <a:solidFill>
              <a:srgbClr val="0D2454"/>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b="0">
                <a:latin typeface="Courier New"/>
                <a:ea typeface="Lexend SemiBold"/>
                <a:cs typeface="Lexend SemiBold"/>
                <a:sym typeface="Lexend SemiBold"/>
              </a:rPr>
              <a:t>  </a:t>
            </a:r>
            <a:r>
              <a:rPr lang="en-US" sz="3000" b="0">
                <a:solidFill>
                  <a:schemeClr val="dk1"/>
                </a:solidFill>
                <a:latin typeface="Courier New"/>
                <a:ea typeface="Lexend SemiBold"/>
                <a:cs typeface="Lexend SemiBold"/>
                <a:sym typeface="Lexend SemiBold"/>
              </a:rPr>
              <a:t>Introduction</a:t>
            </a:r>
            <a:endParaRPr lang="en-US" sz="3000" b="0" i="0" u="none" strike="noStrike" cap="none">
              <a:solidFill>
                <a:schemeClr val="dk1"/>
              </a:solidFill>
              <a:latin typeface="Courier New"/>
              <a:ea typeface="Lexend SemiBold"/>
              <a:cs typeface="Lexend SemiBold"/>
            </a:endParaRPr>
          </a:p>
        </p:txBody>
      </p:sp>
      <p:sp>
        <p:nvSpPr>
          <p:cNvPr id="31" name="Google Shape;31;p1"/>
          <p:cNvSpPr txBox="1">
            <a:spLocks noGrp="1"/>
          </p:cNvSpPr>
          <p:nvPr>
            <p:ph type="body" idx="2"/>
          </p:nvPr>
        </p:nvSpPr>
        <p:spPr>
          <a:xfrm>
            <a:off x="348343" y="2770517"/>
            <a:ext cx="6792600" cy="5378569"/>
          </a:xfrm>
          <a:prstGeom prst="rect">
            <a:avLst/>
          </a:prstGeom>
          <a:noFill/>
          <a:ln>
            <a:noFill/>
          </a:ln>
        </p:spPr>
        <p:txBody>
          <a:bodyPr spcFirstLastPara="1" wrap="square" lIns="78350" tIns="39175" rIns="78350" bIns="39175" anchor="t" anchorCtr="0">
            <a:noAutofit/>
          </a:bodyPr>
          <a:lstStyle/>
          <a:p>
            <a:pPr marL="0" indent="0">
              <a:spcBef>
                <a:spcPts val="1200"/>
              </a:spcBef>
              <a:buSzPts val="1100"/>
            </a:pPr>
            <a:r>
              <a:rPr lang="en-US">
                <a:latin typeface="Book Antiqua"/>
              </a:rPr>
              <a:t>In my research, I examined how societal stigmatization and medical erasure of the transgender community affect the mental and physical health of transgender youth. Many transgender individuals choose to postpone or avoid formal healthcare settings due to past or anticipated experiences of violence and discrimination. Transgender youth are disproportionally affected by adverse health conditions, which may worsen due to avoidance of professional healthcare settings.</a:t>
            </a:r>
            <a:r>
              <a:rPr lang="en-US" b="1">
                <a:latin typeface="Book Antiqua"/>
              </a:rPr>
              <a:t> </a:t>
            </a:r>
          </a:p>
          <a:p>
            <a:pPr marL="0" indent="0">
              <a:spcBef>
                <a:spcPts val="1200"/>
              </a:spcBef>
              <a:buSzPts val="1100"/>
            </a:pPr>
            <a:r>
              <a:rPr lang="en-US" b="1">
                <a:latin typeface="Book Antiqua"/>
              </a:rPr>
              <a:t>Research Question: </a:t>
            </a:r>
            <a:r>
              <a:rPr lang="en-US">
                <a:latin typeface="Book Antiqua"/>
              </a:rPr>
              <a:t>How does the lack of visibility in the healthcare system and societal stigmatization of transgender individuals affect the mental and physical health of transgender youth?</a:t>
            </a:r>
          </a:p>
          <a:p>
            <a:pPr marL="0" lvl="0" indent="0" algn="l" rtl="0">
              <a:lnSpc>
                <a:spcPct val="100000"/>
              </a:lnSpc>
              <a:spcBef>
                <a:spcPts val="0"/>
              </a:spcBef>
              <a:spcAft>
                <a:spcPts val="0"/>
              </a:spcAft>
              <a:buSzPts val="1400"/>
              <a:buNone/>
            </a:pPr>
            <a:endParaRPr>
              <a:latin typeface="Book Antiqua"/>
            </a:endParaRPr>
          </a:p>
          <a:p>
            <a:pPr marL="0" indent="0">
              <a:spcBef>
                <a:spcPts val="0"/>
              </a:spcBef>
            </a:pPr>
            <a:r>
              <a:rPr lang="en-US" b="1">
                <a:latin typeface="Book Antiqua"/>
              </a:rPr>
              <a:t>Thesis Statement: </a:t>
            </a:r>
            <a:r>
              <a:rPr lang="en-US">
                <a:latin typeface="Book Antiqua"/>
              </a:rPr>
              <a:t>Societal stigmatization and erasure of transgender individuals in the healthcare system leads to adverse effects on the mental and physical health of transgender adolescents. Chronic stress caused by fear of rejection, harassment, discrimination, and violence can culminate in anxiety, depression, suicidality, and avoidance of professional healthcare settings.</a:t>
            </a:r>
          </a:p>
          <a:p>
            <a:pPr marL="0" indent="0">
              <a:spcBef>
                <a:spcPts val="0"/>
              </a:spcBef>
            </a:pPr>
            <a:endParaRPr lang="en-US">
              <a:latin typeface="Book Antiqua"/>
            </a:endParaRPr>
          </a:p>
          <a:p>
            <a:pPr marL="0" indent="0">
              <a:spcBef>
                <a:spcPts val="0"/>
              </a:spcBef>
            </a:pPr>
            <a:r>
              <a:rPr lang="en-US" b="1">
                <a:latin typeface="Book Antiqua"/>
              </a:rPr>
              <a:t>Methodology</a:t>
            </a:r>
            <a:r>
              <a:rPr lang="en-US">
                <a:latin typeface="Book Antiqua"/>
              </a:rPr>
              <a:t>: I chose to research this topic due to its lack of visibility, my own personal connections, and the rising number of anti-trans bills in the United States. I used google scholar to begin my research, where I found several articles related to transgender health in relation to stigma. I then searched through mainly PubMed, ScienceDirect, and the National Library of Medicine (nih.gov).</a:t>
            </a:r>
          </a:p>
          <a:p>
            <a:pPr marL="0" indent="0">
              <a:spcBef>
                <a:spcPts val="0"/>
              </a:spcBef>
            </a:pPr>
            <a:endParaRPr lang="en-US">
              <a:latin typeface="Book Antiqua"/>
            </a:endParaRPr>
          </a:p>
        </p:txBody>
      </p:sp>
      <p:sp>
        <p:nvSpPr>
          <p:cNvPr id="32" name="Google Shape;32;p1"/>
          <p:cNvSpPr txBox="1">
            <a:spLocks noGrp="1"/>
          </p:cNvSpPr>
          <p:nvPr>
            <p:ph type="body" idx="3"/>
          </p:nvPr>
        </p:nvSpPr>
        <p:spPr>
          <a:xfrm>
            <a:off x="210178" y="7854782"/>
            <a:ext cx="6792600" cy="533400"/>
          </a:xfrm>
          <a:prstGeom prst="rect">
            <a:avLst/>
          </a:prstGeom>
          <a:solidFill>
            <a:srgbClr val="39993A"/>
          </a:solidFill>
          <a:ln w="9525" cap="flat" cmpd="sng">
            <a:solidFill>
              <a:srgbClr val="0D2454"/>
            </a:solidFill>
            <a:prstDash val="solid"/>
            <a:round/>
            <a:headEnd type="none" w="sm" len="sm"/>
            <a:tailEnd type="none" w="sm" len="sm"/>
          </a:ln>
        </p:spPr>
        <p:txBody>
          <a:bodyPr spcFirstLastPara="1" wrap="square" lIns="78350" tIns="39175" rIns="78350" bIns="39175" anchor="t" anchorCtr="0">
            <a:noAutofit/>
          </a:bodyPr>
          <a:lstStyle/>
          <a:p>
            <a:pPr marL="1828800" lvl="0" indent="457200" algn="l" rtl="0">
              <a:lnSpc>
                <a:spcPct val="100000"/>
              </a:lnSpc>
              <a:spcBef>
                <a:spcPts val="0"/>
              </a:spcBef>
              <a:spcAft>
                <a:spcPts val="0"/>
              </a:spcAft>
              <a:buSzPts val="1400"/>
              <a:buNone/>
            </a:pPr>
            <a:r>
              <a:rPr lang="en-US" sz="3200" b="0">
                <a:solidFill>
                  <a:schemeClr val="dk1"/>
                </a:solidFill>
                <a:latin typeface="Courier New"/>
                <a:ea typeface="Lexend Medium"/>
                <a:cs typeface="Lexend Medium"/>
                <a:sym typeface="Lexend Medium"/>
              </a:rPr>
              <a:t>Background</a:t>
            </a:r>
            <a:r>
              <a:rPr lang="en-US" sz="3200">
                <a:solidFill>
                  <a:schemeClr val="dk1"/>
                </a:solidFill>
                <a:latin typeface="Courier New"/>
                <a:ea typeface="Actor"/>
                <a:cs typeface="Actor"/>
                <a:sym typeface="Actor"/>
              </a:rPr>
              <a:t> </a:t>
            </a:r>
            <a:endParaRPr lang="en-US" sz="3200" i="0" u="none" strike="noStrike" cap="none">
              <a:solidFill>
                <a:schemeClr val="dk1"/>
              </a:solidFill>
              <a:latin typeface="Courier New"/>
              <a:ea typeface="Actor"/>
              <a:cs typeface="Actor"/>
            </a:endParaRPr>
          </a:p>
        </p:txBody>
      </p:sp>
      <p:sp>
        <p:nvSpPr>
          <p:cNvPr id="33" name="Google Shape;33;p1"/>
          <p:cNvSpPr txBox="1">
            <a:spLocks noGrp="1"/>
          </p:cNvSpPr>
          <p:nvPr>
            <p:ph type="body" idx="4"/>
          </p:nvPr>
        </p:nvSpPr>
        <p:spPr>
          <a:xfrm>
            <a:off x="210320" y="8579427"/>
            <a:ext cx="6795479" cy="8780628"/>
          </a:xfrm>
          <a:prstGeom prst="rect">
            <a:avLst/>
          </a:prstGeom>
          <a:noFill/>
          <a:ln>
            <a:noFill/>
          </a:ln>
        </p:spPr>
        <p:txBody>
          <a:bodyPr spcFirstLastPara="1" wrap="square" lIns="78350" tIns="39174" rIns="78350" bIns="39174" anchor="t" anchorCtr="0">
            <a:noAutofit/>
          </a:bodyPr>
          <a:lstStyle/>
          <a:p>
            <a:pPr marL="0" indent="0">
              <a:spcBef>
                <a:spcPts val="1200"/>
              </a:spcBef>
            </a:pPr>
            <a:r>
              <a:rPr lang="en-US" sz="1300" b="1">
                <a:latin typeface="Book Antiqua"/>
                <a:ea typeface="Calibri"/>
              </a:rPr>
              <a:t>Key Terms</a:t>
            </a:r>
            <a:endParaRPr lang="en-US" sz="1300">
              <a:latin typeface="Book Antiqua"/>
              <a:ea typeface="Calibri"/>
            </a:endParaRPr>
          </a:p>
          <a:p>
            <a:pPr marL="285750" indent="-285750">
              <a:spcBef>
                <a:spcPts val="1200"/>
              </a:spcBef>
              <a:buFont typeface="Calibri"/>
              <a:buChar char="-"/>
            </a:pPr>
            <a:r>
              <a:rPr lang="en-US" sz="1300">
                <a:latin typeface="Book Antiqua"/>
                <a:ea typeface="Calibri"/>
              </a:rPr>
              <a:t>Transgender: Transgender is an umbrella term denoting or relating to a person whose sex assigned at birth differs from their gender identity. This includes female to male (FTM), male to female (MTF), female to non-binary (FTNB), male to non-binary (MTNB), and certain intersex individuals.</a:t>
            </a:r>
            <a:endParaRPr lang="en-US" sz="1300"/>
          </a:p>
          <a:p>
            <a:pPr marL="285750" indent="-285750">
              <a:spcBef>
                <a:spcPts val="1200"/>
              </a:spcBef>
              <a:buFont typeface="Calibri"/>
              <a:buChar char="-"/>
            </a:pPr>
            <a:r>
              <a:rPr lang="en-US" sz="1300">
                <a:latin typeface="Book Antiqua"/>
                <a:ea typeface="Calibri"/>
              </a:rPr>
              <a:t>Stigma: a mark of disgrace associated with a particular circumstance, quality, or person. Stigma operates on three levels: interpersonal, institutional, and individual.</a:t>
            </a:r>
          </a:p>
          <a:p>
            <a:pPr marL="285750" indent="-285750">
              <a:spcBef>
                <a:spcPts val="1200"/>
              </a:spcBef>
              <a:buFont typeface="Calibri"/>
              <a:buChar char="-"/>
            </a:pPr>
            <a:r>
              <a:rPr lang="en-US" sz="1300">
                <a:latin typeface="Book Antiqua"/>
                <a:ea typeface="Calibri"/>
              </a:rPr>
              <a:t>Visibility: refers to the degree to which something/someone is seen by the public. In the transgender community, examples include the inclusion of transgender people in education, specifically biology and medicine, examples of transgender characters or actors in television, etc. </a:t>
            </a:r>
          </a:p>
          <a:p>
            <a:pPr marL="285750" indent="-285750">
              <a:spcBef>
                <a:spcPts val="1200"/>
              </a:spcBef>
              <a:buFont typeface="Calibri"/>
              <a:buChar char="-"/>
            </a:pPr>
            <a:r>
              <a:rPr lang="en-US" sz="1300">
                <a:latin typeface="Book Antiqua"/>
                <a:ea typeface="Calibri"/>
              </a:rPr>
              <a:t>Depression: a mood disorder that causes persistent feelings of sadness and</a:t>
            </a:r>
            <a:br>
              <a:rPr lang="en-US" sz="1300">
                <a:latin typeface="Book Antiqua"/>
                <a:ea typeface="Calibri"/>
              </a:rPr>
            </a:br>
            <a:r>
              <a:rPr lang="en-US" sz="1300">
                <a:latin typeface="Book Antiqua"/>
                <a:ea typeface="Calibri"/>
              </a:rPr>
              <a:t>hopelessness and loss of interest in previously enjoyable activities. It is often treated with psychotherapy and medication.</a:t>
            </a:r>
          </a:p>
          <a:p>
            <a:pPr marL="285750" indent="-285750">
              <a:spcBef>
                <a:spcPts val="1200"/>
              </a:spcBef>
              <a:buFont typeface="Calibri"/>
              <a:buChar char="-"/>
            </a:pPr>
            <a:r>
              <a:rPr lang="en-US" sz="1300">
                <a:latin typeface="Book Antiqua"/>
                <a:ea typeface="Calibri"/>
              </a:rPr>
              <a:t>Anxiety: Generalized Anxiety Disorder is a mood disorder characterized by chronic excessive anxiety and worry about daily events. It is often treated with psychotherapy and medication.</a:t>
            </a:r>
          </a:p>
          <a:p>
            <a:pPr marL="285750" indent="-285750">
              <a:spcBef>
                <a:spcPts val="1200"/>
              </a:spcBef>
              <a:buFont typeface="Calibri"/>
              <a:buChar char="-"/>
            </a:pPr>
            <a:r>
              <a:rPr lang="en-US" sz="1300">
                <a:latin typeface="Book Antiqua"/>
                <a:ea typeface="Calibri"/>
              </a:rPr>
              <a:t>Post-Traumatic Stress Disorder (PTSD): A mental health condition that develops following a traumatic event characterized by flashbacks and avoidance of similar situations, intrusive thoughts about the event, and recurrent anxiety/distress. </a:t>
            </a:r>
          </a:p>
          <a:p>
            <a:pPr marL="285750" indent="-285750">
              <a:spcBef>
                <a:spcPts val="1200"/>
              </a:spcBef>
              <a:buFont typeface="Calibri"/>
              <a:buChar char="-"/>
            </a:pPr>
            <a:r>
              <a:rPr lang="en-US" sz="1300">
                <a:latin typeface="Book Antiqua"/>
                <a:ea typeface="Calibri"/>
              </a:rPr>
              <a:t>Provider: healthcare provider/physician</a:t>
            </a:r>
          </a:p>
          <a:p>
            <a:pPr marL="285750" indent="-285750">
              <a:spcBef>
                <a:spcPts val="1200"/>
              </a:spcBef>
              <a:buFont typeface="Calibri"/>
              <a:buChar char="-"/>
            </a:pPr>
            <a:r>
              <a:rPr lang="en-US" sz="1300">
                <a:latin typeface="Book Antiqua"/>
                <a:ea typeface="Calibri"/>
              </a:rPr>
              <a:t>Minority Stress Theory: high levels of stress faced by members of stigmatized minority groups. The theory suggests that discrimination and lack of social support can cause a number of stress responses that culminate in poor mental and physical health (Witcomb, 2018)</a:t>
            </a:r>
          </a:p>
          <a:p>
            <a:pPr marL="285750" indent="-285750">
              <a:spcBef>
                <a:spcPts val="1200"/>
              </a:spcBef>
              <a:buFont typeface="Calibri"/>
              <a:buChar char="-"/>
            </a:pPr>
            <a:r>
              <a:rPr lang="en-US" sz="1300">
                <a:latin typeface="Book Antiqua"/>
                <a:ea typeface="Calibri"/>
              </a:rPr>
              <a:t>Allostatic load: the cumulative burden of chronic stress. Symptoms include diabetes, hypertension, heart disease, insomnia, nervousness and anxiety, headaches, gastrointestinal complaints, aches and pains, fatigue, difficulty concentrating, decreased energy, feelings of helplessness or loss of control, disorganized thinking, overproduction of cortisol, irritability, restlessness, change in appetite, muscle tension, emotional withdrawal, drug/alcohol abuse, expedited ageing, and change in social behaviors (</a:t>
            </a:r>
            <a:r>
              <a:rPr lang="en-US" sz="1300" err="1">
                <a:latin typeface="Book Antiqua"/>
                <a:ea typeface="Calibri"/>
              </a:rPr>
              <a:t>Hughto</a:t>
            </a:r>
            <a:r>
              <a:rPr lang="en-US" sz="1300">
                <a:latin typeface="Book Antiqua"/>
                <a:ea typeface="Calibri"/>
              </a:rPr>
              <a:t>, 2015).</a:t>
            </a:r>
          </a:p>
        </p:txBody>
      </p:sp>
      <p:sp>
        <p:nvSpPr>
          <p:cNvPr id="34" name="Google Shape;34;p1"/>
          <p:cNvSpPr txBox="1">
            <a:spLocks noGrp="1"/>
          </p:cNvSpPr>
          <p:nvPr>
            <p:ph type="body" idx="7"/>
          </p:nvPr>
        </p:nvSpPr>
        <p:spPr>
          <a:xfrm>
            <a:off x="7576458" y="2133600"/>
            <a:ext cx="6792685" cy="533400"/>
          </a:xfrm>
          <a:prstGeom prst="rect">
            <a:avLst/>
          </a:prstGeom>
          <a:solidFill>
            <a:srgbClr val="39993A"/>
          </a:solidFill>
          <a:ln w="9525" cap="flat" cmpd="sng">
            <a:solidFill>
              <a:srgbClr val="0D2454"/>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b="0">
                <a:solidFill>
                  <a:schemeClr val="dk1"/>
                </a:solidFill>
                <a:latin typeface="Courier New"/>
                <a:ea typeface="Lexend SemiBold"/>
                <a:cs typeface="Lexend SemiBold"/>
                <a:sym typeface="Lexend SemiBold"/>
              </a:rPr>
              <a:t>        Data Analysis </a:t>
            </a:r>
            <a:endParaRPr lang="en-US" sz="3000" b="0" i="0" u="none" strike="noStrike" cap="none">
              <a:solidFill>
                <a:schemeClr val="dk1"/>
              </a:solidFill>
              <a:latin typeface="Courier New"/>
              <a:ea typeface="Lexend SemiBold"/>
              <a:cs typeface="Lexend SemiBold"/>
            </a:endParaRPr>
          </a:p>
        </p:txBody>
      </p:sp>
      <p:sp>
        <p:nvSpPr>
          <p:cNvPr id="35" name="Google Shape;35;p1"/>
          <p:cNvSpPr txBox="1">
            <a:spLocks noGrp="1"/>
          </p:cNvSpPr>
          <p:nvPr>
            <p:ph type="body" idx="8"/>
          </p:nvPr>
        </p:nvSpPr>
        <p:spPr>
          <a:xfrm>
            <a:off x="14735561" y="14498127"/>
            <a:ext cx="6792685" cy="2518914"/>
          </a:xfrm>
          <a:prstGeom prst="rect">
            <a:avLst/>
          </a:prstGeom>
          <a:noFill/>
          <a:ln>
            <a:noFill/>
          </a:ln>
        </p:spPr>
        <p:txBody>
          <a:bodyPr spcFirstLastPara="1" wrap="square" lIns="78350" tIns="39175" rIns="78350" bIns="39175" anchor="t" anchorCtr="0">
            <a:noAutofit/>
          </a:bodyPr>
          <a:lstStyle/>
          <a:p>
            <a:pPr marL="654685" indent="-565785">
              <a:spcBef>
                <a:spcPts val="0"/>
              </a:spcBef>
              <a:buNone/>
            </a:pPr>
            <a:r>
              <a:rPr lang="en-US">
                <a:latin typeface="Book Antiqua"/>
              </a:rPr>
              <a:t>Transgender youth  are a minority group especially vulnerable to adverse health</a:t>
            </a:r>
            <a:endParaRPr lang="en-US"/>
          </a:p>
          <a:p>
            <a:pPr marL="654685" indent="-565785">
              <a:spcBef>
                <a:spcPts val="0"/>
              </a:spcBef>
              <a:buNone/>
            </a:pPr>
            <a:r>
              <a:rPr lang="en-US">
                <a:latin typeface="Book Antiqua"/>
              </a:rPr>
              <a:t>effects stemming from discrimination and stigma. Due to barriers and stigma</a:t>
            </a:r>
            <a:endParaRPr lang="en-US"/>
          </a:p>
          <a:p>
            <a:pPr marL="654685" indent="-565785">
              <a:spcBef>
                <a:spcPts val="0"/>
              </a:spcBef>
              <a:buNone/>
            </a:pPr>
            <a:r>
              <a:rPr lang="en-US">
                <a:latin typeface="Book Antiqua"/>
              </a:rPr>
              <a:t>Within the formal healthcare system, transgender individuals may choose to avoid </a:t>
            </a:r>
            <a:endParaRPr lang="en-US"/>
          </a:p>
          <a:p>
            <a:pPr marL="654685" indent="-565785">
              <a:spcBef>
                <a:spcPts val="0"/>
              </a:spcBef>
              <a:buNone/>
            </a:pPr>
            <a:r>
              <a:rPr lang="en-US">
                <a:latin typeface="Book Antiqua"/>
              </a:rPr>
              <a:t>or postpone professional care, resulting in untreated injuries and illnesses and the </a:t>
            </a:r>
            <a:endParaRPr lang="en-US"/>
          </a:p>
          <a:p>
            <a:pPr marL="654685" indent="-565785">
              <a:spcBef>
                <a:spcPts val="0"/>
              </a:spcBef>
              <a:buNone/>
            </a:pPr>
            <a:r>
              <a:rPr lang="en-US">
                <a:latin typeface="Book Antiqua"/>
              </a:rPr>
              <a:t>use of unprofessionally administered gender-affirming care. Societal stigma </a:t>
            </a:r>
            <a:endParaRPr lang="en-US"/>
          </a:p>
          <a:p>
            <a:pPr marL="654685" indent="-565785">
              <a:spcBef>
                <a:spcPts val="0"/>
              </a:spcBef>
              <a:buNone/>
            </a:pPr>
            <a:r>
              <a:rPr lang="en-US">
                <a:latin typeface="Book Antiqua"/>
              </a:rPr>
              <a:t>experienced daily by transgender contributes greatly to depression, anxiety, </a:t>
            </a:r>
            <a:endParaRPr lang="en-US"/>
          </a:p>
          <a:p>
            <a:pPr marL="654685" indent="-565785">
              <a:spcBef>
                <a:spcPts val="0"/>
              </a:spcBef>
              <a:buNone/>
            </a:pPr>
            <a:r>
              <a:rPr lang="en-US">
                <a:latin typeface="Book Antiqua"/>
              </a:rPr>
              <a:t>suicidality, and chronic stress. </a:t>
            </a:r>
            <a:endParaRPr lang="en-US"/>
          </a:p>
        </p:txBody>
      </p:sp>
      <p:sp>
        <p:nvSpPr>
          <p:cNvPr id="36" name="Google Shape;36;p1"/>
          <p:cNvSpPr txBox="1">
            <a:spLocks noGrp="1"/>
          </p:cNvSpPr>
          <p:nvPr>
            <p:ph type="body" idx="9"/>
          </p:nvPr>
        </p:nvSpPr>
        <p:spPr>
          <a:xfrm>
            <a:off x="14804572" y="2133600"/>
            <a:ext cx="6792685" cy="533400"/>
          </a:xfrm>
          <a:prstGeom prst="rect">
            <a:avLst/>
          </a:prstGeom>
          <a:solidFill>
            <a:srgbClr val="39993A"/>
          </a:solidFill>
          <a:ln w="9525" cap="flat" cmpd="sng">
            <a:solidFill>
              <a:srgbClr val="0D2454"/>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b="0">
                <a:solidFill>
                  <a:schemeClr val="dk1"/>
                </a:solidFill>
                <a:latin typeface="Courier New"/>
                <a:ea typeface="Lexend SemiBold"/>
                <a:cs typeface="Lexend SemiBold"/>
                <a:sym typeface="Lexend SemiBold"/>
              </a:rPr>
              <a:t>Results </a:t>
            </a:r>
            <a:endParaRPr lang="en-US" sz="3000" b="0" i="0" u="none" strike="noStrike" cap="none">
              <a:solidFill>
                <a:schemeClr val="dk1"/>
              </a:solidFill>
              <a:latin typeface="Courier New"/>
              <a:ea typeface="Lexend SemiBold"/>
              <a:cs typeface="Lexend SemiBold"/>
            </a:endParaRPr>
          </a:p>
        </p:txBody>
      </p:sp>
      <p:sp>
        <p:nvSpPr>
          <p:cNvPr id="37" name="Google Shape;37;p1"/>
          <p:cNvSpPr txBox="1">
            <a:spLocks noGrp="1"/>
          </p:cNvSpPr>
          <p:nvPr>
            <p:ph type="body" idx="13"/>
          </p:nvPr>
        </p:nvSpPr>
        <p:spPr>
          <a:xfrm>
            <a:off x="14804572" y="2784895"/>
            <a:ext cx="6792685" cy="12565808"/>
          </a:xfrm>
          <a:prstGeom prst="rect">
            <a:avLst/>
          </a:prstGeom>
          <a:noFill/>
          <a:ln>
            <a:noFill/>
          </a:ln>
        </p:spPr>
        <p:txBody>
          <a:bodyPr spcFirstLastPara="1" wrap="square" lIns="78350" tIns="39175" rIns="78350" bIns="39175" anchor="t" anchorCtr="0">
            <a:noAutofit/>
          </a:bodyPr>
          <a:lstStyle/>
          <a:p>
            <a:pPr marL="654685" indent="-565785">
              <a:spcBef>
                <a:spcPts val="0"/>
              </a:spcBef>
              <a:buNone/>
            </a:pPr>
            <a:r>
              <a:rPr lang="en-US" sz="1500" b="1">
                <a:solidFill>
                  <a:srgbClr val="212121"/>
                </a:solidFill>
                <a:latin typeface="Book Antiqua"/>
                <a:ea typeface="Cambria"/>
              </a:rPr>
              <a:t>Mental Health and Suicide</a:t>
            </a:r>
            <a:endParaRPr lang="en-US" sz="1500">
              <a:solidFill>
                <a:srgbClr val="212121"/>
              </a:solidFill>
              <a:latin typeface="Book Antiqua"/>
              <a:ea typeface="Cambria"/>
            </a:endParaRPr>
          </a:p>
          <a:p>
            <a:pPr marL="654685" indent="-565785">
              <a:spcBef>
                <a:spcPts val="0"/>
              </a:spcBef>
              <a:buNone/>
            </a:pPr>
            <a:r>
              <a:rPr lang="en-US" sz="1500">
                <a:solidFill>
                  <a:srgbClr val="212121"/>
                </a:solidFill>
                <a:latin typeface="Book Antiqua"/>
                <a:ea typeface="Cambria"/>
              </a:rPr>
              <a:t>In a national survey of over 6000 respondents, over 50% of </a:t>
            </a:r>
            <a:endParaRPr lang="en-US">
              <a:solidFill>
                <a:srgbClr val="000000"/>
              </a:solidFill>
              <a:latin typeface="Book Antiqua"/>
              <a:ea typeface="Cambria"/>
            </a:endParaRPr>
          </a:p>
          <a:p>
            <a:pPr marL="654685" indent="-565785">
              <a:spcBef>
                <a:spcPts val="0"/>
              </a:spcBef>
              <a:buNone/>
            </a:pPr>
            <a:r>
              <a:rPr lang="en-US" sz="1500">
                <a:solidFill>
                  <a:srgbClr val="212121"/>
                </a:solidFill>
                <a:latin typeface="Book Antiqua"/>
                <a:ea typeface="Cambria"/>
              </a:rPr>
              <a:t>respondents who reported lifetime suicide attempts also reported being </a:t>
            </a:r>
          </a:p>
          <a:p>
            <a:pPr marL="654685" indent="-565785">
              <a:spcBef>
                <a:spcPts val="0"/>
              </a:spcBef>
              <a:buNone/>
            </a:pPr>
            <a:r>
              <a:rPr lang="en-US" sz="1500">
                <a:latin typeface="Book Antiqua"/>
                <a:ea typeface="Cambria"/>
              </a:rPr>
              <a:t>harassed or bullied at school (Grossman, 2016).</a:t>
            </a:r>
          </a:p>
          <a:p>
            <a:pPr marL="654685" indent="-565785">
              <a:spcBef>
                <a:spcPts val="0"/>
              </a:spcBef>
              <a:buNone/>
            </a:pPr>
            <a:endParaRPr lang="en-US" sz="1500">
              <a:solidFill>
                <a:srgbClr val="212121"/>
              </a:solidFill>
              <a:latin typeface="Book Antiqua"/>
              <a:ea typeface="Cambria"/>
            </a:endParaRPr>
          </a:p>
          <a:p>
            <a:pPr marL="654685" indent="-565785">
              <a:spcBef>
                <a:spcPts val="0"/>
              </a:spcBef>
              <a:buNone/>
            </a:pPr>
            <a:endParaRPr lang="en-US" sz="1500">
              <a:solidFill>
                <a:srgbClr val="212121"/>
              </a:solidFill>
              <a:latin typeface="Book Antiqua"/>
              <a:ea typeface="Cambria"/>
            </a:endParaRPr>
          </a:p>
          <a:p>
            <a:pPr marL="654685" indent="-565785">
              <a:spcBef>
                <a:spcPts val="0"/>
              </a:spcBef>
              <a:buNone/>
            </a:pPr>
            <a:endParaRPr lang="en-US" sz="1500">
              <a:solidFill>
                <a:srgbClr val="212121"/>
              </a:solidFill>
              <a:latin typeface="Book Antiqua"/>
              <a:ea typeface="Cambria"/>
            </a:endParaRPr>
          </a:p>
          <a:p>
            <a:pPr marL="654685" indent="-565785">
              <a:spcBef>
                <a:spcPts val="0"/>
              </a:spcBef>
              <a:buNone/>
            </a:pPr>
            <a:endParaRPr lang="en-US" sz="1500">
              <a:solidFill>
                <a:srgbClr val="212121"/>
              </a:solidFill>
              <a:latin typeface="Book Antiqua"/>
              <a:ea typeface="Cambria"/>
            </a:endParaRPr>
          </a:p>
          <a:p>
            <a:pPr marL="654685" indent="-565785">
              <a:spcBef>
                <a:spcPts val="0"/>
              </a:spcBef>
              <a:buNone/>
            </a:pPr>
            <a:endParaRPr lang="en-US" sz="1500">
              <a:solidFill>
                <a:srgbClr val="212121"/>
              </a:solidFill>
              <a:latin typeface="Book Antiqua"/>
              <a:ea typeface="Cambria"/>
            </a:endParaRPr>
          </a:p>
          <a:p>
            <a:pPr marL="654685" indent="-565785">
              <a:spcBef>
                <a:spcPts val="0"/>
              </a:spcBef>
              <a:buNone/>
            </a:pPr>
            <a:endParaRPr lang="en-US" sz="1500">
              <a:solidFill>
                <a:srgbClr val="212121"/>
              </a:solidFill>
              <a:latin typeface="Book Antiqua"/>
              <a:ea typeface="Cambria"/>
            </a:endParaRPr>
          </a:p>
          <a:p>
            <a:pPr marL="654685" indent="-565785">
              <a:spcBef>
                <a:spcPts val="0"/>
              </a:spcBef>
              <a:buNone/>
            </a:pPr>
            <a:endParaRPr lang="en-US" sz="1500">
              <a:solidFill>
                <a:srgbClr val="212121"/>
              </a:solidFill>
              <a:latin typeface="Book Antiqua"/>
              <a:ea typeface="Cambria"/>
            </a:endParaRPr>
          </a:p>
          <a:p>
            <a:pPr marL="654685" indent="-565785">
              <a:spcBef>
                <a:spcPts val="0"/>
              </a:spcBef>
              <a:buNone/>
            </a:pPr>
            <a:endParaRPr lang="en-US" sz="1500">
              <a:solidFill>
                <a:srgbClr val="212121"/>
              </a:solidFill>
              <a:latin typeface="Book Antiqua"/>
              <a:ea typeface="Cambria"/>
            </a:endParaRPr>
          </a:p>
          <a:p>
            <a:pPr marL="654685" indent="-565785">
              <a:spcBef>
                <a:spcPts val="0"/>
              </a:spcBef>
              <a:buNone/>
            </a:pPr>
            <a:endParaRPr lang="en-US" sz="1500">
              <a:solidFill>
                <a:srgbClr val="212121"/>
              </a:solidFill>
              <a:latin typeface="Book Antiqua"/>
              <a:ea typeface="Cambria"/>
            </a:endParaRPr>
          </a:p>
          <a:p>
            <a:pPr marL="654685" indent="-565785">
              <a:spcBef>
                <a:spcPts val="0"/>
              </a:spcBef>
              <a:buNone/>
            </a:pPr>
            <a:endParaRPr lang="en-US" sz="1500">
              <a:solidFill>
                <a:srgbClr val="212121"/>
              </a:solidFill>
              <a:latin typeface="Book Antiqua"/>
              <a:ea typeface="Cambria"/>
            </a:endParaRPr>
          </a:p>
          <a:p>
            <a:pPr marL="654685" indent="-565785">
              <a:spcBef>
                <a:spcPts val="0"/>
              </a:spcBef>
              <a:buNone/>
            </a:pPr>
            <a:endParaRPr lang="en-US" sz="1500">
              <a:solidFill>
                <a:srgbClr val="212121"/>
              </a:solidFill>
              <a:latin typeface="Book Antiqua"/>
              <a:ea typeface="Cambria"/>
            </a:endParaRPr>
          </a:p>
          <a:p>
            <a:pPr marL="654685" indent="-565785">
              <a:spcBef>
                <a:spcPts val="0"/>
              </a:spcBef>
              <a:buNone/>
            </a:pPr>
            <a:endParaRPr lang="en-US" sz="1500">
              <a:solidFill>
                <a:srgbClr val="212121"/>
              </a:solidFill>
              <a:latin typeface="Book Antiqua"/>
              <a:ea typeface="Cambria"/>
            </a:endParaRPr>
          </a:p>
          <a:p>
            <a:pPr marL="654685" indent="-565785">
              <a:spcBef>
                <a:spcPts val="0"/>
              </a:spcBef>
              <a:buNone/>
            </a:pPr>
            <a:endParaRPr lang="en-US" sz="1500">
              <a:solidFill>
                <a:srgbClr val="212121"/>
              </a:solidFill>
              <a:latin typeface="Book Antiqua"/>
              <a:ea typeface="Cambria"/>
            </a:endParaRPr>
          </a:p>
          <a:p>
            <a:pPr marL="654685" indent="-565785">
              <a:spcBef>
                <a:spcPts val="0"/>
              </a:spcBef>
              <a:buNone/>
            </a:pPr>
            <a:endParaRPr lang="en-US" sz="1500">
              <a:solidFill>
                <a:srgbClr val="212121"/>
              </a:solidFill>
              <a:latin typeface="Book Antiqua"/>
              <a:ea typeface="Cambria"/>
            </a:endParaRPr>
          </a:p>
          <a:p>
            <a:pPr marL="0" indent="-228600">
              <a:spcBef>
                <a:spcPts val="0"/>
              </a:spcBef>
              <a:buNone/>
            </a:pPr>
            <a:r>
              <a:rPr lang="en-US" sz="1500" b="1" i="1">
                <a:solidFill>
                  <a:srgbClr val="1C1D1E"/>
                </a:solidFill>
                <a:latin typeface="Book Antiqua"/>
                <a:ea typeface="Cambria"/>
              </a:rPr>
              <a:t>(Duffy, 2020)</a:t>
            </a:r>
            <a:endParaRPr lang="en-US" sz="1500" b="1">
              <a:solidFill>
                <a:srgbClr val="1C1D1E"/>
              </a:solidFill>
              <a:latin typeface="Book Antiqua"/>
              <a:ea typeface="Cambria"/>
            </a:endParaRPr>
          </a:p>
          <a:p>
            <a:pPr marL="0" indent="-228600">
              <a:spcBef>
                <a:spcPts val="0"/>
              </a:spcBef>
              <a:buNone/>
            </a:pPr>
            <a:endParaRPr lang="en-US" sz="1500" b="1">
              <a:solidFill>
                <a:srgbClr val="1C1D1E"/>
              </a:solidFill>
              <a:latin typeface="Book Antiqua"/>
              <a:ea typeface="Cambria"/>
            </a:endParaRPr>
          </a:p>
          <a:p>
            <a:pPr marL="0" indent="-228600">
              <a:spcBef>
                <a:spcPts val="0"/>
              </a:spcBef>
              <a:buNone/>
            </a:pPr>
            <a:r>
              <a:rPr lang="en-US" sz="1500" b="1">
                <a:solidFill>
                  <a:srgbClr val="1C1D1E"/>
                </a:solidFill>
                <a:latin typeface="Book Antiqua"/>
                <a:ea typeface="Cambria"/>
              </a:rPr>
              <a:t>Avoidance of Professional Healthcare Settings</a:t>
            </a:r>
            <a:endParaRPr lang="en-US" sz="1500">
              <a:solidFill>
                <a:srgbClr val="1C1D1E"/>
              </a:solidFill>
              <a:latin typeface="Book Antiqua"/>
              <a:ea typeface="Cambria"/>
            </a:endParaRPr>
          </a:p>
          <a:p>
            <a:pPr marL="0" indent="-228600">
              <a:spcBef>
                <a:spcPts val="0"/>
              </a:spcBef>
              <a:buNone/>
            </a:pPr>
            <a:r>
              <a:rPr lang="en-US" sz="1500">
                <a:solidFill>
                  <a:srgbClr val="1C1D1E"/>
                </a:solidFill>
                <a:latin typeface="Book Antiqua"/>
                <a:ea typeface="Cambria"/>
              </a:rPr>
              <a:t>Despite knowing its high-risk and life-threatening implications, many transgender people prefer accessing informal care due to the stigma they experience(d) in professional healthcare settings. 23 of 28 participants in a study of Colombian transgender women reported having accessed hormone replacement therapy (HRT) from unlicensed providers. Over half of the responders reported life-threatening consequences of unprofessionally administered silicone injections, and an additional 71.4% knew another transgender person who had died due to accessing gender-affirming care unsupervised by a medical professional.</a:t>
            </a:r>
            <a:endParaRPr lang="en-US">
              <a:latin typeface="Book Antiqua"/>
            </a:endParaRPr>
          </a:p>
          <a:p>
            <a:pPr marL="0" indent="-228600">
              <a:spcBef>
                <a:spcPts val="0"/>
              </a:spcBef>
              <a:buNone/>
            </a:pPr>
            <a:endParaRPr lang="en-US" sz="1500">
              <a:solidFill>
                <a:srgbClr val="1C1D1E"/>
              </a:solidFill>
              <a:latin typeface="Book Antiqua"/>
              <a:ea typeface="Cambria"/>
            </a:endParaRPr>
          </a:p>
          <a:p>
            <a:pPr marL="0" indent="-228600">
              <a:spcBef>
                <a:spcPts val="0"/>
              </a:spcBef>
              <a:buNone/>
            </a:pPr>
            <a:r>
              <a:rPr lang="en-US" sz="1500">
                <a:solidFill>
                  <a:srgbClr val="212121"/>
                </a:solidFill>
                <a:latin typeface="Book Antiqua"/>
                <a:ea typeface="Cambria"/>
              </a:rPr>
              <a:t>Almost 33% of young transgender Australians (14-25yrs) chose not to see a mental health professional due to past negative experiences.</a:t>
            </a:r>
            <a:endParaRPr lang="en-US">
              <a:latin typeface="Book Antiqua"/>
            </a:endParaRPr>
          </a:p>
          <a:p>
            <a:pPr marL="0" indent="-228600">
              <a:spcBef>
                <a:spcPts val="0"/>
              </a:spcBef>
              <a:buNone/>
            </a:pPr>
            <a:r>
              <a:rPr lang="en-US" sz="1500">
                <a:solidFill>
                  <a:srgbClr val="212121"/>
                </a:solidFill>
                <a:latin typeface="Book Antiqua"/>
                <a:ea typeface="Cambria"/>
              </a:rPr>
              <a:t>25% of transgender Americans postponed medical care due to discrimination. 29% of young transgender Australians avoided professional healthcare settings due to their gender-identity (mja.com.au, 2020).</a:t>
            </a:r>
          </a:p>
          <a:p>
            <a:pPr marL="0" indent="-228600">
              <a:spcBef>
                <a:spcPts val="0"/>
              </a:spcBef>
              <a:buNone/>
            </a:pPr>
            <a:endParaRPr lang="en-US" sz="1500">
              <a:solidFill>
                <a:srgbClr val="212121"/>
              </a:solidFill>
              <a:latin typeface="Book Antiqua"/>
              <a:ea typeface="Cambria"/>
            </a:endParaRPr>
          </a:p>
          <a:p>
            <a:pPr marL="0" indent="-228600">
              <a:spcBef>
                <a:spcPts val="0"/>
              </a:spcBef>
              <a:buNone/>
            </a:pPr>
            <a:r>
              <a:rPr lang="en-US" sz="1500">
                <a:solidFill>
                  <a:srgbClr val="212121"/>
                </a:solidFill>
                <a:latin typeface="Book Antiqua"/>
                <a:ea typeface="Cambria"/>
              </a:rPr>
              <a:t>A transgender patient reports that having to explain their needs and identity deterred them from wanting to seek professional healthcare again.</a:t>
            </a:r>
          </a:p>
          <a:p>
            <a:pPr marL="0" indent="-228600">
              <a:spcBef>
                <a:spcPts val="0"/>
              </a:spcBef>
              <a:buNone/>
            </a:pPr>
            <a:r>
              <a:rPr lang="en-US" sz="1500">
                <a:solidFill>
                  <a:srgbClr val="212121"/>
                </a:solidFill>
                <a:latin typeface="Book Antiqua"/>
                <a:ea typeface="Cambria"/>
              </a:rPr>
              <a:t>The pathologizing of the transgender identity by medical professionals led to many transgender patients avoiding formal healthcare settings (Velasco,2022).</a:t>
            </a:r>
          </a:p>
          <a:p>
            <a:pPr marL="0" indent="-228600">
              <a:spcBef>
                <a:spcPts val="0"/>
              </a:spcBef>
              <a:buNone/>
            </a:pPr>
            <a:endParaRPr lang="en-US" sz="1500">
              <a:solidFill>
                <a:srgbClr val="212121"/>
              </a:solidFill>
              <a:latin typeface="Book Antiqua"/>
              <a:ea typeface="Cambria"/>
            </a:endParaRPr>
          </a:p>
          <a:p>
            <a:pPr marL="0" indent="-228600">
              <a:spcBef>
                <a:spcPts val="0"/>
              </a:spcBef>
              <a:buNone/>
            </a:pPr>
            <a:r>
              <a:rPr lang="en-US" sz="1500" b="1">
                <a:solidFill>
                  <a:srgbClr val="212121"/>
                </a:solidFill>
                <a:latin typeface="Book Antiqua"/>
                <a:ea typeface="Cambria"/>
              </a:rPr>
              <a:t>Chronic Stress</a:t>
            </a:r>
            <a:endParaRPr lang="en-US" sz="1500">
              <a:solidFill>
                <a:srgbClr val="212121"/>
              </a:solidFill>
              <a:latin typeface="Book Antiqua"/>
              <a:ea typeface="Cambria"/>
            </a:endParaRPr>
          </a:p>
          <a:p>
            <a:pPr marL="0" indent="-228600">
              <a:spcBef>
                <a:spcPts val="0"/>
              </a:spcBef>
              <a:buNone/>
            </a:pPr>
            <a:r>
              <a:rPr lang="en-US" sz="1500">
                <a:solidFill>
                  <a:srgbClr val="212121"/>
                </a:solidFill>
                <a:latin typeface="Book Antiqua"/>
                <a:ea typeface="Cambria"/>
              </a:rPr>
              <a:t>The Minority Stress Theory is a likely explanation for adverse health effects experienced by transgender individuals. Long-term exposure to several stressors, such as enacted stigma and exposure to negative media messages can engender allostatic load. The presence of this condition in transgender youth can significantly cause anticipation of experiences of transgender-related stigma and contribute to  declining mental and physical health (</a:t>
            </a:r>
            <a:r>
              <a:rPr lang="en-US" sz="1500" err="1">
                <a:solidFill>
                  <a:srgbClr val="212121"/>
                </a:solidFill>
                <a:latin typeface="Book Antiqua"/>
                <a:ea typeface="Cambria"/>
              </a:rPr>
              <a:t>Hughto</a:t>
            </a:r>
            <a:r>
              <a:rPr lang="en-US" sz="1500">
                <a:solidFill>
                  <a:srgbClr val="212121"/>
                </a:solidFill>
                <a:latin typeface="Book Antiqua"/>
                <a:ea typeface="Cambria"/>
              </a:rPr>
              <a:t>, 2015). </a:t>
            </a:r>
            <a:endParaRPr lang="en-US">
              <a:latin typeface="Book Antiqua"/>
            </a:endParaRPr>
          </a:p>
        </p:txBody>
      </p:sp>
      <p:sp>
        <p:nvSpPr>
          <p:cNvPr id="38" name="Google Shape;38;p1"/>
          <p:cNvSpPr txBox="1">
            <a:spLocks noGrp="1"/>
          </p:cNvSpPr>
          <p:nvPr>
            <p:ph type="body" idx="14"/>
          </p:nvPr>
        </p:nvSpPr>
        <p:spPr>
          <a:xfrm>
            <a:off x="14804572" y="13950350"/>
            <a:ext cx="6792685" cy="533400"/>
          </a:xfrm>
          <a:prstGeom prst="rect">
            <a:avLst/>
          </a:prstGeom>
          <a:solidFill>
            <a:srgbClr val="39993A"/>
          </a:solidFill>
          <a:ln w="9525" cap="flat" cmpd="sng">
            <a:solidFill>
              <a:srgbClr val="0D2454"/>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b="0">
                <a:solidFill>
                  <a:schemeClr val="dk1"/>
                </a:solidFill>
                <a:latin typeface="Courier New"/>
                <a:ea typeface="Calibri"/>
                <a:cs typeface="Calibri"/>
                <a:sym typeface="Calibri"/>
              </a:rPr>
              <a:t>Conclusion</a:t>
            </a:r>
            <a:r>
              <a:rPr lang="en-US" sz="3000" b="0">
                <a:latin typeface="Courier New"/>
                <a:ea typeface="Calibri"/>
                <a:cs typeface="Calibri"/>
                <a:sym typeface="Calibri"/>
              </a:rPr>
              <a:t> </a:t>
            </a:r>
            <a:endParaRPr lang="en-US" sz="3000" b="0" i="0" u="none" strike="noStrike" cap="none">
              <a:latin typeface="Courier New"/>
              <a:ea typeface="Calibri"/>
              <a:cs typeface="Calibri"/>
            </a:endParaRPr>
          </a:p>
        </p:txBody>
      </p:sp>
      <p:sp>
        <p:nvSpPr>
          <p:cNvPr id="39" name="Google Shape;39;p1"/>
          <p:cNvSpPr txBox="1">
            <a:spLocks noGrp="1"/>
          </p:cNvSpPr>
          <p:nvPr>
            <p:ph type="body" idx="15"/>
          </p:nvPr>
        </p:nvSpPr>
        <p:spPr>
          <a:xfrm>
            <a:off x="7576460" y="2888412"/>
            <a:ext cx="7103235" cy="13956102"/>
          </a:xfrm>
          <a:prstGeom prst="rect">
            <a:avLst/>
          </a:prstGeom>
          <a:noFill/>
          <a:ln>
            <a:noFill/>
          </a:ln>
        </p:spPr>
        <p:txBody>
          <a:bodyPr spcFirstLastPara="1" wrap="square" lIns="78350" tIns="39175" rIns="78350" bIns="39175" anchor="t" anchorCtr="0">
            <a:noAutofit/>
          </a:bodyPr>
          <a:lstStyle/>
          <a:p>
            <a:pPr marL="0" indent="0">
              <a:spcBef>
                <a:spcPts val="0"/>
              </a:spcBef>
            </a:pPr>
            <a:r>
              <a:rPr lang="en-US" b="1">
                <a:solidFill>
                  <a:srgbClr val="212121"/>
                </a:solidFill>
                <a:latin typeface="Book Antiqua"/>
                <a:ea typeface="Cambria"/>
              </a:rPr>
              <a:t>Negative Media Messages</a:t>
            </a:r>
          </a:p>
          <a:p>
            <a:pPr marL="0" indent="0">
              <a:spcBef>
                <a:spcPts val="0"/>
              </a:spcBef>
            </a:pPr>
            <a:r>
              <a:rPr lang="en-US">
                <a:solidFill>
                  <a:srgbClr val="212121"/>
                </a:solidFill>
                <a:latin typeface="Book Antiqua"/>
                <a:ea typeface="Cambria"/>
              </a:rPr>
              <a:t>Exposure to media sources depicting transgender people in a negative light has been associated with symptoms of depression, anxiety, and PTSD, even after controlling for other factors such as childhood and/or adulthood physical or sexual abuse.</a:t>
            </a:r>
          </a:p>
          <a:p>
            <a:pPr marL="0" indent="0">
              <a:spcBef>
                <a:spcPts val="0"/>
              </a:spcBef>
            </a:pPr>
            <a:endParaRPr lang="en-US" b="1">
              <a:solidFill>
                <a:srgbClr val="212121"/>
              </a:solidFill>
              <a:latin typeface="Book Antiqua"/>
              <a:ea typeface="Cambria"/>
            </a:endParaRPr>
          </a:p>
          <a:p>
            <a:pPr marL="0" indent="0">
              <a:spcBef>
                <a:spcPts val="0"/>
              </a:spcBef>
            </a:pPr>
            <a:endParaRPr lang="en-US" b="1">
              <a:solidFill>
                <a:srgbClr val="212121"/>
              </a:solidFill>
              <a:latin typeface="Book Antiqua"/>
              <a:ea typeface="Cambria"/>
            </a:endParaRPr>
          </a:p>
          <a:p>
            <a:pPr marL="0" indent="0">
              <a:spcBef>
                <a:spcPts val="0"/>
              </a:spcBef>
            </a:pPr>
            <a:endParaRPr lang="en-US" b="1">
              <a:solidFill>
                <a:srgbClr val="212121"/>
              </a:solidFill>
              <a:latin typeface="Book Antiqua"/>
              <a:ea typeface="Cambria"/>
            </a:endParaRPr>
          </a:p>
          <a:p>
            <a:pPr marL="0" indent="0">
              <a:spcBef>
                <a:spcPts val="0"/>
              </a:spcBef>
            </a:pPr>
            <a:endParaRPr lang="en-US" b="1">
              <a:solidFill>
                <a:srgbClr val="212121"/>
              </a:solidFill>
              <a:latin typeface="Book Antiqua"/>
              <a:ea typeface="Cambria"/>
            </a:endParaRPr>
          </a:p>
          <a:p>
            <a:pPr marL="0" indent="0">
              <a:spcBef>
                <a:spcPts val="0"/>
              </a:spcBef>
            </a:pPr>
            <a:endParaRPr lang="en-US" b="1">
              <a:solidFill>
                <a:srgbClr val="212121"/>
              </a:solidFill>
              <a:latin typeface="Book Antiqua"/>
              <a:ea typeface="Cambria"/>
            </a:endParaRPr>
          </a:p>
          <a:p>
            <a:pPr marL="0" indent="0">
              <a:spcBef>
                <a:spcPts val="0"/>
              </a:spcBef>
            </a:pPr>
            <a:endParaRPr lang="en-US" b="1">
              <a:solidFill>
                <a:srgbClr val="212121"/>
              </a:solidFill>
              <a:latin typeface="Book Antiqua"/>
              <a:ea typeface="Cambria"/>
            </a:endParaRPr>
          </a:p>
          <a:p>
            <a:pPr marL="0" indent="0">
              <a:spcBef>
                <a:spcPts val="0"/>
              </a:spcBef>
            </a:pPr>
            <a:endParaRPr lang="en-US" b="1">
              <a:solidFill>
                <a:srgbClr val="212121"/>
              </a:solidFill>
              <a:latin typeface="Book Antiqua"/>
              <a:ea typeface="Cambria"/>
            </a:endParaRPr>
          </a:p>
          <a:p>
            <a:pPr marL="0" indent="0">
              <a:spcBef>
                <a:spcPts val="0"/>
              </a:spcBef>
            </a:pPr>
            <a:endParaRPr lang="en-US" b="1">
              <a:solidFill>
                <a:srgbClr val="212121"/>
              </a:solidFill>
              <a:latin typeface="Book Antiqua"/>
              <a:ea typeface="Cambria"/>
            </a:endParaRPr>
          </a:p>
          <a:p>
            <a:pPr marL="0" indent="0">
              <a:spcBef>
                <a:spcPts val="0"/>
              </a:spcBef>
            </a:pPr>
            <a:endParaRPr lang="en-US" b="1">
              <a:solidFill>
                <a:srgbClr val="212121"/>
              </a:solidFill>
              <a:latin typeface="Book Antiqua"/>
              <a:ea typeface="Cambria"/>
            </a:endParaRPr>
          </a:p>
          <a:p>
            <a:pPr marL="0" indent="0">
              <a:spcBef>
                <a:spcPts val="0"/>
              </a:spcBef>
            </a:pPr>
            <a:endParaRPr lang="en-US" b="1">
              <a:solidFill>
                <a:srgbClr val="212121"/>
              </a:solidFill>
              <a:latin typeface="Book Antiqua"/>
              <a:ea typeface="Cambria"/>
            </a:endParaRPr>
          </a:p>
          <a:p>
            <a:pPr marL="0" indent="0">
              <a:spcBef>
                <a:spcPts val="0"/>
              </a:spcBef>
            </a:pPr>
            <a:endParaRPr lang="en-US" b="1">
              <a:solidFill>
                <a:srgbClr val="212121"/>
              </a:solidFill>
              <a:latin typeface="Book Antiqua"/>
              <a:ea typeface="Cambria"/>
            </a:endParaRPr>
          </a:p>
          <a:p>
            <a:pPr marL="0" indent="0">
              <a:spcBef>
                <a:spcPts val="0"/>
              </a:spcBef>
            </a:pPr>
            <a:endParaRPr lang="en-US" b="1">
              <a:solidFill>
                <a:srgbClr val="212121"/>
              </a:solidFill>
              <a:latin typeface="Book Antiqua"/>
              <a:ea typeface="Cambria"/>
            </a:endParaRPr>
          </a:p>
          <a:p>
            <a:pPr marL="0" indent="0">
              <a:spcBef>
                <a:spcPts val="0"/>
              </a:spcBef>
            </a:pPr>
            <a:endParaRPr lang="en-US" b="1">
              <a:solidFill>
                <a:srgbClr val="1C1D1E"/>
              </a:solidFill>
              <a:latin typeface="Book Antiqua"/>
              <a:ea typeface="Cambria"/>
            </a:endParaRPr>
          </a:p>
          <a:p>
            <a:pPr marL="0" indent="0">
              <a:spcBef>
                <a:spcPts val="0"/>
              </a:spcBef>
            </a:pPr>
            <a:endParaRPr lang="en-US">
              <a:solidFill>
                <a:srgbClr val="212121"/>
              </a:solidFill>
              <a:latin typeface="Book Antiqua"/>
              <a:ea typeface="Cambria"/>
            </a:endParaRPr>
          </a:p>
          <a:p>
            <a:pPr marL="0" indent="0">
              <a:spcBef>
                <a:spcPts val="0"/>
              </a:spcBef>
            </a:pPr>
            <a:endParaRPr lang="en-US">
              <a:solidFill>
                <a:srgbClr val="212121"/>
              </a:solidFill>
              <a:latin typeface="Book Antiqua"/>
              <a:ea typeface="Cambria"/>
            </a:endParaRPr>
          </a:p>
          <a:p>
            <a:pPr marL="0" indent="0">
              <a:spcBef>
                <a:spcPts val="0"/>
              </a:spcBef>
            </a:pPr>
            <a:endParaRPr lang="en-US">
              <a:solidFill>
                <a:srgbClr val="212121"/>
              </a:solidFill>
              <a:latin typeface="Book Antiqua"/>
              <a:ea typeface="Cambria"/>
            </a:endParaRPr>
          </a:p>
          <a:p>
            <a:pPr marL="0" indent="0">
              <a:spcBef>
                <a:spcPts val="0"/>
              </a:spcBef>
            </a:pPr>
            <a:endParaRPr lang="en-US">
              <a:solidFill>
                <a:srgbClr val="212121"/>
              </a:solidFill>
              <a:latin typeface="Book Antiqua"/>
              <a:ea typeface="Cambria"/>
            </a:endParaRPr>
          </a:p>
          <a:p>
            <a:pPr marL="0" indent="0">
              <a:spcBef>
                <a:spcPts val="0"/>
              </a:spcBef>
            </a:pPr>
            <a:endParaRPr lang="en-US">
              <a:solidFill>
                <a:srgbClr val="212121"/>
              </a:solidFill>
              <a:latin typeface="Book Antiqua"/>
              <a:ea typeface="Cambria"/>
            </a:endParaRPr>
          </a:p>
          <a:p>
            <a:pPr marL="0" indent="0">
              <a:spcBef>
                <a:spcPts val="0"/>
              </a:spcBef>
            </a:pPr>
            <a:endParaRPr lang="en-US">
              <a:solidFill>
                <a:srgbClr val="212121"/>
              </a:solidFill>
              <a:latin typeface="Book Antiqua"/>
              <a:ea typeface="Cambria"/>
            </a:endParaRPr>
          </a:p>
          <a:p>
            <a:pPr marL="0" indent="0">
              <a:spcBef>
                <a:spcPts val="0"/>
              </a:spcBef>
            </a:pPr>
            <a:endParaRPr lang="en-US">
              <a:solidFill>
                <a:srgbClr val="212121"/>
              </a:solidFill>
              <a:latin typeface="Book Antiqua"/>
              <a:ea typeface="Cambria"/>
            </a:endParaRPr>
          </a:p>
          <a:p>
            <a:pPr marL="0" indent="0">
              <a:spcBef>
                <a:spcPts val="0"/>
              </a:spcBef>
            </a:pPr>
            <a:endParaRPr lang="en-US">
              <a:solidFill>
                <a:srgbClr val="212121"/>
              </a:solidFill>
              <a:latin typeface="Book Antiqua"/>
              <a:ea typeface="Cambria"/>
            </a:endParaRPr>
          </a:p>
          <a:p>
            <a:pPr marL="0" indent="0">
              <a:spcBef>
                <a:spcPts val="0"/>
              </a:spcBef>
            </a:pPr>
            <a:r>
              <a:rPr lang="en-US" i="1">
                <a:solidFill>
                  <a:srgbClr val="000000"/>
                </a:solidFill>
                <a:latin typeface="Book Antiqua"/>
                <a:ea typeface="Cambria"/>
              </a:rPr>
              <a:t>*(</a:t>
            </a:r>
            <a:r>
              <a:rPr lang="en-US" i="1" err="1">
                <a:solidFill>
                  <a:srgbClr val="000000"/>
                </a:solidFill>
                <a:latin typeface="Book Antiqua"/>
                <a:ea typeface="Cambria"/>
              </a:rPr>
              <a:t>Hughto</a:t>
            </a:r>
            <a:r>
              <a:rPr lang="en-US" i="1">
                <a:solidFill>
                  <a:srgbClr val="000000"/>
                </a:solidFill>
                <a:latin typeface="Book Antiqua"/>
                <a:ea typeface="Cambria"/>
              </a:rPr>
              <a:t>, 2021). * N=545 refers to the total number of participants in the study</a:t>
            </a:r>
            <a:endParaRPr lang="en-US"/>
          </a:p>
          <a:p>
            <a:pPr marL="0" indent="0">
              <a:spcBef>
                <a:spcPts val="0"/>
              </a:spcBef>
            </a:pPr>
            <a:endParaRPr lang="en-US">
              <a:solidFill>
                <a:srgbClr val="212121"/>
              </a:solidFill>
              <a:latin typeface="Book Antiqua"/>
              <a:ea typeface="Cambria"/>
            </a:endParaRPr>
          </a:p>
          <a:p>
            <a:pPr marL="0" indent="0">
              <a:spcBef>
                <a:spcPts val="0"/>
              </a:spcBef>
            </a:pPr>
            <a:r>
              <a:rPr lang="en-US">
                <a:solidFill>
                  <a:srgbClr val="212121"/>
                </a:solidFill>
                <a:latin typeface="Book Antiqua"/>
                <a:ea typeface="Cambria"/>
              </a:rPr>
              <a:t>The overwhelming majority of participants in this study report exposure to several types of media depicting the transgender community in a negative light. Exposure to multiple social oppressions can lead to or worsen poor mental health condition and negate coping strategies. Chronic stress derived from long-term exposure to discrimination and stigma can cause allostatic load. (</a:t>
            </a:r>
            <a:r>
              <a:rPr lang="en-US" err="1">
                <a:solidFill>
                  <a:srgbClr val="212121"/>
                </a:solidFill>
                <a:latin typeface="Book Antiqua"/>
                <a:ea typeface="Cambria"/>
              </a:rPr>
              <a:t>Hughto</a:t>
            </a:r>
            <a:r>
              <a:rPr lang="en-US">
                <a:solidFill>
                  <a:srgbClr val="212121"/>
                </a:solidFill>
                <a:latin typeface="Book Antiqua"/>
                <a:ea typeface="Cambria"/>
              </a:rPr>
              <a:t>, 2021).</a:t>
            </a:r>
            <a:endParaRPr lang="en-US">
              <a:latin typeface="Book Antiqua"/>
            </a:endParaRPr>
          </a:p>
          <a:p>
            <a:pPr marL="0">
              <a:spcBef>
                <a:spcPts val="0"/>
              </a:spcBef>
            </a:pPr>
            <a:endParaRPr lang="en-US">
              <a:solidFill>
                <a:srgbClr val="212121"/>
              </a:solidFill>
              <a:latin typeface="Book Antiqua"/>
              <a:ea typeface="Cambria"/>
            </a:endParaRPr>
          </a:p>
          <a:p>
            <a:pPr marL="0">
              <a:spcBef>
                <a:spcPts val="0"/>
              </a:spcBef>
            </a:pPr>
            <a:r>
              <a:rPr lang="en-US" b="1">
                <a:solidFill>
                  <a:srgbClr val="212121"/>
                </a:solidFill>
                <a:latin typeface="Book Antiqua"/>
                <a:ea typeface="Cambria"/>
              </a:rPr>
              <a:t>Medical Violence</a:t>
            </a:r>
          </a:p>
          <a:p>
            <a:pPr marL="0">
              <a:spcBef>
                <a:spcPts val="0"/>
              </a:spcBef>
            </a:pPr>
            <a:r>
              <a:rPr lang="en-US">
                <a:solidFill>
                  <a:srgbClr val="212121"/>
                </a:solidFill>
                <a:latin typeface="Book Antiqua"/>
                <a:ea typeface="Cambria"/>
              </a:rPr>
              <a:t>One MTF patient reported being forcefully injected with testosterone by a physician with her mother's approval. Another transgender patient reports being forced to show their genitalia to an provider after accidentally scheduling an appointment with a urologist instead of an endocrinologist (Velasco, 2022).</a:t>
            </a:r>
          </a:p>
          <a:p>
            <a:pPr marL="0">
              <a:spcBef>
                <a:spcPts val="0"/>
              </a:spcBef>
            </a:pPr>
            <a:endParaRPr lang="en-US">
              <a:solidFill>
                <a:srgbClr val="212121"/>
              </a:solidFill>
              <a:latin typeface="Book Antiqua"/>
              <a:ea typeface="Cambria"/>
            </a:endParaRPr>
          </a:p>
          <a:p>
            <a:pPr marL="0">
              <a:spcBef>
                <a:spcPts val="0"/>
              </a:spcBef>
            </a:pPr>
            <a:r>
              <a:rPr lang="en-US" b="1">
                <a:solidFill>
                  <a:srgbClr val="212121"/>
                </a:solidFill>
                <a:latin typeface="Book Antiqua"/>
                <a:ea typeface="Cambria"/>
              </a:rPr>
              <a:t>HIV Stigma</a:t>
            </a:r>
          </a:p>
          <a:p>
            <a:pPr marL="0">
              <a:spcBef>
                <a:spcPts val="0"/>
              </a:spcBef>
            </a:pPr>
            <a:r>
              <a:rPr lang="en-US">
                <a:solidFill>
                  <a:srgbClr val="212121"/>
                </a:solidFill>
                <a:latin typeface="Book Antiqua"/>
                <a:ea typeface="Cambria"/>
              </a:rPr>
              <a:t>A MTF patient recalls that, when her provider found out she was transgender, the provider insisted that the patient's pneumonia was actually HIV, which was not the case. Another report tells of how a nurse refused to inject a transgender patient with their medicine, assuming the patient must have HIV without even looking at their medical record (Velasco, 2022).</a:t>
            </a:r>
            <a:endParaRPr lang="en-US"/>
          </a:p>
          <a:p>
            <a:pPr marL="0">
              <a:spcBef>
                <a:spcPts val="0"/>
              </a:spcBef>
            </a:pPr>
            <a:endParaRPr lang="en-US">
              <a:solidFill>
                <a:srgbClr val="212121"/>
              </a:solidFill>
              <a:latin typeface="Book Antiqua"/>
              <a:ea typeface="Cambria"/>
            </a:endParaRPr>
          </a:p>
          <a:p>
            <a:pPr marL="0">
              <a:spcBef>
                <a:spcPts val="0"/>
              </a:spcBef>
            </a:pPr>
            <a:r>
              <a:rPr lang="en-US" b="1">
                <a:solidFill>
                  <a:srgbClr val="212121"/>
                </a:solidFill>
                <a:latin typeface="Book Antiqua"/>
                <a:ea typeface="Cambria"/>
              </a:rPr>
              <a:t>Discomfort in Professional Healthcare Settings</a:t>
            </a:r>
          </a:p>
          <a:p>
            <a:pPr marL="0">
              <a:spcBef>
                <a:spcPts val="0"/>
              </a:spcBef>
            </a:pPr>
            <a:r>
              <a:rPr lang="en-US">
                <a:latin typeface="Book Antiqua"/>
                <a:ea typeface="Cambria"/>
              </a:rPr>
              <a:t>A transgender patient reports feeling unsafe in the hospital after having to remove their gender-affirming clothing for a chest x-ray. Another transgender patient reports their provider asking very personal questions, such as what kind of sex they prefer. The patient felt these questions were quite inappropriate and intrusive, but that they had to answer in order to get the care they wanted (gender-affirming surgery) (Velasco, 2022).</a:t>
            </a:r>
          </a:p>
          <a:p>
            <a:pPr marL="0">
              <a:spcBef>
                <a:spcPts val="0"/>
              </a:spcBef>
            </a:pPr>
            <a:endParaRPr lang="en-US">
              <a:latin typeface="Book Antiqua"/>
              <a:ea typeface="Cambria"/>
            </a:endParaRPr>
          </a:p>
          <a:p>
            <a:pPr marL="0">
              <a:spcBef>
                <a:spcPts val="0"/>
              </a:spcBef>
            </a:pPr>
            <a:r>
              <a:rPr lang="en-US" b="1">
                <a:latin typeface="Book Antiqua"/>
                <a:ea typeface="Cambria"/>
              </a:rPr>
              <a:t>Lack of Visibility in the Healthcare System</a:t>
            </a:r>
          </a:p>
          <a:p>
            <a:pPr marL="0">
              <a:spcBef>
                <a:spcPts val="0"/>
              </a:spcBef>
            </a:pPr>
            <a:r>
              <a:rPr lang="en-US">
                <a:latin typeface="Book Antiqua"/>
                <a:ea typeface="Cambria"/>
              </a:rPr>
              <a:t>A 2011 study of deans of medical education across North America found that  the average time devoted to LGBTQ+-related care was only 5 hours. Due to insufficient medical education on their needs, transgender individuals are often forced to travel  long distances in order to find safe and adequate care (</a:t>
            </a:r>
            <a:r>
              <a:rPr lang="en-US" err="1">
                <a:latin typeface="Book Antiqua"/>
                <a:ea typeface="Cambria"/>
              </a:rPr>
              <a:t>Hughto</a:t>
            </a:r>
            <a:r>
              <a:rPr lang="en-US">
                <a:latin typeface="Book Antiqua"/>
                <a:ea typeface="Cambria"/>
              </a:rPr>
              <a:t>, 2015).</a:t>
            </a:r>
          </a:p>
          <a:p>
            <a:pPr marL="0">
              <a:spcBef>
                <a:spcPts val="0"/>
              </a:spcBef>
            </a:pPr>
            <a:endParaRPr lang="en-US">
              <a:latin typeface="Book Antiqua"/>
              <a:ea typeface="Cambria"/>
            </a:endParaRPr>
          </a:p>
          <a:p>
            <a:pPr marL="0">
              <a:spcBef>
                <a:spcPts val="0"/>
              </a:spcBef>
            </a:pPr>
            <a:endParaRPr lang="en-US" i="1">
              <a:latin typeface="Book Antiqua"/>
              <a:ea typeface="Cambria"/>
            </a:endParaRPr>
          </a:p>
        </p:txBody>
      </p:sp>
      <p:graphicFrame>
        <p:nvGraphicFramePr>
          <p:cNvPr id="4" name="Table 3">
            <a:extLst>
              <a:ext uri="{FF2B5EF4-FFF2-40B4-BE49-F238E27FC236}">
                <a16:creationId xmlns:a16="http://schemas.microsoft.com/office/drawing/2014/main" id="{C4ADFF4A-B081-DCC2-3335-48F72CD103B1}"/>
              </a:ext>
            </a:extLst>
          </p:cNvPr>
          <p:cNvGraphicFramePr>
            <a:graphicFrameLocks noGrp="1"/>
          </p:cNvGraphicFramePr>
          <p:nvPr>
            <p:extLst>
              <p:ext uri="{D42A27DB-BD31-4B8C-83A1-F6EECF244321}">
                <p14:modId xmlns:p14="http://schemas.microsoft.com/office/powerpoint/2010/main" val="1248332600"/>
              </p:ext>
            </p:extLst>
          </p:nvPr>
        </p:nvGraphicFramePr>
        <p:xfrm>
          <a:off x="7556739" y="3864633"/>
          <a:ext cx="6905545" cy="4422831"/>
        </p:xfrm>
        <a:graphic>
          <a:graphicData uri="http://schemas.openxmlformats.org/drawingml/2006/table">
            <a:tbl>
              <a:tblPr firstRow="1" bandRow="1">
                <a:tableStyleId>{5C22544A-7EE6-4342-B048-85BDC9FD1C3A}</a:tableStyleId>
              </a:tblPr>
              <a:tblGrid>
                <a:gridCol w="1822345">
                  <a:extLst>
                    <a:ext uri="{9D8B030D-6E8A-4147-A177-3AD203B41FA5}">
                      <a16:colId xmlns:a16="http://schemas.microsoft.com/office/drawing/2014/main" val="1742001889"/>
                    </a:ext>
                  </a:extLst>
                </a:gridCol>
                <a:gridCol w="2733522">
                  <a:extLst>
                    <a:ext uri="{9D8B030D-6E8A-4147-A177-3AD203B41FA5}">
                      <a16:colId xmlns:a16="http://schemas.microsoft.com/office/drawing/2014/main" val="675309737"/>
                    </a:ext>
                  </a:extLst>
                </a:gridCol>
                <a:gridCol w="2349678">
                  <a:extLst>
                    <a:ext uri="{9D8B030D-6E8A-4147-A177-3AD203B41FA5}">
                      <a16:colId xmlns:a16="http://schemas.microsoft.com/office/drawing/2014/main" val="4102031414"/>
                    </a:ext>
                  </a:extLst>
                </a:gridCol>
              </a:tblGrid>
              <a:tr h="338511">
                <a:tc gridSpan="3">
                  <a:txBody>
                    <a:bodyPr/>
                    <a:lstStyle/>
                    <a:p>
                      <a:pPr algn="l" fontAlgn="b"/>
                      <a:r>
                        <a:rPr lang="en-US">
                          <a:effectLst/>
                        </a:rPr>
                        <a:t>Transgender-related media messages—past 12 months (N=545)**</a:t>
                      </a:r>
                      <a:endParaRPr lang="en-US" b="0">
                        <a:effectLst/>
                      </a:endParaRPr>
                    </a:p>
                  </a:txBody>
                  <a:tcPr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30942387"/>
                  </a:ext>
                </a:extLst>
              </a:tr>
              <a:tr h="710875">
                <a:tc>
                  <a:txBody>
                    <a:bodyPr/>
                    <a:lstStyle/>
                    <a:p>
                      <a:pPr algn="l" fontAlgn="b"/>
                      <a:r>
                        <a:rPr lang="en-US">
                          <a:effectLst/>
                        </a:rPr>
                        <a:t> Exposure to any negative media messages</a:t>
                      </a:r>
                      <a:endParaRPr lang="en-US" baseline="30000">
                        <a:effectLst/>
                      </a:endParaRPr>
                    </a:p>
                  </a:txBody>
                  <a:tcPr anchor="b"/>
                </a:tc>
                <a:tc>
                  <a:txBody>
                    <a:bodyPr/>
                    <a:lstStyle/>
                    <a:p>
                      <a:pPr algn="ctr" fontAlgn="b"/>
                      <a:r>
                        <a:rPr lang="en-US">
                          <a:effectLst/>
                        </a:rPr>
                        <a:t>Mean</a:t>
                      </a:r>
                      <a:endParaRPr lang="en-US" b="0">
                        <a:effectLst/>
                      </a:endParaRPr>
                    </a:p>
                  </a:txBody>
                  <a:tcPr anchor="b"/>
                </a:tc>
                <a:tc>
                  <a:txBody>
                    <a:bodyPr/>
                    <a:lstStyle/>
                    <a:p>
                      <a:pPr algn="ctr" fontAlgn="b"/>
                      <a:r>
                        <a:rPr lang="en-US">
                          <a:effectLst/>
                        </a:rPr>
                        <a:t>%</a:t>
                      </a:r>
                    </a:p>
                  </a:txBody>
                  <a:tcPr anchor="b"/>
                </a:tc>
                <a:extLst>
                  <a:ext uri="{0D108BD9-81ED-4DB2-BD59-A6C34878D82A}">
                    <a16:rowId xmlns:a16="http://schemas.microsoft.com/office/drawing/2014/main" val="1997886734"/>
                  </a:ext>
                </a:extLst>
              </a:tr>
              <a:tr h="304660">
                <a:tc>
                  <a:txBody>
                    <a:bodyPr/>
                    <a:lstStyle/>
                    <a:p>
                      <a:pPr algn="l" fontAlgn="b"/>
                      <a:r>
                        <a:rPr lang="en-US">
                          <a:effectLst/>
                        </a:rPr>
                        <a:t>  No</a:t>
                      </a:r>
                      <a:endParaRPr lang="en-US" b="0">
                        <a:effectLst/>
                      </a:endParaRPr>
                    </a:p>
                  </a:txBody>
                  <a:tcPr anchor="b"/>
                </a:tc>
                <a:tc>
                  <a:txBody>
                    <a:bodyPr/>
                    <a:lstStyle/>
                    <a:p>
                      <a:pPr algn="ctr" fontAlgn="b"/>
                      <a:r>
                        <a:rPr lang="en-US">
                          <a:effectLst/>
                        </a:rPr>
                        <a:t>13</a:t>
                      </a:r>
                      <a:endParaRPr lang="en-US" b="0">
                        <a:effectLst/>
                      </a:endParaRPr>
                    </a:p>
                  </a:txBody>
                  <a:tcPr anchor="b"/>
                </a:tc>
                <a:tc>
                  <a:txBody>
                    <a:bodyPr/>
                    <a:lstStyle/>
                    <a:p>
                      <a:pPr algn="ctr" fontAlgn="b"/>
                      <a:r>
                        <a:rPr lang="en-US">
                          <a:effectLst/>
                        </a:rPr>
                        <a:t>2.4</a:t>
                      </a:r>
                      <a:endParaRPr lang="en-US" b="0">
                        <a:effectLst/>
                      </a:endParaRPr>
                    </a:p>
                  </a:txBody>
                  <a:tcPr anchor="b"/>
                </a:tc>
                <a:extLst>
                  <a:ext uri="{0D108BD9-81ED-4DB2-BD59-A6C34878D82A}">
                    <a16:rowId xmlns:a16="http://schemas.microsoft.com/office/drawing/2014/main" val="3974771459"/>
                  </a:ext>
                </a:extLst>
              </a:tr>
              <a:tr h="304660">
                <a:tc>
                  <a:txBody>
                    <a:bodyPr/>
                    <a:lstStyle/>
                    <a:p>
                      <a:pPr algn="l" fontAlgn="b"/>
                      <a:r>
                        <a:rPr lang="en-US">
                          <a:effectLst/>
                        </a:rPr>
                        <a:t>  Yes</a:t>
                      </a:r>
                      <a:endParaRPr lang="en-US" b="0">
                        <a:effectLst/>
                      </a:endParaRPr>
                    </a:p>
                  </a:txBody>
                  <a:tcPr anchor="b"/>
                </a:tc>
                <a:tc>
                  <a:txBody>
                    <a:bodyPr/>
                    <a:lstStyle/>
                    <a:p>
                      <a:pPr algn="ctr" fontAlgn="b"/>
                      <a:r>
                        <a:rPr lang="en-US">
                          <a:effectLst/>
                        </a:rPr>
                        <a:t>532</a:t>
                      </a:r>
                      <a:endParaRPr lang="en-US" b="0">
                        <a:effectLst/>
                      </a:endParaRPr>
                    </a:p>
                  </a:txBody>
                  <a:tcPr anchor="b"/>
                </a:tc>
                <a:tc>
                  <a:txBody>
                    <a:bodyPr/>
                    <a:lstStyle/>
                    <a:p>
                      <a:pPr algn="ctr" fontAlgn="b"/>
                      <a:r>
                        <a:rPr lang="en-US">
                          <a:effectLst/>
                        </a:rPr>
                        <a:t>97.6</a:t>
                      </a:r>
                      <a:endParaRPr lang="en-US" b="0">
                        <a:effectLst/>
                      </a:endParaRPr>
                    </a:p>
                  </a:txBody>
                  <a:tcPr anchor="b"/>
                </a:tc>
                <a:extLst>
                  <a:ext uri="{0D108BD9-81ED-4DB2-BD59-A6C34878D82A}">
                    <a16:rowId xmlns:a16="http://schemas.microsoft.com/office/drawing/2014/main" val="425899525"/>
                  </a:ext>
                </a:extLst>
              </a:tr>
              <a:tr h="304660">
                <a:tc gridSpan="3">
                  <a:txBody>
                    <a:bodyPr/>
                    <a:lstStyle/>
                    <a:p>
                      <a:pPr algn="l" fontAlgn="b"/>
                      <a:r>
                        <a:rPr lang="en-US">
                          <a:effectLst/>
                        </a:rPr>
                        <a:t> Exposure to negative print media (newspapers, magazines)</a:t>
                      </a:r>
                      <a:endParaRPr lang="en-US" b="0">
                        <a:effectLst/>
                      </a:endParaRPr>
                    </a:p>
                  </a:txBody>
                  <a:tcPr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64590562"/>
                  </a:ext>
                </a:extLst>
              </a:tr>
              <a:tr h="304660">
                <a:tc>
                  <a:txBody>
                    <a:bodyPr/>
                    <a:lstStyle/>
                    <a:p>
                      <a:pPr algn="l" fontAlgn="b"/>
                      <a:r>
                        <a:rPr lang="en-US">
                          <a:effectLst/>
                        </a:rPr>
                        <a:t>  No</a:t>
                      </a:r>
                      <a:endParaRPr lang="en-US" b="0">
                        <a:effectLst/>
                      </a:endParaRPr>
                    </a:p>
                  </a:txBody>
                  <a:tcPr anchor="b"/>
                </a:tc>
                <a:tc>
                  <a:txBody>
                    <a:bodyPr/>
                    <a:lstStyle/>
                    <a:p>
                      <a:pPr algn="ctr" fontAlgn="b"/>
                      <a:r>
                        <a:rPr lang="en-US">
                          <a:effectLst/>
                        </a:rPr>
                        <a:t>33</a:t>
                      </a:r>
                      <a:endParaRPr lang="en-US" b="0">
                        <a:effectLst/>
                      </a:endParaRPr>
                    </a:p>
                  </a:txBody>
                  <a:tcPr anchor="b"/>
                </a:tc>
                <a:tc>
                  <a:txBody>
                    <a:bodyPr/>
                    <a:lstStyle/>
                    <a:p>
                      <a:pPr algn="ctr" fontAlgn="b"/>
                      <a:r>
                        <a:rPr lang="en-US">
                          <a:effectLst/>
                        </a:rPr>
                        <a:t>6.1</a:t>
                      </a:r>
                      <a:endParaRPr lang="en-US" b="0">
                        <a:effectLst/>
                      </a:endParaRPr>
                    </a:p>
                  </a:txBody>
                  <a:tcPr anchor="b"/>
                </a:tc>
                <a:extLst>
                  <a:ext uri="{0D108BD9-81ED-4DB2-BD59-A6C34878D82A}">
                    <a16:rowId xmlns:a16="http://schemas.microsoft.com/office/drawing/2014/main" val="2779738775"/>
                  </a:ext>
                </a:extLst>
              </a:tr>
              <a:tr h="304660">
                <a:tc>
                  <a:txBody>
                    <a:bodyPr/>
                    <a:lstStyle/>
                    <a:p>
                      <a:pPr algn="l" fontAlgn="b"/>
                      <a:r>
                        <a:rPr lang="en-US">
                          <a:effectLst/>
                        </a:rPr>
                        <a:t>  Yes</a:t>
                      </a:r>
                      <a:endParaRPr lang="en-US" b="0">
                        <a:effectLst/>
                      </a:endParaRPr>
                    </a:p>
                  </a:txBody>
                  <a:tcPr anchor="b"/>
                </a:tc>
                <a:tc>
                  <a:txBody>
                    <a:bodyPr/>
                    <a:lstStyle/>
                    <a:p>
                      <a:pPr algn="ctr" fontAlgn="b"/>
                      <a:r>
                        <a:rPr lang="en-US">
                          <a:effectLst/>
                        </a:rPr>
                        <a:t>512</a:t>
                      </a:r>
                      <a:endParaRPr lang="en-US" b="0">
                        <a:effectLst/>
                      </a:endParaRPr>
                    </a:p>
                  </a:txBody>
                  <a:tcPr anchor="b"/>
                </a:tc>
                <a:tc>
                  <a:txBody>
                    <a:bodyPr/>
                    <a:lstStyle/>
                    <a:p>
                      <a:pPr algn="ctr" fontAlgn="b"/>
                      <a:r>
                        <a:rPr lang="en-US">
                          <a:effectLst/>
                        </a:rPr>
                        <a:t>93.9</a:t>
                      </a:r>
                      <a:endParaRPr lang="en-US" b="0">
                        <a:effectLst/>
                      </a:endParaRPr>
                    </a:p>
                  </a:txBody>
                  <a:tcPr anchor="b"/>
                </a:tc>
                <a:extLst>
                  <a:ext uri="{0D108BD9-81ED-4DB2-BD59-A6C34878D82A}">
                    <a16:rowId xmlns:a16="http://schemas.microsoft.com/office/drawing/2014/main" val="3135426649"/>
                  </a:ext>
                </a:extLst>
              </a:tr>
              <a:tr h="304660">
                <a:tc gridSpan="3">
                  <a:txBody>
                    <a:bodyPr/>
                    <a:lstStyle/>
                    <a:p>
                      <a:pPr algn="l" fontAlgn="b"/>
                      <a:r>
                        <a:rPr lang="en-US">
                          <a:effectLst/>
                        </a:rPr>
                        <a:t> Exposure to negative TV media</a:t>
                      </a:r>
                      <a:endParaRPr lang="en-US" b="0">
                        <a:effectLst/>
                      </a:endParaRPr>
                    </a:p>
                  </a:txBody>
                  <a:tcPr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85945972"/>
                  </a:ext>
                </a:extLst>
              </a:tr>
              <a:tr h="304660">
                <a:tc>
                  <a:txBody>
                    <a:bodyPr/>
                    <a:lstStyle/>
                    <a:p>
                      <a:pPr algn="l" fontAlgn="b"/>
                      <a:r>
                        <a:rPr lang="en-US">
                          <a:effectLst/>
                        </a:rPr>
                        <a:t>  No</a:t>
                      </a:r>
                      <a:endParaRPr lang="en-US" b="0">
                        <a:effectLst/>
                      </a:endParaRPr>
                    </a:p>
                  </a:txBody>
                  <a:tcPr anchor="b"/>
                </a:tc>
                <a:tc>
                  <a:txBody>
                    <a:bodyPr/>
                    <a:lstStyle/>
                    <a:p>
                      <a:pPr algn="ctr" fontAlgn="b"/>
                      <a:r>
                        <a:rPr lang="en-US">
                          <a:effectLst/>
                        </a:rPr>
                        <a:t>34</a:t>
                      </a:r>
                      <a:endParaRPr lang="en-US" b="0">
                        <a:effectLst/>
                      </a:endParaRPr>
                    </a:p>
                  </a:txBody>
                  <a:tcPr anchor="b"/>
                </a:tc>
                <a:tc>
                  <a:txBody>
                    <a:bodyPr/>
                    <a:lstStyle/>
                    <a:p>
                      <a:pPr algn="ctr" fontAlgn="b"/>
                      <a:r>
                        <a:rPr lang="en-US">
                          <a:effectLst/>
                        </a:rPr>
                        <a:t>6.2</a:t>
                      </a:r>
                      <a:endParaRPr lang="en-US" b="0">
                        <a:effectLst/>
                      </a:endParaRPr>
                    </a:p>
                  </a:txBody>
                  <a:tcPr anchor="b"/>
                </a:tc>
                <a:extLst>
                  <a:ext uri="{0D108BD9-81ED-4DB2-BD59-A6C34878D82A}">
                    <a16:rowId xmlns:a16="http://schemas.microsoft.com/office/drawing/2014/main" val="1667858708"/>
                  </a:ext>
                </a:extLst>
              </a:tr>
              <a:tr h="304660">
                <a:tc>
                  <a:txBody>
                    <a:bodyPr/>
                    <a:lstStyle/>
                    <a:p>
                      <a:pPr algn="l" fontAlgn="b"/>
                      <a:r>
                        <a:rPr lang="en-US">
                          <a:effectLst/>
                        </a:rPr>
                        <a:t>  Yes</a:t>
                      </a:r>
                      <a:endParaRPr lang="en-US" b="0">
                        <a:effectLst/>
                      </a:endParaRPr>
                    </a:p>
                  </a:txBody>
                  <a:tcPr anchor="b"/>
                </a:tc>
                <a:tc>
                  <a:txBody>
                    <a:bodyPr/>
                    <a:lstStyle/>
                    <a:p>
                      <a:pPr algn="ctr" fontAlgn="b"/>
                      <a:r>
                        <a:rPr lang="en-US">
                          <a:effectLst/>
                        </a:rPr>
                        <a:t>511</a:t>
                      </a:r>
                      <a:endParaRPr lang="en-US" b="0">
                        <a:effectLst/>
                      </a:endParaRPr>
                    </a:p>
                  </a:txBody>
                  <a:tcPr anchor="b"/>
                </a:tc>
                <a:tc>
                  <a:txBody>
                    <a:bodyPr/>
                    <a:lstStyle/>
                    <a:p>
                      <a:pPr algn="ctr" fontAlgn="b"/>
                      <a:r>
                        <a:rPr lang="en-US">
                          <a:effectLst/>
                        </a:rPr>
                        <a:t>93.8</a:t>
                      </a:r>
                      <a:endParaRPr lang="en-US" b="0">
                        <a:effectLst/>
                      </a:endParaRPr>
                    </a:p>
                  </a:txBody>
                  <a:tcPr anchor="b"/>
                </a:tc>
                <a:extLst>
                  <a:ext uri="{0D108BD9-81ED-4DB2-BD59-A6C34878D82A}">
                    <a16:rowId xmlns:a16="http://schemas.microsoft.com/office/drawing/2014/main" val="1850971124"/>
                  </a:ext>
                </a:extLst>
              </a:tr>
              <a:tr h="304660">
                <a:tc gridSpan="3">
                  <a:txBody>
                    <a:bodyPr/>
                    <a:lstStyle/>
                    <a:p>
                      <a:pPr algn="l" fontAlgn="b"/>
                      <a:r>
                        <a:rPr lang="en-US">
                          <a:effectLst/>
                        </a:rPr>
                        <a:t> Exposure to advertisements and signage</a:t>
                      </a:r>
                      <a:endParaRPr lang="en-US" b="0">
                        <a:effectLst/>
                      </a:endParaRPr>
                    </a:p>
                  </a:txBody>
                  <a:tcPr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24561038"/>
                  </a:ext>
                </a:extLst>
              </a:tr>
              <a:tr h="304660">
                <a:tc>
                  <a:txBody>
                    <a:bodyPr/>
                    <a:lstStyle/>
                    <a:p>
                      <a:pPr algn="l" fontAlgn="b"/>
                      <a:r>
                        <a:rPr lang="en-US">
                          <a:effectLst/>
                        </a:rPr>
                        <a:t>  No</a:t>
                      </a:r>
                      <a:endParaRPr lang="en-US" b="0">
                        <a:effectLst/>
                      </a:endParaRPr>
                    </a:p>
                  </a:txBody>
                  <a:tcPr anchor="b"/>
                </a:tc>
                <a:tc>
                  <a:txBody>
                    <a:bodyPr/>
                    <a:lstStyle/>
                    <a:p>
                      <a:pPr algn="ctr" fontAlgn="b"/>
                      <a:r>
                        <a:rPr lang="en-US">
                          <a:effectLst/>
                        </a:rPr>
                        <a:t>92</a:t>
                      </a:r>
                      <a:endParaRPr lang="en-US" b="0">
                        <a:effectLst/>
                      </a:endParaRPr>
                    </a:p>
                  </a:txBody>
                  <a:tcPr anchor="b"/>
                </a:tc>
                <a:tc>
                  <a:txBody>
                    <a:bodyPr/>
                    <a:lstStyle/>
                    <a:p>
                      <a:pPr algn="ctr" fontAlgn="b"/>
                      <a:r>
                        <a:rPr lang="en-US">
                          <a:effectLst/>
                        </a:rPr>
                        <a:t>16.9</a:t>
                      </a:r>
                      <a:endParaRPr lang="en-US" b="0">
                        <a:effectLst/>
                      </a:endParaRPr>
                    </a:p>
                  </a:txBody>
                  <a:tcPr anchor="b"/>
                </a:tc>
                <a:extLst>
                  <a:ext uri="{0D108BD9-81ED-4DB2-BD59-A6C34878D82A}">
                    <a16:rowId xmlns:a16="http://schemas.microsoft.com/office/drawing/2014/main" val="2224297739"/>
                  </a:ext>
                </a:extLst>
              </a:tr>
              <a:tr h="304660">
                <a:tc>
                  <a:txBody>
                    <a:bodyPr/>
                    <a:lstStyle/>
                    <a:p>
                      <a:pPr algn="l" fontAlgn="b"/>
                      <a:r>
                        <a:rPr lang="en-US">
                          <a:effectLst/>
                        </a:rPr>
                        <a:t>  Yes</a:t>
                      </a:r>
                      <a:endParaRPr lang="en-US" b="0">
                        <a:effectLst/>
                      </a:endParaRPr>
                    </a:p>
                  </a:txBody>
                  <a:tcPr anchor="b"/>
                </a:tc>
                <a:tc>
                  <a:txBody>
                    <a:bodyPr/>
                    <a:lstStyle/>
                    <a:p>
                      <a:pPr algn="ctr" fontAlgn="b"/>
                      <a:r>
                        <a:rPr lang="en-US">
                          <a:effectLst/>
                        </a:rPr>
                        <a:t>453</a:t>
                      </a:r>
                      <a:endParaRPr lang="en-US" b="0">
                        <a:effectLst/>
                      </a:endParaRPr>
                    </a:p>
                  </a:txBody>
                  <a:tcPr anchor="b"/>
                </a:tc>
                <a:tc>
                  <a:txBody>
                    <a:bodyPr/>
                    <a:lstStyle/>
                    <a:p>
                      <a:pPr algn="ctr" fontAlgn="b"/>
                      <a:r>
                        <a:rPr lang="en-US">
                          <a:effectLst/>
                        </a:rPr>
                        <a:t>83.1</a:t>
                      </a:r>
                      <a:endParaRPr lang="en-US" b="0">
                        <a:effectLst/>
                      </a:endParaRPr>
                    </a:p>
                  </a:txBody>
                  <a:tcPr anchor="b"/>
                </a:tc>
                <a:extLst>
                  <a:ext uri="{0D108BD9-81ED-4DB2-BD59-A6C34878D82A}">
                    <a16:rowId xmlns:a16="http://schemas.microsoft.com/office/drawing/2014/main" val="1695613535"/>
                  </a:ext>
                </a:extLst>
              </a:tr>
            </a:tbl>
          </a:graphicData>
        </a:graphic>
      </p:graphicFrame>
      <p:pic>
        <p:nvPicPr>
          <p:cNvPr id="5" name="Picture 5" descr="A graph of trans and non-binary youth in past&#10;&#10;Description automatically generated">
            <a:extLst>
              <a:ext uri="{FF2B5EF4-FFF2-40B4-BE49-F238E27FC236}">
                <a16:creationId xmlns:a16="http://schemas.microsoft.com/office/drawing/2014/main" id="{BDA58973-D681-7807-CB42-E72F04961F15}"/>
              </a:ext>
            </a:extLst>
          </p:cNvPr>
          <p:cNvPicPr>
            <a:picLocks noChangeAspect="1"/>
          </p:cNvPicPr>
          <p:nvPr/>
        </p:nvPicPr>
        <p:blipFill>
          <a:blip r:embed="rId4"/>
          <a:stretch>
            <a:fillRect/>
          </a:stretch>
        </p:blipFill>
        <p:spPr>
          <a:xfrm>
            <a:off x="15329140" y="3675880"/>
            <a:ext cx="5745191" cy="3103455"/>
          </a:xfrm>
          <a:prstGeom prst="rect">
            <a:avLst/>
          </a:prstGeom>
        </p:spPr>
      </p:pic>
      <p:pic>
        <p:nvPicPr>
          <p:cNvPr id="2" name="Picture 2" descr="A qr code with a few black squares&#10;&#10;Description automatically generated">
            <a:extLst>
              <a:ext uri="{FF2B5EF4-FFF2-40B4-BE49-F238E27FC236}">
                <a16:creationId xmlns:a16="http://schemas.microsoft.com/office/drawing/2014/main" id="{41910A51-8D48-9608-5CA7-D1FCDBBFA1D9}"/>
              </a:ext>
            </a:extLst>
          </p:cNvPr>
          <p:cNvPicPr>
            <a:picLocks noChangeAspect="1"/>
          </p:cNvPicPr>
          <p:nvPr/>
        </p:nvPicPr>
        <p:blipFill>
          <a:blip r:embed="rId5"/>
          <a:stretch>
            <a:fillRect/>
          </a:stretch>
        </p:blipFill>
        <p:spPr>
          <a:xfrm>
            <a:off x="510208" y="417442"/>
            <a:ext cx="1470993" cy="1417984"/>
          </a:xfrm>
          <a:prstGeom prst="rect">
            <a:avLst/>
          </a:prstGeom>
        </p:spPr>
      </p:pic>
    </p:spTree>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1</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Stress Fractures: The Effects of Stigma on the Health of Transgender Youth Leander Shindell Durham School of the Arts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Name  School</dc:title>
  <cp:revision>1</cp:revision>
  <dcterms:modified xsi:type="dcterms:W3CDTF">2023-07-28T17:43:13Z</dcterms:modified>
</cp:coreProperties>
</file>