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Raleway"/>
      <p:regular r:id="rId18"/>
      <p:bold r:id="rId19"/>
      <p:italic r:id="rId20"/>
      <p:boldItalic r:id="rId21"/>
    </p:embeddedFont>
    <p:embeddedFont>
      <p:font typeface="Roboto"/>
      <p:regular r:id="rId22"/>
      <p:bold r:id="rId23"/>
      <p:italic r:id="rId24"/>
      <p:boldItalic r:id="rId25"/>
    </p:embeddedFont>
    <p:embeddedFont>
      <p:font typeface="Didact Gothic"/>
      <p:regular r:id="rId26"/>
    </p:embeddedFont>
    <p:embeddedFont>
      <p:font typeface="DM Serif Display"/>
      <p:regular r:id="rId27"/>
      <p: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aleway-italic.fntdata"/><Relationship Id="rId22" Type="http://schemas.openxmlformats.org/officeDocument/2006/relationships/font" Target="fonts/Roboto-regular.fntdata"/><Relationship Id="rId21" Type="http://schemas.openxmlformats.org/officeDocument/2006/relationships/font" Target="fonts/Raleway-boldItalic.fntdata"/><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DidactGothic-regular.fntdata"/><Relationship Id="rId25" Type="http://schemas.openxmlformats.org/officeDocument/2006/relationships/font" Target="fonts/Roboto-boldItalic.fntdata"/><Relationship Id="rId28" Type="http://schemas.openxmlformats.org/officeDocument/2006/relationships/font" Target="fonts/DMSerifDisplay-italic.fntdata"/><Relationship Id="rId27" Type="http://schemas.openxmlformats.org/officeDocument/2006/relationships/font" Target="fonts/DMSerifDisplay-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Raleway-bold.fntdata"/><Relationship Id="rId18" Type="http://schemas.openxmlformats.org/officeDocument/2006/relationships/font" Target="fonts/Ralew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95b86ccad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95b86ccad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f497b0c5ec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f497b0c5ec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f497b0c5ec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f497b0c5ec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f497b0c5ec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f497b0c5ec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3e3bdf4172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3e3bdf4172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6ed1d3ee59_0_100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6ed1d3ee59_0_100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f497b0c5e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f497b0c5e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chemeClr val="dk1"/>
              </a:buClr>
              <a:buSzPts val="1600"/>
              <a:buFont typeface="Times New Roman"/>
              <a:buChar char="●"/>
            </a:pPr>
            <a:r>
              <a:rPr lang="en" sz="1400">
                <a:solidFill>
                  <a:schemeClr val="dk1"/>
                </a:solidFill>
                <a:latin typeface="Times New Roman"/>
                <a:ea typeface="Times New Roman"/>
                <a:cs typeface="Times New Roman"/>
                <a:sym typeface="Times New Roman"/>
              </a:rPr>
              <a:t>Masculinity - is not the assigned gender of “man” but the traits. According to Richmond College, “masculinity is defined as qualities and attributes regarded as characteristic of men”</a:t>
            </a:r>
            <a:endParaRPr sz="1400">
              <a:solidFill>
                <a:schemeClr val="dk1"/>
              </a:solidFill>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Self Image - is how one views oneself. Self-image, often exchanged with “self-concept". Self concept refers to what one may think they need to be or try to be like. </a:t>
            </a:r>
            <a:endParaRPr sz="1400">
              <a:solidFill>
                <a:schemeClr val="dk1"/>
              </a:solidFill>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Black Masculinity - refers to the additional traits that masculinity holds when it intersects with cultural aspects of “Blackness” or African American culture.</a:t>
            </a:r>
            <a:endParaRPr sz="1400">
              <a:solidFill>
                <a:schemeClr val="dk1"/>
              </a:solidFill>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Toxic/Healthy Masculinity - Toxic masculinity carries traits like aggression, homophobia, selfishness, apathy, and disconnection from emotion.  Healthy masculinity refers to the expressions of open mindedness, care, leadership, and connectedness to self and community. </a:t>
            </a:r>
            <a:endParaRPr sz="1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6f1ba423c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6f1ba423c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f497b0c5e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f497b0c5e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f497b0c5ec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f497b0c5e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f497b0c5e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f497b0c5e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Clr>
                <a:schemeClr val="dk1"/>
              </a:buClr>
              <a:buSzPts val="1100"/>
              <a:buFont typeface="Arial"/>
              <a:buNone/>
            </a:pPr>
            <a:r>
              <a:rPr lang="en" sz="1400">
                <a:solidFill>
                  <a:schemeClr val="dk1"/>
                </a:solidFill>
                <a:latin typeface="Times New Roman"/>
                <a:ea typeface="Times New Roman"/>
                <a:cs typeface="Times New Roman"/>
                <a:sym typeface="Times New Roman"/>
              </a:rPr>
              <a:t>One of the limiting factors when analyzing masculinity is that it is conditional based on opinions, values, and cultural contexts.  Since this is a secondary research process, I was not able to collect my own data.  There was difficulty finding data that was directly from the minds of the artist examined in this paper.</a:t>
            </a:r>
            <a:endParaRPr sz="1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f497b0c5e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f497b0c5e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lnSpc>
                <a:spcPct val="200000"/>
              </a:lnSpc>
              <a:spcBef>
                <a:spcPts val="0"/>
              </a:spcBef>
              <a:spcAft>
                <a:spcPts val="0"/>
              </a:spcAft>
              <a:buNone/>
            </a:pPr>
            <a:r>
              <a:rPr lang="en" sz="1200">
                <a:latin typeface="Times New Roman"/>
                <a:ea typeface="Times New Roman"/>
                <a:cs typeface="Times New Roman"/>
                <a:sym typeface="Times New Roman"/>
              </a:rPr>
              <a:t>Because of the ways culture creates “hyper” or more extreme versions of these things at the intersections of race, class and gender, there is often a “compounding” factor within the Black community for men and masculinity, and creates more extreme versions of masculinity like “toxic masculinity.”</a:t>
            </a:r>
            <a:endParaRPr sz="1200">
              <a:latin typeface="Times New Roman"/>
              <a:ea typeface="Times New Roman"/>
              <a:cs typeface="Times New Roman"/>
              <a:sym typeface="Times New Roman"/>
            </a:endParaRPr>
          </a:p>
          <a:p>
            <a:pPr indent="-304800" lvl="0" marL="457200" rtl="0" algn="l">
              <a:lnSpc>
                <a:spcPct val="200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 This is an example of a man who broke the typical view of Black men as tough and tearless individuals.</a:t>
            </a:r>
            <a:endParaRPr sz="1200">
              <a:solidFill>
                <a:schemeClr val="dk1"/>
              </a:solidFill>
              <a:latin typeface="Times New Roman"/>
              <a:ea typeface="Times New Roman"/>
              <a:cs typeface="Times New Roman"/>
              <a:sym typeface="Times New Roman"/>
            </a:endParaRPr>
          </a:p>
          <a:p>
            <a:pPr indent="457200" lvl="0" marL="0" rtl="0" algn="l">
              <a:lnSpc>
                <a:spcPct val="200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f497b0c5ec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f497b0c5e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19.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 Id="rId3" Type="http://schemas.openxmlformats.org/officeDocument/2006/relationships/hyperlink" Target="http://bit.ly/2Tynxth" TargetMode="External"/><Relationship Id="rId4" Type="http://schemas.openxmlformats.org/officeDocument/2006/relationships/hyperlink" Target="http://bit.ly/2TyoMsr" TargetMode="External"/><Relationship Id="rId5" Type="http://schemas.openxmlformats.org/officeDocument/2006/relationships/hyperlink" Target="https://slack-redir.net/link?url=https%3A%2F%2Fwww.freepik.com%2F"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b="0" l="0" r="0" t="0"/>
          <a:stretch/>
        </p:blipFill>
        <p:spPr>
          <a:xfrm>
            <a:off x="0" y="3622"/>
            <a:ext cx="9144001" cy="5136257"/>
          </a:xfrm>
          <a:prstGeom prst="rect">
            <a:avLst/>
          </a:prstGeom>
          <a:noFill/>
          <a:ln>
            <a:noFill/>
          </a:ln>
        </p:spPr>
      </p:pic>
      <p:sp>
        <p:nvSpPr>
          <p:cNvPr id="10" name="Google Shape;10;p2"/>
          <p:cNvSpPr txBox="1"/>
          <p:nvPr>
            <p:ph type="ctrTitle"/>
          </p:nvPr>
        </p:nvSpPr>
        <p:spPr>
          <a:xfrm>
            <a:off x="1913100" y="1415503"/>
            <a:ext cx="5317800" cy="1962000"/>
          </a:xfrm>
          <a:prstGeom prst="rect">
            <a:avLst/>
          </a:prstGeom>
        </p:spPr>
        <p:txBody>
          <a:bodyPr anchorCtr="0" anchor="b" bIns="91425" lIns="91425" spcFirstLastPara="1" rIns="91425" wrap="square" tIns="91425">
            <a:noAutofit/>
          </a:bodyPr>
          <a:lstStyle>
            <a:lvl1pPr lvl="0" algn="ctr">
              <a:lnSpc>
                <a:spcPct val="85000"/>
              </a:lnSpc>
              <a:spcBef>
                <a:spcPts val="0"/>
              </a:spcBef>
              <a:spcAft>
                <a:spcPts val="0"/>
              </a:spcAft>
              <a:buSzPts val="5200"/>
              <a:buNone/>
              <a:defRPr b="0" sz="6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1692725" y="3293444"/>
            <a:ext cx="5758200" cy="501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2200">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pic>
        <p:nvPicPr>
          <p:cNvPr id="53" name="Google Shape;53;p11"/>
          <p:cNvPicPr preferRelativeResize="0"/>
          <p:nvPr/>
        </p:nvPicPr>
        <p:blipFill rotWithShape="1">
          <a:blip r:embed="rId2">
            <a:alphaModFix/>
          </a:blip>
          <a:srcRect b="0" l="0" r="0" t="0"/>
          <a:stretch/>
        </p:blipFill>
        <p:spPr>
          <a:xfrm>
            <a:off x="0" y="3622"/>
            <a:ext cx="9144001" cy="5136257"/>
          </a:xfrm>
          <a:prstGeom prst="rect">
            <a:avLst/>
          </a:prstGeom>
          <a:noFill/>
          <a:ln>
            <a:noFill/>
          </a:ln>
        </p:spPr>
      </p:pic>
      <p:sp>
        <p:nvSpPr>
          <p:cNvPr id="54" name="Google Shape;54;p11"/>
          <p:cNvSpPr txBox="1"/>
          <p:nvPr>
            <p:ph hasCustomPrompt="1" type="title"/>
          </p:nvPr>
        </p:nvSpPr>
        <p:spPr>
          <a:xfrm>
            <a:off x="1270652" y="1495188"/>
            <a:ext cx="66027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b="0"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5" name="Google Shape;55;p11"/>
          <p:cNvSpPr txBox="1"/>
          <p:nvPr>
            <p:ph idx="1" type="subTitle"/>
          </p:nvPr>
        </p:nvSpPr>
        <p:spPr>
          <a:xfrm>
            <a:off x="1306633" y="3245115"/>
            <a:ext cx="6530700" cy="40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b="0"/>
            </a:lvl1pPr>
            <a:lvl2pPr lvl="1" rtl="0" algn="ctr">
              <a:lnSpc>
                <a:spcPct val="100000"/>
              </a:lnSpc>
              <a:spcBef>
                <a:spcPts val="0"/>
              </a:spcBef>
              <a:spcAft>
                <a:spcPts val="0"/>
              </a:spcAft>
              <a:buNone/>
              <a:defRPr b="0"/>
            </a:lvl2pPr>
            <a:lvl3pPr lvl="2" rtl="0" algn="ctr">
              <a:lnSpc>
                <a:spcPct val="100000"/>
              </a:lnSpc>
              <a:spcBef>
                <a:spcPts val="0"/>
              </a:spcBef>
              <a:spcAft>
                <a:spcPts val="0"/>
              </a:spcAft>
              <a:buNone/>
              <a:defRPr b="0"/>
            </a:lvl3pPr>
            <a:lvl4pPr lvl="3" rtl="0" algn="ctr">
              <a:lnSpc>
                <a:spcPct val="100000"/>
              </a:lnSpc>
              <a:spcBef>
                <a:spcPts val="0"/>
              </a:spcBef>
              <a:spcAft>
                <a:spcPts val="0"/>
              </a:spcAft>
              <a:buNone/>
              <a:defRPr b="0"/>
            </a:lvl4pPr>
            <a:lvl5pPr lvl="4" rtl="0" algn="ctr">
              <a:lnSpc>
                <a:spcPct val="100000"/>
              </a:lnSpc>
              <a:spcBef>
                <a:spcPts val="0"/>
              </a:spcBef>
              <a:spcAft>
                <a:spcPts val="0"/>
              </a:spcAft>
              <a:buNone/>
              <a:defRPr b="0"/>
            </a:lvl5pPr>
            <a:lvl6pPr lvl="5" rtl="0" algn="ctr">
              <a:lnSpc>
                <a:spcPct val="100000"/>
              </a:lnSpc>
              <a:spcBef>
                <a:spcPts val="0"/>
              </a:spcBef>
              <a:spcAft>
                <a:spcPts val="0"/>
              </a:spcAft>
              <a:buNone/>
              <a:defRPr b="0"/>
            </a:lvl6pPr>
            <a:lvl7pPr lvl="6" rtl="0" algn="ctr">
              <a:lnSpc>
                <a:spcPct val="100000"/>
              </a:lnSpc>
              <a:spcBef>
                <a:spcPts val="0"/>
              </a:spcBef>
              <a:spcAft>
                <a:spcPts val="0"/>
              </a:spcAft>
              <a:buNone/>
              <a:defRPr b="0"/>
            </a:lvl7pPr>
            <a:lvl8pPr lvl="7" rtl="0" algn="ctr">
              <a:lnSpc>
                <a:spcPct val="100000"/>
              </a:lnSpc>
              <a:spcBef>
                <a:spcPts val="0"/>
              </a:spcBef>
              <a:spcAft>
                <a:spcPts val="0"/>
              </a:spcAft>
              <a:buNone/>
              <a:defRPr b="0"/>
            </a:lvl8pPr>
            <a:lvl9pPr lvl="8" rtl="0" algn="ctr">
              <a:lnSpc>
                <a:spcPct val="100000"/>
              </a:lnSpc>
              <a:spcBef>
                <a:spcPts val="0"/>
              </a:spcBef>
              <a:spcAft>
                <a:spcPts val="0"/>
              </a:spcAft>
              <a:buNone/>
              <a:defRPr b="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56" name="Shape 5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ITLE_AND_TWO_COLUMNS_1_1_1">
    <p:spTree>
      <p:nvGrpSpPr>
        <p:cNvPr id="57" name="Shape 57"/>
        <p:cNvGrpSpPr/>
        <p:nvPr/>
      </p:nvGrpSpPr>
      <p:grpSpPr>
        <a:xfrm>
          <a:off x="0" y="0"/>
          <a:ext cx="0" cy="0"/>
          <a:chOff x="0" y="0"/>
          <a:chExt cx="0" cy="0"/>
        </a:xfrm>
      </p:grpSpPr>
      <p:pic>
        <p:nvPicPr>
          <p:cNvPr id="58" name="Google Shape;58;p13"/>
          <p:cNvPicPr preferRelativeResize="0"/>
          <p:nvPr/>
        </p:nvPicPr>
        <p:blipFill rotWithShape="1">
          <a:blip r:embed="rId2">
            <a:alphaModFix/>
          </a:blip>
          <a:srcRect b="59" l="0" r="0" t="59"/>
          <a:stretch/>
        </p:blipFill>
        <p:spPr>
          <a:xfrm>
            <a:off x="0" y="3622"/>
            <a:ext cx="9144001" cy="5136258"/>
          </a:xfrm>
          <a:prstGeom prst="rect">
            <a:avLst/>
          </a:prstGeom>
          <a:noFill/>
          <a:ln>
            <a:noFill/>
          </a:ln>
        </p:spPr>
      </p:pic>
      <p:sp>
        <p:nvSpPr>
          <p:cNvPr id="59" name="Google Shape;59;p13"/>
          <p:cNvSpPr txBox="1"/>
          <p:nvPr>
            <p:ph idx="1" type="subTitle"/>
          </p:nvPr>
        </p:nvSpPr>
        <p:spPr>
          <a:xfrm>
            <a:off x="2383644" y="4173906"/>
            <a:ext cx="1927500" cy="35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0" name="Google Shape;60;p13"/>
          <p:cNvSpPr txBox="1"/>
          <p:nvPr>
            <p:ph idx="2" type="subTitle"/>
          </p:nvPr>
        </p:nvSpPr>
        <p:spPr>
          <a:xfrm>
            <a:off x="4832882" y="4173906"/>
            <a:ext cx="1927500" cy="35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1" name="Google Shape;61;p13"/>
          <p:cNvSpPr txBox="1"/>
          <p:nvPr>
            <p:ph hasCustomPrompt="1" type="title"/>
          </p:nvPr>
        </p:nvSpPr>
        <p:spPr>
          <a:xfrm>
            <a:off x="2515724" y="1644457"/>
            <a:ext cx="1663200" cy="676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400"/>
              <a:buNone/>
              <a:defRPr b="0" sz="4000">
                <a:solidFill>
                  <a:schemeClr val="accent2"/>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62" name="Google Shape;62;p13"/>
          <p:cNvSpPr txBox="1"/>
          <p:nvPr>
            <p:ph hasCustomPrompt="1" idx="3" type="title"/>
          </p:nvPr>
        </p:nvSpPr>
        <p:spPr>
          <a:xfrm>
            <a:off x="4964959" y="1644457"/>
            <a:ext cx="1663200" cy="676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400"/>
              <a:buNone/>
              <a:defRPr b="0" sz="4000">
                <a:solidFill>
                  <a:schemeClr val="accent2"/>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63" name="Google Shape;63;p13"/>
          <p:cNvSpPr txBox="1"/>
          <p:nvPr>
            <p:ph hasCustomPrompt="1" idx="4" type="title"/>
          </p:nvPr>
        </p:nvSpPr>
        <p:spPr>
          <a:xfrm>
            <a:off x="2515724" y="3305385"/>
            <a:ext cx="1663200" cy="641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400"/>
              <a:buNone/>
              <a:defRPr b="0" sz="4000">
                <a:solidFill>
                  <a:schemeClr val="accent2"/>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64" name="Google Shape;64;p13"/>
          <p:cNvSpPr txBox="1"/>
          <p:nvPr>
            <p:ph hasCustomPrompt="1" idx="5" type="title"/>
          </p:nvPr>
        </p:nvSpPr>
        <p:spPr>
          <a:xfrm>
            <a:off x="4964959" y="3305392"/>
            <a:ext cx="1663200" cy="641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400"/>
              <a:buNone/>
              <a:defRPr b="0" sz="4000">
                <a:solidFill>
                  <a:schemeClr val="accent2"/>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65" name="Google Shape;65;p13"/>
          <p:cNvSpPr txBox="1"/>
          <p:nvPr>
            <p:ph idx="6" type="subTitle"/>
          </p:nvPr>
        </p:nvSpPr>
        <p:spPr>
          <a:xfrm>
            <a:off x="2290463" y="2198356"/>
            <a:ext cx="2113800" cy="360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1pPr>
            <a:lvl2pPr lvl="1"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2pPr>
            <a:lvl3pPr lvl="2"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3pPr>
            <a:lvl4pPr lvl="3"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4pPr>
            <a:lvl5pPr lvl="4"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5pPr>
            <a:lvl6pPr lvl="5"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6pPr>
            <a:lvl7pPr lvl="6"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7pPr>
            <a:lvl8pPr lvl="7"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8pPr>
            <a:lvl9pPr lvl="8"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9pPr>
          </a:lstStyle>
          <a:p/>
        </p:txBody>
      </p:sp>
      <p:sp>
        <p:nvSpPr>
          <p:cNvPr id="66" name="Google Shape;66;p13"/>
          <p:cNvSpPr txBox="1"/>
          <p:nvPr>
            <p:ph idx="7" type="subTitle"/>
          </p:nvPr>
        </p:nvSpPr>
        <p:spPr>
          <a:xfrm>
            <a:off x="4739738" y="2198381"/>
            <a:ext cx="2113800" cy="360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1pPr>
            <a:lvl2pPr lvl="1"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2pPr>
            <a:lvl3pPr lvl="2"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3pPr>
            <a:lvl4pPr lvl="3"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4pPr>
            <a:lvl5pPr lvl="4"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5pPr>
            <a:lvl6pPr lvl="5"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6pPr>
            <a:lvl7pPr lvl="6"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7pPr>
            <a:lvl8pPr lvl="7"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8pPr>
            <a:lvl9pPr lvl="8"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9pPr>
          </a:lstStyle>
          <a:p/>
        </p:txBody>
      </p:sp>
      <p:sp>
        <p:nvSpPr>
          <p:cNvPr id="67" name="Google Shape;67;p13"/>
          <p:cNvSpPr txBox="1"/>
          <p:nvPr>
            <p:ph idx="8" type="subTitle"/>
          </p:nvPr>
        </p:nvSpPr>
        <p:spPr>
          <a:xfrm>
            <a:off x="4739738" y="3824856"/>
            <a:ext cx="2113800" cy="360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1pPr>
            <a:lvl2pPr lvl="1"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2pPr>
            <a:lvl3pPr lvl="2"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3pPr>
            <a:lvl4pPr lvl="3"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4pPr>
            <a:lvl5pPr lvl="4"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5pPr>
            <a:lvl6pPr lvl="5"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6pPr>
            <a:lvl7pPr lvl="6"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7pPr>
            <a:lvl8pPr lvl="7"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8pPr>
            <a:lvl9pPr lvl="8"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9pPr>
          </a:lstStyle>
          <a:p/>
        </p:txBody>
      </p:sp>
      <p:sp>
        <p:nvSpPr>
          <p:cNvPr id="68" name="Google Shape;68;p13"/>
          <p:cNvSpPr txBox="1"/>
          <p:nvPr>
            <p:ph idx="9" type="subTitle"/>
          </p:nvPr>
        </p:nvSpPr>
        <p:spPr>
          <a:xfrm>
            <a:off x="2383644" y="2545026"/>
            <a:ext cx="1927500" cy="35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9" name="Google Shape;69;p13"/>
          <p:cNvSpPr txBox="1"/>
          <p:nvPr>
            <p:ph idx="13" type="subTitle"/>
          </p:nvPr>
        </p:nvSpPr>
        <p:spPr>
          <a:xfrm>
            <a:off x="4832882" y="2543281"/>
            <a:ext cx="1927500" cy="35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0" name="Google Shape;70;p13"/>
          <p:cNvSpPr txBox="1"/>
          <p:nvPr>
            <p:ph idx="14" type="subTitle"/>
          </p:nvPr>
        </p:nvSpPr>
        <p:spPr>
          <a:xfrm>
            <a:off x="2290463" y="3824855"/>
            <a:ext cx="2113800" cy="360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1pPr>
            <a:lvl2pPr lvl="1"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2pPr>
            <a:lvl3pPr lvl="2"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3pPr>
            <a:lvl4pPr lvl="3"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4pPr>
            <a:lvl5pPr lvl="4"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5pPr>
            <a:lvl6pPr lvl="5"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6pPr>
            <a:lvl7pPr lvl="6"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7pPr>
            <a:lvl8pPr lvl="7"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8pPr>
            <a:lvl9pPr lvl="8"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9pPr>
          </a:lstStyle>
          <a:p/>
        </p:txBody>
      </p:sp>
      <p:sp>
        <p:nvSpPr>
          <p:cNvPr id="71" name="Google Shape;71;p13"/>
          <p:cNvSpPr txBox="1"/>
          <p:nvPr>
            <p:ph idx="15" type="title"/>
          </p:nvPr>
        </p:nvSpPr>
        <p:spPr>
          <a:xfrm>
            <a:off x="700800" y="491825"/>
            <a:ext cx="7742400" cy="656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b="0"/>
            </a:lvl1pPr>
            <a:lvl2pPr lvl="1" rtl="0" algn="ctr">
              <a:spcBef>
                <a:spcPts val="0"/>
              </a:spcBef>
              <a:spcAft>
                <a:spcPts val="0"/>
              </a:spcAft>
              <a:buSzPts val="3200"/>
              <a:buNone/>
              <a:defRPr/>
            </a:lvl2pPr>
            <a:lvl3pPr lvl="2" rtl="0" algn="ctr">
              <a:spcBef>
                <a:spcPts val="0"/>
              </a:spcBef>
              <a:spcAft>
                <a:spcPts val="0"/>
              </a:spcAft>
              <a:buSzPts val="3200"/>
              <a:buNone/>
              <a:defRPr/>
            </a:lvl3pPr>
            <a:lvl4pPr lvl="3" rtl="0" algn="ctr">
              <a:spcBef>
                <a:spcPts val="0"/>
              </a:spcBef>
              <a:spcAft>
                <a:spcPts val="0"/>
              </a:spcAft>
              <a:buSzPts val="3200"/>
              <a:buNone/>
              <a:defRPr/>
            </a:lvl4pPr>
            <a:lvl5pPr lvl="4" rtl="0" algn="ctr">
              <a:spcBef>
                <a:spcPts val="0"/>
              </a:spcBef>
              <a:spcAft>
                <a:spcPts val="0"/>
              </a:spcAft>
              <a:buSzPts val="3200"/>
              <a:buNone/>
              <a:defRPr/>
            </a:lvl5pPr>
            <a:lvl6pPr lvl="5" rtl="0" algn="ctr">
              <a:spcBef>
                <a:spcPts val="0"/>
              </a:spcBef>
              <a:spcAft>
                <a:spcPts val="0"/>
              </a:spcAft>
              <a:buSzPts val="3200"/>
              <a:buNone/>
              <a:defRPr/>
            </a:lvl6pPr>
            <a:lvl7pPr lvl="6" rtl="0" algn="ctr">
              <a:spcBef>
                <a:spcPts val="0"/>
              </a:spcBef>
              <a:spcAft>
                <a:spcPts val="0"/>
              </a:spcAft>
              <a:buSzPts val="3200"/>
              <a:buNone/>
              <a:defRPr/>
            </a:lvl7pPr>
            <a:lvl8pPr lvl="7" rtl="0" algn="ctr">
              <a:spcBef>
                <a:spcPts val="0"/>
              </a:spcBef>
              <a:spcAft>
                <a:spcPts val="0"/>
              </a:spcAft>
              <a:buSzPts val="3200"/>
              <a:buNone/>
              <a:defRPr/>
            </a:lvl8pPr>
            <a:lvl9pPr lvl="8" rtl="0" algn="ctr">
              <a:spcBef>
                <a:spcPts val="0"/>
              </a:spcBef>
              <a:spcAft>
                <a:spcPts val="0"/>
              </a:spcAft>
              <a:buSzPts val="32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4">
    <p:spTree>
      <p:nvGrpSpPr>
        <p:cNvPr id="72" name="Shape 72"/>
        <p:cNvGrpSpPr/>
        <p:nvPr/>
      </p:nvGrpSpPr>
      <p:grpSpPr>
        <a:xfrm>
          <a:off x="0" y="0"/>
          <a:ext cx="0" cy="0"/>
          <a:chOff x="0" y="0"/>
          <a:chExt cx="0" cy="0"/>
        </a:xfrm>
      </p:grpSpPr>
      <p:pic>
        <p:nvPicPr>
          <p:cNvPr id="73" name="Google Shape;73;p14"/>
          <p:cNvPicPr preferRelativeResize="0"/>
          <p:nvPr/>
        </p:nvPicPr>
        <p:blipFill rotWithShape="1">
          <a:blip r:embed="rId2">
            <a:alphaModFix/>
          </a:blip>
          <a:srcRect b="0" l="0" r="0" t="0"/>
          <a:stretch/>
        </p:blipFill>
        <p:spPr>
          <a:xfrm flipH="1">
            <a:off x="0" y="3622"/>
            <a:ext cx="9144001" cy="5136257"/>
          </a:xfrm>
          <a:prstGeom prst="rect">
            <a:avLst/>
          </a:prstGeom>
          <a:noFill/>
          <a:ln>
            <a:noFill/>
          </a:ln>
        </p:spPr>
      </p:pic>
      <p:sp>
        <p:nvSpPr>
          <p:cNvPr id="74" name="Google Shape;74;p14"/>
          <p:cNvSpPr txBox="1"/>
          <p:nvPr>
            <p:ph type="title"/>
          </p:nvPr>
        </p:nvSpPr>
        <p:spPr>
          <a:xfrm>
            <a:off x="2786650" y="2570794"/>
            <a:ext cx="3570600" cy="10074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00000"/>
              </a:buClr>
              <a:buSzPts val="3300"/>
              <a:buNone/>
              <a:defRPr b="0" sz="5000"/>
            </a:lvl1pPr>
            <a:lvl2pPr lvl="1" rtl="0">
              <a:spcBef>
                <a:spcPts val="0"/>
              </a:spcBef>
              <a:spcAft>
                <a:spcPts val="0"/>
              </a:spcAft>
              <a:buClr>
                <a:schemeClr val="accent1"/>
              </a:buClr>
              <a:buSzPts val="3200"/>
              <a:buNone/>
              <a:defRPr>
                <a:solidFill>
                  <a:schemeClr val="accent1"/>
                </a:solidFill>
              </a:defRPr>
            </a:lvl2pPr>
            <a:lvl3pPr lvl="2" rtl="0">
              <a:spcBef>
                <a:spcPts val="0"/>
              </a:spcBef>
              <a:spcAft>
                <a:spcPts val="0"/>
              </a:spcAft>
              <a:buClr>
                <a:schemeClr val="accent1"/>
              </a:buClr>
              <a:buSzPts val="3200"/>
              <a:buNone/>
              <a:defRPr>
                <a:solidFill>
                  <a:schemeClr val="accent1"/>
                </a:solidFill>
              </a:defRPr>
            </a:lvl3pPr>
            <a:lvl4pPr lvl="3" rtl="0">
              <a:spcBef>
                <a:spcPts val="0"/>
              </a:spcBef>
              <a:spcAft>
                <a:spcPts val="0"/>
              </a:spcAft>
              <a:buClr>
                <a:schemeClr val="accent1"/>
              </a:buClr>
              <a:buSzPts val="3200"/>
              <a:buNone/>
              <a:defRPr>
                <a:solidFill>
                  <a:schemeClr val="accent1"/>
                </a:solidFill>
              </a:defRPr>
            </a:lvl4pPr>
            <a:lvl5pPr lvl="4" rtl="0">
              <a:spcBef>
                <a:spcPts val="0"/>
              </a:spcBef>
              <a:spcAft>
                <a:spcPts val="0"/>
              </a:spcAft>
              <a:buClr>
                <a:schemeClr val="accent1"/>
              </a:buClr>
              <a:buSzPts val="3200"/>
              <a:buNone/>
              <a:defRPr>
                <a:solidFill>
                  <a:schemeClr val="accent1"/>
                </a:solidFill>
              </a:defRPr>
            </a:lvl5pPr>
            <a:lvl6pPr lvl="5" rtl="0">
              <a:spcBef>
                <a:spcPts val="0"/>
              </a:spcBef>
              <a:spcAft>
                <a:spcPts val="0"/>
              </a:spcAft>
              <a:buClr>
                <a:schemeClr val="accent1"/>
              </a:buClr>
              <a:buSzPts val="3200"/>
              <a:buNone/>
              <a:defRPr>
                <a:solidFill>
                  <a:schemeClr val="accent1"/>
                </a:solidFill>
              </a:defRPr>
            </a:lvl6pPr>
            <a:lvl7pPr lvl="6" rtl="0">
              <a:spcBef>
                <a:spcPts val="0"/>
              </a:spcBef>
              <a:spcAft>
                <a:spcPts val="0"/>
              </a:spcAft>
              <a:buClr>
                <a:schemeClr val="accent1"/>
              </a:buClr>
              <a:buSzPts val="3200"/>
              <a:buNone/>
              <a:defRPr>
                <a:solidFill>
                  <a:schemeClr val="accent1"/>
                </a:solidFill>
              </a:defRPr>
            </a:lvl7pPr>
            <a:lvl8pPr lvl="7" rtl="0">
              <a:spcBef>
                <a:spcPts val="0"/>
              </a:spcBef>
              <a:spcAft>
                <a:spcPts val="0"/>
              </a:spcAft>
              <a:buClr>
                <a:schemeClr val="accent1"/>
              </a:buClr>
              <a:buSzPts val="3200"/>
              <a:buNone/>
              <a:defRPr>
                <a:solidFill>
                  <a:schemeClr val="accent1"/>
                </a:solidFill>
              </a:defRPr>
            </a:lvl8pPr>
            <a:lvl9pPr lvl="8" rtl="0">
              <a:spcBef>
                <a:spcPts val="0"/>
              </a:spcBef>
              <a:spcAft>
                <a:spcPts val="0"/>
              </a:spcAft>
              <a:buClr>
                <a:schemeClr val="accent1"/>
              </a:buClr>
              <a:buSzPts val="3200"/>
              <a:buNone/>
              <a:defRPr>
                <a:solidFill>
                  <a:schemeClr val="accent1"/>
                </a:solidFill>
              </a:defRPr>
            </a:lvl9pPr>
          </a:lstStyle>
          <a:p/>
        </p:txBody>
      </p:sp>
      <p:sp>
        <p:nvSpPr>
          <p:cNvPr id="75" name="Google Shape;75;p14"/>
          <p:cNvSpPr txBox="1"/>
          <p:nvPr>
            <p:ph hasCustomPrompt="1" idx="2" type="title"/>
          </p:nvPr>
        </p:nvSpPr>
        <p:spPr>
          <a:xfrm>
            <a:off x="3797100" y="1317190"/>
            <a:ext cx="1549800" cy="1640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400"/>
              <a:buNone/>
              <a:defRPr b="0" sz="10000">
                <a:solidFill>
                  <a:schemeClr val="accent2"/>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76" name="Google Shape;76;p14"/>
          <p:cNvSpPr txBox="1"/>
          <p:nvPr>
            <p:ph idx="1" type="subTitle"/>
          </p:nvPr>
        </p:nvSpPr>
        <p:spPr>
          <a:xfrm>
            <a:off x="2709225" y="3423109"/>
            <a:ext cx="3725700" cy="40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b="0" sz="1400"/>
            </a:lvl1pPr>
            <a:lvl2pPr lvl="1" rtl="0" algn="ctr">
              <a:lnSpc>
                <a:spcPct val="100000"/>
              </a:lnSpc>
              <a:spcBef>
                <a:spcPts val="0"/>
              </a:spcBef>
              <a:spcAft>
                <a:spcPts val="0"/>
              </a:spcAft>
              <a:buNone/>
              <a:defRPr b="0" sz="1400"/>
            </a:lvl2pPr>
            <a:lvl3pPr lvl="2" rtl="0" algn="ctr">
              <a:lnSpc>
                <a:spcPct val="100000"/>
              </a:lnSpc>
              <a:spcBef>
                <a:spcPts val="0"/>
              </a:spcBef>
              <a:spcAft>
                <a:spcPts val="0"/>
              </a:spcAft>
              <a:buNone/>
              <a:defRPr b="0" sz="1400"/>
            </a:lvl3pPr>
            <a:lvl4pPr lvl="3" rtl="0" algn="ctr">
              <a:lnSpc>
                <a:spcPct val="100000"/>
              </a:lnSpc>
              <a:spcBef>
                <a:spcPts val="0"/>
              </a:spcBef>
              <a:spcAft>
                <a:spcPts val="0"/>
              </a:spcAft>
              <a:buNone/>
              <a:defRPr b="0" sz="1400"/>
            </a:lvl4pPr>
            <a:lvl5pPr lvl="4" rtl="0" algn="ctr">
              <a:lnSpc>
                <a:spcPct val="100000"/>
              </a:lnSpc>
              <a:spcBef>
                <a:spcPts val="0"/>
              </a:spcBef>
              <a:spcAft>
                <a:spcPts val="0"/>
              </a:spcAft>
              <a:buNone/>
              <a:defRPr b="0" sz="1400"/>
            </a:lvl5pPr>
            <a:lvl6pPr lvl="5" rtl="0" algn="ctr">
              <a:lnSpc>
                <a:spcPct val="100000"/>
              </a:lnSpc>
              <a:spcBef>
                <a:spcPts val="0"/>
              </a:spcBef>
              <a:spcAft>
                <a:spcPts val="0"/>
              </a:spcAft>
              <a:buNone/>
              <a:defRPr b="0" sz="1400"/>
            </a:lvl6pPr>
            <a:lvl7pPr lvl="6" rtl="0" algn="ctr">
              <a:lnSpc>
                <a:spcPct val="100000"/>
              </a:lnSpc>
              <a:spcBef>
                <a:spcPts val="0"/>
              </a:spcBef>
              <a:spcAft>
                <a:spcPts val="0"/>
              </a:spcAft>
              <a:buNone/>
              <a:defRPr b="0" sz="1400"/>
            </a:lvl7pPr>
            <a:lvl8pPr lvl="7" rtl="0" algn="ctr">
              <a:lnSpc>
                <a:spcPct val="100000"/>
              </a:lnSpc>
              <a:spcBef>
                <a:spcPts val="0"/>
              </a:spcBef>
              <a:spcAft>
                <a:spcPts val="0"/>
              </a:spcAft>
              <a:buNone/>
              <a:defRPr b="0" sz="1400"/>
            </a:lvl8pPr>
            <a:lvl9pPr lvl="8" rtl="0" algn="ctr">
              <a:lnSpc>
                <a:spcPct val="100000"/>
              </a:lnSpc>
              <a:spcBef>
                <a:spcPts val="0"/>
              </a:spcBef>
              <a:spcAft>
                <a:spcPts val="0"/>
              </a:spcAft>
              <a:buNone/>
              <a:defRPr b="0" sz="14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TITLE_AND_TWO_COLUMNS_3_1">
    <p:spTree>
      <p:nvGrpSpPr>
        <p:cNvPr id="77" name="Shape 77"/>
        <p:cNvGrpSpPr/>
        <p:nvPr/>
      </p:nvGrpSpPr>
      <p:grpSpPr>
        <a:xfrm>
          <a:off x="0" y="0"/>
          <a:ext cx="0" cy="0"/>
          <a:chOff x="0" y="0"/>
          <a:chExt cx="0" cy="0"/>
        </a:xfrm>
      </p:grpSpPr>
      <p:pic>
        <p:nvPicPr>
          <p:cNvPr id="78" name="Google Shape;78;p15"/>
          <p:cNvPicPr preferRelativeResize="0"/>
          <p:nvPr/>
        </p:nvPicPr>
        <p:blipFill rotWithShape="1">
          <a:blip r:embed="rId2">
            <a:alphaModFix/>
          </a:blip>
          <a:srcRect b="0" l="0" r="0" t="0"/>
          <a:stretch/>
        </p:blipFill>
        <p:spPr>
          <a:xfrm>
            <a:off x="0" y="3622"/>
            <a:ext cx="9144001" cy="5136257"/>
          </a:xfrm>
          <a:prstGeom prst="rect">
            <a:avLst/>
          </a:prstGeom>
          <a:noFill/>
          <a:ln>
            <a:noFill/>
          </a:ln>
        </p:spPr>
      </p:pic>
      <p:sp>
        <p:nvSpPr>
          <p:cNvPr id="79" name="Google Shape;79;p15"/>
          <p:cNvSpPr txBox="1"/>
          <p:nvPr>
            <p:ph idx="1" type="subTitle"/>
          </p:nvPr>
        </p:nvSpPr>
        <p:spPr>
          <a:xfrm>
            <a:off x="6244175" y="3188850"/>
            <a:ext cx="2191200" cy="797100"/>
          </a:xfrm>
          <a:prstGeom prst="rect">
            <a:avLst/>
          </a:prstGeom>
          <a:noFill/>
        </p:spPr>
        <p:txBody>
          <a:bodyPr anchorCtr="0" anchor="t" bIns="91425" lIns="91425" spcFirstLastPara="1" rIns="91425" wrap="square" tIns="1527025">
            <a:noAutofit/>
          </a:bodyPr>
          <a:lstStyle>
            <a:lvl1pPr lvl="0" rtl="0" algn="ctr">
              <a:lnSpc>
                <a:spcPct val="100000"/>
              </a:lnSpc>
              <a:spcBef>
                <a:spcPts val="0"/>
              </a:spcBef>
              <a:spcAft>
                <a:spcPts val="0"/>
              </a:spcAft>
              <a:buSzPts val="1400"/>
              <a:buNone/>
              <a:defRPr b="0"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Font typeface="Roboto"/>
              <a:buNone/>
              <a:defRPr>
                <a:latin typeface="Roboto"/>
                <a:ea typeface="Roboto"/>
                <a:cs typeface="Roboto"/>
                <a:sym typeface="Roboto"/>
              </a:defRPr>
            </a:lvl4pPr>
            <a:lvl5pPr lvl="4" rtl="0" algn="ctr">
              <a:lnSpc>
                <a:spcPct val="100000"/>
              </a:lnSpc>
              <a:spcBef>
                <a:spcPts val="0"/>
              </a:spcBef>
              <a:spcAft>
                <a:spcPts val="0"/>
              </a:spcAft>
              <a:buSzPts val="1400"/>
              <a:buFont typeface="Roboto"/>
              <a:buNone/>
              <a:defRPr>
                <a:latin typeface="Roboto"/>
                <a:ea typeface="Roboto"/>
                <a:cs typeface="Roboto"/>
                <a:sym typeface="Roboto"/>
              </a:defRPr>
            </a:lvl5pPr>
            <a:lvl6pPr lvl="5" rtl="0" algn="ctr">
              <a:lnSpc>
                <a:spcPct val="100000"/>
              </a:lnSpc>
              <a:spcBef>
                <a:spcPts val="0"/>
              </a:spcBef>
              <a:spcAft>
                <a:spcPts val="0"/>
              </a:spcAft>
              <a:buSzPts val="1400"/>
              <a:buFont typeface="Roboto"/>
              <a:buNone/>
              <a:defRPr>
                <a:latin typeface="Roboto"/>
                <a:ea typeface="Roboto"/>
                <a:cs typeface="Roboto"/>
                <a:sym typeface="Roboto"/>
              </a:defRPr>
            </a:lvl6pPr>
            <a:lvl7pPr lvl="6" rtl="0" algn="ctr">
              <a:lnSpc>
                <a:spcPct val="100000"/>
              </a:lnSpc>
              <a:spcBef>
                <a:spcPts val="0"/>
              </a:spcBef>
              <a:spcAft>
                <a:spcPts val="0"/>
              </a:spcAft>
              <a:buSzPts val="1400"/>
              <a:buFont typeface="Roboto"/>
              <a:buNone/>
              <a:defRPr>
                <a:latin typeface="Roboto"/>
                <a:ea typeface="Roboto"/>
                <a:cs typeface="Roboto"/>
                <a:sym typeface="Roboto"/>
              </a:defRPr>
            </a:lvl7pPr>
            <a:lvl8pPr lvl="7" rtl="0" algn="ctr">
              <a:lnSpc>
                <a:spcPct val="100000"/>
              </a:lnSpc>
              <a:spcBef>
                <a:spcPts val="0"/>
              </a:spcBef>
              <a:spcAft>
                <a:spcPts val="0"/>
              </a:spcAft>
              <a:buSzPts val="1400"/>
              <a:buFont typeface="Roboto"/>
              <a:buNone/>
              <a:defRPr>
                <a:latin typeface="Roboto"/>
                <a:ea typeface="Roboto"/>
                <a:cs typeface="Roboto"/>
                <a:sym typeface="Roboto"/>
              </a:defRPr>
            </a:lvl8pPr>
            <a:lvl9pPr lvl="8" rtl="0" algn="ctr">
              <a:lnSpc>
                <a:spcPct val="100000"/>
              </a:lnSpc>
              <a:spcBef>
                <a:spcPts val="0"/>
              </a:spcBef>
              <a:spcAft>
                <a:spcPts val="0"/>
              </a:spcAft>
              <a:buSzPts val="1400"/>
              <a:buFont typeface="Roboto"/>
              <a:buNone/>
              <a:defRPr>
                <a:latin typeface="Roboto"/>
                <a:ea typeface="Roboto"/>
                <a:cs typeface="Roboto"/>
                <a:sym typeface="Roboto"/>
              </a:defRPr>
            </a:lvl9pPr>
          </a:lstStyle>
          <a:p/>
        </p:txBody>
      </p:sp>
      <p:sp>
        <p:nvSpPr>
          <p:cNvPr id="80" name="Google Shape;80;p15"/>
          <p:cNvSpPr txBox="1"/>
          <p:nvPr>
            <p:ph idx="2" type="subTitle"/>
          </p:nvPr>
        </p:nvSpPr>
        <p:spPr>
          <a:xfrm>
            <a:off x="3491246" y="3188850"/>
            <a:ext cx="2191200" cy="797100"/>
          </a:xfrm>
          <a:prstGeom prst="rect">
            <a:avLst/>
          </a:prstGeom>
          <a:noFill/>
        </p:spPr>
        <p:txBody>
          <a:bodyPr anchorCtr="0" anchor="t" bIns="91425" lIns="91425" spcFirstLastPara="1" rIns="91425" wrap="square" tIns="1527025">
            <a:noAutofit/>
          </a:bodyPr>
          <a:lstStyle>
            <a:lvl1pPr lvl="0" rtl="0" algn="ctr">
              <a:lnSpc>
                <a:spcPct val="100000"/>
              </a:lnSpc>
              <a:spcBef>
                <a:spcPts val="0"/>
              </a:spcBef>
              <a:spcAft>
                <a:spcPts val="0"/>
              </a:spcAft>
              <a:buSzPts val="1400"/>
              <a:buNone/>
              <a:defRPr b="0"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Font typeface="Roboto"/>
              <a:buNone/>
              <a:defRPr>
                <a:latin typeface="Roboto"/>
                <a:ea typeface="Roboto"/>
                <a:cs typeface="Roboto"/>
                <a:sym typeface="Roboto"/>
              </a:defRPr>
            </a:lvl4pPr>
            <a:lvl5pPr lvl="4" rtl="0" algn="ctr">
              <a:lnSpc>
                <a:spcPct val="100000"/>
              </a:lnSpc>
              <a:spcBef>
                <a:spcPts val="0"/>
              </a:spcBef>
              <a:spcAft>
                <a:spcPts val="0"/>
              </a:spcAft>
              <a:buSzPts val="1400"/>
              <a:buFont typeface="Roboto"/>
              <a:buNone/>
              <a:defRPr>
                <a:latin typeface="Roboto"/>
                <a:ea typeface="Roboto"/>
                <a:cs typeface="Roboto"/>
                <a:sym typeface="Roboto"/>
              </a:defRPr>
            </a:lvl5pPr>
            <a:lvl6pPr lvl="5" rtl="0" algn="ctr">
              <a:lnSpc>
                <a:spcPct val="100000"/>
              </a:lnSpc>
              <a:spcBef>
                <a:spcPts val="0"/>
              </a:spcBef>
              <a:spcAft>
                <a:spcPts val="0"/>
              </a:spcAft>
              <a:buSzPts val="1400"/>
              <a:buFont typeface="Roboto"/>
              <a:buNone/>
              <a:defRPr>
                <a:latin typeface="Roboto"/>
                <a:ea typeface="Roboto"/>
                <a:cs typeface="Roboto"/>
                <a:sym typeface="Roboto"/>
              </a:defRPr>
            </a:lvl6pPr>
            <a:lvl7pPr lvl="6" rtl="0" algn="ctr">
              <a:lnSpc>
                <a:spcPct val="100000"/>
              </a:lnSpc>
              <a:spcBef>
                <a:spcPts val="0"/>
              </a:spcBef>
              <a:spcAft>
                <a:spcPts val="0"/>
              </a:spcAft>
              <a:buSzPts val="1400"/>
              <a:buFont typeface="Roboto"/>
              <a:buNone/>
              <a:defRPr>
                <a:latin typeface="Roboto"/>
                <a:ea typeface="Roboto"/>
                <a:cs typeface="Roboto"/>
                <a:sym typeface="Roboto"/>
              </a:defRPr>
            </a:lvl7pPr>
            <a:lvl8pPr lvl="7" rtl="0" algn="ctr">
              <a:lnSpc>
                <a:spcPct val="100000"/>
              </a:lnSpc>
              <a:spcBef>
                <a:spcPts val="0"/>
              </a:spcBef>
              <a:spcAft>
                <a:spcPts val="0"/>
              </a:spcAft>
              <a:buSzPts val="1400"/>
              <a:buFont typeface="Roboto"/>
              <a:buNone/>
              <a:defRPr>
                <a:latin typeface="Roboto"/>
                <a:ea typeface="Roboto"/>
                <a:cs typeface="Roboto"/>
                <a:sym typeface="Roboto"/>
              </a:defRPr>
            </a:lvl8pPr>
            <a:lvl9pPr lvl="8" rtl="0" algn="ctr">
              <a:lnSpc>
                <a:spcPct val="100000"/>
              </a:lnSpc>
              <a:spcBef>
                <a:spcPts val="0"/>
              </a:spcBef>
              <a:spcAft>
                <a:spcPts val="0"/>
              </a:spcAft>
              <a:buSzPts val="1400"/>
              <a:buFont typeface="Roboto"/>
              <a:buNone/>
              <a:defRPr>
                <a:latin typeface="Roboto"/>
                <a:ea typeface="Roboto"/>
                <a:cs typeface="Roboto"/>
                <a:sym typeface="Roboto"/>
              </a:defRPr>
            </a:lvl9pPr>
          </a:lstStyle>
          <a:p/>
        </p:txBody>
      </p:sp>
      <p:sp>
        <p:nvSpPr>
          <p:cNvPr id="81" name="Google Shape;81;p15"/>
          <p:cNvSpPr txBox="1"/>
          <p:nvPr>
            <p:ph idx="3" type="subTitle"/>
          </p:nvPr>
        </p:nvSpPr>
        <p:spPr>
          <a:xfrm>
            <a:off x="708350" y="3188850"/>
            <a:ext cx="2191200" cy="797100"/>
          </a:xfrm>
          <a:prstGeom prst="rect">
            <a:avLst/>
          </a:prstGeom>
          <a:noFill/>
        </p:spPr>
        <p:txBody>
          <a:bodyPr anchorCtr="0" anchor="t" bIns="91425" lIns="91425" spcFirstLastPara="1" rIns="91425" wrap="square" tIns="1527025">
            <a:noAutofit/>
          </a:bodyPr>
          <a:lstStyle>
            <a:lvl1pPr lvl="0" rtl="0" algn="ctr">
              <a:lnSpc>
                <a:spcPct val="100000"/>
              </a:lnSpc>
              <a:spcBef>
                <a:spcPts val="0"/>
              </a:spcBef>
              <a:spcAft>
                <a:spcPts val="0"/>
              </a:spcAft>
              <a:buSzPts val="1400"/>
              <a:buNone/>
              <a:defRPr b="0"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Font typeface="Roboto"/>
              <a:buNone/>
              <a:defRPr>
                <a:latin typeface="Roboto"/>
                <a:ea typeface="Roboto"/>
                <a:cs typeface="Roboto"/>
                <a:sym typeface="Roboto"/>
              </a:defRPr>
            </a:lvl4pPr>
            <a:lvl5pPr lvl="4" rtl="0" algn="ctr">
              <a:lnSpc>
                <a:spcPct val="100000"/>
              </a:lnSpc>
              <a:spcBef>
                <a:spcPts val="0"/>
              </a:spcBef>
              <a:spcAft>
                <a:spcPts val="0"/>
              </a:spcAft>
              <a:buSzPts val="1400"/>
              <a:buFont typeface="Roboto"/>
              <a:buNone/>
              <a:defRPr>
                <a:latin typeface="Roboto"/>
                <a:ea typeface="Roboto"/>
                <a:cs typeface="Roboto"/>
                <a:sym typeface="Roboto"/>
              </a:defRPr>
            </a:lvl5pPr>
            <a:lvl6pPr lvl="5" rtl="0" algn="ctr">
              <a:lnSpc>
                <a:spcPct val="100000"/>
              </a:lnSpc>
              <a:spcBef>
                <a:spcPts val="0"/>
              </a:spcBef>
              <a:spcAft>
                <a:spcPts val="0"/>
              </a:spcAft>
              <a:buSzPts val="1400"/>
              <a:buFont typeface="Roboto"/>
              <a:buNone/>
              <a:defRPr>
                <a:latin typeface="Roboto"/>
                <a:ea typeface="Roboto"/>
                <a:cs typeface="Roboto"/>
                <a:sym typeface="Roboto"/>
              </a:defRPr>
            </a:lvl6pPr>
            <a:lvl7pPr lvl="6" rtl="0" algn="ctr">
              <a:lnSpc>
                <a:spcPct val="100000"/>
              </a:lnSpc>
              <a:spcBef>
                <a:spcPts val="0"/>
              </a:spcBef>
              <a:spcAft>
                <a:spcPts val="0"/>
              </a:spcAft>
              <a:buSzPts val="1400"/>
              <a:buFont typeface="Roboto"/>
              <a:buNone/>
              <a:defRPr>
                <a:latin typeface="Roboto"/>
                <a:ea typeface="Roboto"/>
                <a:cs typeface="Roboto"/>
                <a:sym typeface="Roboto"/>
              </a:defRPr>
            </a:lvl7pPr>
            <a:lvl8pPr lvl="7" rtl="0" algn="ctr">
              <a:lnSpc>
                <a:spcPct val="100000"/>
              </a:lnSpc>
              <a:spcBef>
                <a:spcPts val="0"/>
              </a:spcBef>
              <a:spcAft>
                <a:spcPts val="0"/>
              </a:spcAft>
              <a:buSzPts val="1400"/>
              <a:buFont typeface="Roboto"/>
              <a:buNone/>
              <a:defRPr>
                <a:latin typeface="Roboto"/>
                <a:ea typeface="Roboto"/>
                <a:cs typeface="Roboto"/>
                <a:sym typeface="Roboto"/>
              </a:defRPr>
            </a:lvl8pPr>
            <a:lvl9pPr lvl="8" rtl="0" algn="ctr">
              <a:lnSpc>
                <a:spcPct val="100000"/>
              </a:lnSpc>
              <a:spcBef>
                <a:spcPts val="0"/>
              </a:spcBef>
              <a:spcAft>
                <a:spcPts val="0"/>
              </a:spcAft>
              <a:buSzPts val="1400"/>
              <a:buFont typeface="Roboto"/>
              <a:buNone/>
              <a:defRPr>
                <a:latin typeface="Roboto"/>
                <a:ea typeface="Roboto"/>
                <a:cs typeface="Roboto"/>
                <a:sym typeface="Roboto"/>
              </a:defRPr>
            </a:lvl9pPr>
          </a:lstStyle>
          <a:p/>
        </p:txBody>
      </p:sp>
      <p:sp>
        <p:nvSpPr>
          <p:cNvPr id="82" name="Google Shape;82;p15"/>
          <p:cNvSpPr txBox="1"/>
          <p:nvPr>
            <p:ph idx="4" type="subTitle"/>
          </p:nvPr>
        </p:nvSpPr>
        <p:spPr>
          <a:xfrm>
            <a:off x="854850" y="2734335"/>
            <a:ext cx="1899000" cy="478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1pPr>
            <a:lvl2pPr lvl="1"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2pPr>
            <a:lvl3pPr lvl="2"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3pPr>
            <a:lvl4pPr lvl="3"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4pPr>
            <a:lvl5pPr lvl="4"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5pPr>
            <a:lvl6pPr lvl="5"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6pPr>
            <a:lvl7pPr lvl="6"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7pPr>
            <a:lvl8pPr lvl="7"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8pPr>
            <a:lvl9pPr lvl="8"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9pPr>
          </a:lstStyle>
          <a:p/>
        </p:txBody>
      </p:sp>
      <p:sp>
        <p:nvSpPr>
          <p:cNvPr id="83" name="Google Shape;83;p15"/>
          <p:cNvSpPr txBox="1"/>
          <p:nvPr>
            <p:ph idx="5" type="subTitle"/>
          </p:nvPr>
        </p:nvSpPr>
        <p:spPr>
          <a:xfrm>
            <a:off x="3629890" y="2734335"/>
            <a:ext cx="1899000" cy="478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1pPr>
            <a:lvl2pPr lvl="1"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2pPr>
            <a:lvl3pPr lvl="2"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3pPr>
            <a:lvl4pPr lvl="3"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4pPr>
            <a:lvl5pPr lvl="4"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5pPr>
            <a:lvl6pPr lvl="5"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6pPr>
            <a:lvl7pPr lvl="6"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7pPr>
            <a:lvl8pPr lvl="7"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8pPr>
            <a:lvl9pPr lvl="8"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9pPr>
          </a:lstStyle>
          <a:p/>
        </p:txBody>
      </p:sp>
      <p:sp>
        <p:nvSpPr>
          <p:cNvPr id="84" name="Google Shape;84;p15"/>
          <p:cNvSpPr txBox="1"/>
          <p:nvPr>
            <p:ph idx="6" type="subTitle"/>
          </p:nvPr>
        </p:nvSpPr>
        <p:spPr>
          <a:xfrm>
            <a:off x="6390150" y="2734335"/>
            <a:ext cx="1899000" cy="478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1pPr>
            <a:lvl2pPr lvl="1"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2pPr>
            <a:lvl3pPr lvl="2"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3pPr>
            <a:lvl4pPr lvl="3"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4pPr>
            <a:lvl5pPr lvl="4"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5pPr>
            <a:lvl6pPr lvl="5"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6pPr>
            <a:lvl7pPr lvl="6"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7pPr>
            <a:lvl8pPr lvl="7"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8pPr>
            <a:lvl9pPr lvl="8"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9pPr>
          </a:lstStyle>
          <a:p/>
        </p:txBody>
      </p:sp>
      <p:sp>
        <p:nvSpPr>
          <p:cNvPr id="85" name="Google Shape;85;p15"/>
          <p:cNvSpPr txBox="1"/>
          <p:nvPr>
            <p:ph type="title"/>
          </p:nvPr>
        </p:nvSpPr>
        <p:spPr>
          <a:xfrm>
            <a:off x="707275" y="492275"/>
            <a:ext cx="7729500" cy="678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b="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TITLE_AND_TWO_COLUMNS_2_1">
    <p:spTree>
      <p:nvGrpSpPr>
        <p:cNvPr id="86" name="Shape 86"/>
        <p:cNvGrpSpPr/>
        <p:nvPr/>
      </p:nvGrpSpPr>
      <p:grpSpPr>
        <a:xfrm>
          <a:off x="0" y="0"/>
          <a:ext cx="0" cy="0"/>
          <a:chOff x="0" y="0"/>
          <a:chExt cx="0" cy="0"/>
        </a:xfrm>
      </p:grpSpPr>
      <p:pic>
        <p:nvPicPr>
          <p:cNvPr id="87" name="Google Shape;87;p16"/>
          <p:cNvPicPr preferRelativeResize="0"/>
          <p:nvPr/>
        </p:nvPicPr>
        <p:blipFill rotWithShape="1">
          <a:blip r:embed="rId2">
            <a:alphaModFix/>
          </a:blip>
          <a:srcRect b="59" l="0" r="0" t="59"/>
          <a:stretch/>
        </p:blipFill>
        <p:spPr>
          <a:xfrm>
            <a:off x="0" y="3622"/>
            <a:ext cx="9144001" cy="5136258"/>
          </a:xfrm>
          <a:prstGeom prst="rect">
            <a:avLst/>
          </a:prstGeom>
          <a:noFill/>
          <a:ln>
            <a:noFill/>
          </a:ln>
        </p:spPr>
      </p:pic>
      <p:sp>
        <p:nvSpPr>
          <p:cNvPr id="88" name="Google Shape;88;p16"/>
          <p:cNvSpPr txBox="1"/>
          <p:nvPr>
            <p:ph idx="1" type="subTitle"/>
          </p:nvPr>
        </p:nvSpPr>
        <p:spPr>
          <a:xfrm>
            <a:off x="705425" y="2095772"/>
            <a:ext cx="1468500" cy="470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9" name="Google Shape;89;p16"/>
          <p:cNvSpPr txBox="1"/>
          <p:nvPr>
            <p:ph idx="2" type="subTitle"/>
          </p:nvPr>
        </p:nvSpPr>
        <p:spPr>
          <a:xfrm>
            <a:off x="2269012" y="2101347"/>
            <a:ext cx="1468500" cy="470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0" name="Google Shape;90;p16"/>
          <p:cNvSpPr txBox="1"/>
          <p:nvPr>
            <p:ph idx="3" type="subTitle"/>
          </p:nvPr>
        </p:nvSpPr>
        <p:spPr>
          <a:xfrm>
            <a:off x="3832599" y="2093098"/>
            <a:ext cx="1468500" cy="470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1" name="Google Shape;91;p16"/>
          <p:cNvSpPr txBox="1"/>
          <p:nvPr>
            <p:ph idx="4" type="subTitle"/>
          </p:nvPr>
        </p:nvSpPr>
        <p:spPr>
          <a:xfrm>
            <a:off x="5399648" y="2093347"/>
            <a:ext cx="1468500" cy="470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2" name="Google Shape;92;p16"/>
          <p:cNvSpPr txBox="1"/>
          <p:nvPr>
            <p:ph idx="5" type="subTitle"/>
          </p:nvPr>
        </p:nvSpPr>
        <p:spPr>
          <a:xfrm>
            <a:off x="705300" y="1705872"/>
            <a:ext cx="1468500" cy="385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1pPr>
            <a:lvl2pPr lvl="1"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2pPr>
            <a:lvl3pPr lvl="2"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3pPr>
            <a:lvl4pPr lvl="3"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4pPr>
            <a:lvl5pPr lvl="4"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5pPr>
            <a:lvl6pPr lvl="5"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6pPr>
            <a:lvl7pPr lvl="6"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7pPr>
            <a:lvl8pPr lvl="7"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8pPr>
            <a:lvl9pPr lvl="8"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9pPr>
          </a:lstStyle>
          <a:p/>
        </p:txBody>
      </p:sp>
      <p:sp>
        <p:nvSpPr>
          <p:cNvPr id="93" name="Google Shape;93;p16"/>
          <p:cNvSpPr txBox="1"/>
          <p:nvPr>
            <p:ph idx="6" type="subTitle"/>
          </p:nvPr>
        </p:nvSpPr>
        <p:spPr>
          <a:xfrm>
            <a:off x="2269007" y="1705863"/>
            <a:ext cx="1468500" cy="385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1pPr>
            <a:lvl2pPr lvl="1"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2pPr>
            <a:lvl3pPr lvl="2"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3pPr>
            <a:lvl4pPr lvl="3"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4pPr>
            <a:lvl5pPr lvl="4"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5pPr>
            <a:lvl6pPr lvl="5"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6pPr>
            <a:lvl7pPr lvl="6"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7pPr>
            <a:lvl8pPr lvl="7"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8pPr>
            <a:lvl9pPr lvl="8"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9pPr>
          </a:lstStyle>
          <a:p/>
        </p:txBody>
      </p:sp>
      <p:sp>
        <p:nvSpPr>
          <p:cNvPr id="94" name="Google Shape;94;p16"/>
          <p:cNvSpPr txBox="1"/>
          <p:nvPr>
            <p:ph idx="7" type="subTitle"/>
          </p:nvPr>
        </p:nvSpPr>
        <p:spPr>
          <a:xfrm>
            <a:off x="3832591" y="1705863"/>
            <a:ext cx="1468500" cy="385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1pPr>
            <a:lvl2pPr lvl="1"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2pPr>
            <a:lvl3pPr lvl="2"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3pPr>
            <a:lvl4pPr lvl="3"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4pPr>
            <a:lvl5pPr lvl="4"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5pPr>
            <a:lvl6pPr lvl="5"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6pPr>
            <a:lvl7pPr lvl="6"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7pPr>
            <a:lvl8pPr lvl="7"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8pPr>
            <a:lvl9pPr lvl="8"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9pPr>
          </a:lstStyle>
          <a:p/>
        </p:txBody>
      </p:sp>
      <p:sp>
        <p:nvSpPr>
          <p:cNvPr id="95" name="Google Shape;95;p16"/>
          <p:cNvSpPr txBox="1"/>
          <p:nvPr>
            <p:ph idx="8" type="subTitle"/>
          </p:nvPr>
        </p:nvSpPr>
        <p:spPr>
          <a:xfrm>
            <a:off x="5396177" y="1705601"/>
            <a:ext cx="1468500" cy="385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1pPr>
            <a:lvl2pPr lvl="1"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2pPr>
            <a:lvl3pPr lvl="2"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3pPr>
            <a:lvl4pPr lvl="3"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4pPr>
            <a:lvl5pPr lvl="4"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5pPr>
            <a:lvl6pPr lvl="5"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6pPr>
            <a:lvl7pPr lvl="6"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7pPr>
            <a:lvl8pPr lvl="7"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8pPr>
            <a:lvl9pPr lvl="8"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9pPr>
          </a:lstStyle>
          <a:p/>
        </p:txBody>
      </p:sp>
      <p:sp>
        <p:nvSpPr>
          <p:cNvPr id="96" name="Google Shape;96;p16"/>
          <p:cNvSpPr txBox="1"/>
          <p:nvPr>
            <p:ph type="title"/>
          </p:nvPr>
        </p:nvSpPr>
        <p:spPr>
          <a:xfrm>
            <a:off x="685351" y="489150"/>
            <a:ext cx="7768800" cy="7185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300"/>
              <a:buNone/>
              <a:defRPr b="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97" name="Google Shape;97;p16"/>
          <p:cNvSpPr txBox="1"/>
          <p:nvPr>
            <p:ph idx="9" type="subTitle"/>
          </p:nvPr>
        </p:nvSpPr>
        <p:spPr>
          <a:xfrm>
            <a:off x="6970150" y="2093347"/>
            <a:ext cx="1468500" cy="470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8" name="Google Shape;98;p16"/>
          <p:cNvSpPr txBox="1"/>
          <p:nvPr>
            <p:ph idx="13" type="subTitle"/>
          </p:nvPr>
        </p:nvSpPr>
        <p:spPr>
          <a:xfrm>
            <a:off x="6966677" y="1705601"/>
            <a:ext cx="1468500" cy="385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1pPr>
            <a:lvl2pPr lvl="1"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2pPr>
            <a:lvl3pPr lvl="2"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3pPr>
            <a:lvl4pPr lvl="3"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4pPr>
            <a:lvl5pPr lvl="4"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5pPr>
            <a:lvl6pPr lvl="5"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6pPr>
            <a:lvl7pPr lvl="6"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7pPr>
            <a:lvl8pPr lvl="7"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8pPr>
            <a:lvl9pPr lvl="8"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_1_1_1_1">
    <p:spTree>
      <p:nvGrpSpPr>
        <p:cNvPr id="99" name="Shape 99"/>
        <p:cNvGrpSpPr/>
        <p:nvPr/>
      </p:nvGrpSpPr>
      <p:grpSpPr>
        <a:xfrm>
          <a:off x="0" y="0"/>
          <a:ext cx="0" cy="0"/>
          <a:chOff x="0" y="0"/>
          <a:chExt cx="0" cy="0"/>
        </a:xfrm>
      </p:grpSpPr>
      <p:pic>
        <p:nvPicPr>
          <p:cNvPr id="100" name="Google Shape;100;p17"/>
          <p:cNvPicPr preferRelativeResize="0"/>
          <p:nvPr/>
        </p:nvPicPr>
        <p:blipFill rotWithShape="1">
          <a:blip r:embed="rId2">
            <a:alphaModFix/>
          </a:blip>
          <a:srcRect b="0" l="29" r="39" t="0"/>
          <a:stretch/>
        </p:blipFill>
        <p:spPr>
          <a:xfrm>
            <a:off x="0" y="3622"/>
            <a:ext cx="9144000" cy="5136257"/>
          </a:xfrm>
          <a:prstGeom prst="rect">
            <a:avLst/>
          </a:prstGeom>
          <a:noFill/>
          <a:ln>
            <a:noFill/>
          </a:ln>
        </p:spPr>
      </p:pic>
      <p:sp>
        <p:nvSpPr>
          <p:cNvPr id="101" name="Google Shape;101;p17"/>
          <p:cNvSpPr txBox="1"/>
          <p:nvPr>
            <p:ph type="title"/>
          </p:nvPr>
        </p:nvSpPr>
        <p:spPr>
          <a:xfrm>
            <a:off x="700800" y="491825"/>
            <a:ext cx="7742400" cy="656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b="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_1_1_1_1">
    <p:spTree>
      <p:nvGrpSpPr>
        <p:cNvPr id="102" name="Shape 102"/>
        <p:cNvGrpSpPr/>
        <p:nvPr/>
      </p:nvGrpSpPr>
      <p:grpSpPr>
        <a:xfrm>
          <a:off x="0" y="0"/>
          <a:ext cx="0" cy="0"/>
          <a:chOff x="0" y="0"/>
          <a:chExt cx="0" cy="0"/>
        </a:xfrm>
      </p:grpSpPr>
      <p:pic>
        <p:nvPicPr>
          <p:cNvPr id="103" name="Google Shape;103;p18"/>
          <p:cNvPicPr preferRelativeResize="0"/>
          <p:nvPr/>
        </p:nvPicPr>
        <p:blipFill rotWithShape="1">
          <a:blip r:embed="rId2">
            <a:alphaModFix/>
          </a:blip>
          <a:srcRect b="59" l="0" r="0" t="59"/>
          <a:stretch/>
        </p:blipFill>
        <p:spPr>
          <a:xfrm>
            <a:off x="0" y="3622"/>
            <a:ext cx="9144001" cy="5136258"/>
          </a:xfrm>
          <a:prstGeom prst="rect">
            <a:avLst/>
          </a:prstGeom>
          <a:noFill/>
          <a:ln>
            <a:noFill/>
          </a:ln>
        </p:spPr>
      </p:pic>
      <p:sp>
        <p:nvSpPr>
          <p:cNvPr id="104" name="Google Shape;104;p18"/>
          <p:cNvSpPr txBox="1"/>
          <p:nvPr>
            <p:ph type="title"/>
          </p:nvPr>
        </p:nvSpPr>
        <p:spPr>
          <a:xfrm>
            <a:off x="700800" y="491825"/>
            <a:ext cx="7742400" cy="656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b="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ONE_COLUMN_TEXT_2_1_1">
    <p:spTree>
      <p:nvGrpSpPr>
        <p:cNvPr id="105" name="Shape 105"/>
        <p:cNvGrpSpPr/>
        <p:nvPr/>
      </p:nvGrpSpPr>
      <p:grpSpPr>
        <a:xfrm>
          <a:off x="0" y="0"/>
          <a:ext cx="0" cy="0"/>
          <a:chOff x="0" y="0"/>
          <a:chExt cx="0" cy="0"/>
        </a:xfrm>
      </p:grpSpPr>
      <p:pic>
        <p:nvPicPr>
          <p:cNvPr id="106" name="Google Shape;106;p19"/>
          <p:cNvPicPr preferRelativeResize="0"/>
          <p:nvPr/>
        </p:nvPicPr>
        <p:blipFill rotWithShape="1">
          <a:blip r:embed="rId2">
            <a:alphaModFix/>
          </a:blip>
          <a:srcRect b="19" l="0" r="0" t="29"/>
          <a:stretch/>
        </p:blipFill>
        <p:spPr>
          <a:xfrm>
            <a:off x="0" y="3622"/>
            <a:ext cx="9144000" cy="5136258"/>
          </a:xfrm>
          <a:prstGeom prst="rect">
            <a:avLst/>
          </a:prstGeom>
          <a:noFill/>
          <a:ln>
            <a:noFill/>
          </a:ln>
        </p:spPr>
      </p:pic>
      <p:sp>
        <p:nvSpPr>
          <p:cNvPr id="107" name="Google Shape;107;p19"/>
          <p:cNvSpPr txBox="1"/>
          <p:nvPr>
            <p:ph idx="1" type="subTitle"/>
          </p:nvPr>
        </p:nvSpPr>
        <p:spPr>
          <a:xfrm>
            <a:off x="4009725" y="1500688"/>
            <a:ext cx="4526400" cy="1632300"/>
          </a:xfrm>
          <a:prstGeom prst="rect">
            <a:avLst/>
          </a:prstGeom>
          <a:noFill/>
        </p:spPr>
        <p:txBody>
          <a:bodyPr anchorCtr="0" anchor="t" bIns="91425" lIns="91425" spcFirstLastPara="1" rIns="91425" wrap="square" tIns="91425">
            <a:noAutofit/>
          </a:bodyPr>
          <a:lstStyle>
            <a:lvl1pPr lvl="0" rtl="0" algn="r">
              <a:lnSpc>
                <a:spcPct val="100000"/>
              </a:lnSpc>
              <a:spcBef>
                <a:spcPts val="0"/>
              </a:spcBef>
              <a:spcAft>
                <a:spcPts val="0"/>
              </a:spcAft>
              <a:buSzPts val="2800"/>
              <a:buNone/>
              <a:defRPr b="0" sz="2300">
                <a:solidFill>
                  <a:schemeClr val="accent2"/>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8" name="Google Shape;108;p19"/>
          <p:cNvSpPr txBox="1"/>
          <p:nvPr>
            <p:ph type="title"/>
          </p:nvPr>
        </p:nvSpPr>
        <p:spPr>
          <a:xfrm>
            <a:off x="6539800" y="3092413"/>
            <a:ext cx="1996200" cy="429900"/>
          </a:xfrm>
          <a:prstGeom prst="rect">
            <a:avLst/>
          </a:prstGeom>
        </p:spPr>
        <p:txBody>
          <a:bodyPr anchorCtr="0" anchor="ctr" bIns="91425" lIns="91425" spcFirstLastPara="1" rIns="91425" wrap="square" tIns="91425">
            <a:noAutofit/>
          </a:bodyPr>
          <a:lstStyle>
            <a:lvl1pPr lvl="0" algn="r">
              <a:spcBef>
                <a:spcPts val="0"/>
              </a:spcBef>
              <a:spcAft>
                <a:spcPts val="0"/>
              </a:spcAft>
              <a:buNone/>
              <a:defRPr b="0" sz="2300"/>
            </a:lvl1pPr>
            <a:lvl2pPr lvl="1" algn="r">
              <a:spcBef>
                <a:spcPts val="0"/>
              </a:spcBef>
              <a:spcAft>
                <a:spcPts val="0"/>
              </a:spcAft>
              <a:buNone/>
              <a:defRPr b="0" sz="2300"/>
            </a:lvl2pPr>
            <a:lvl3pPr lvl="2" algn="r">
              <a:spcBef>
                <a:spcPts val="0"/>
              </a:spcBef>
              <a:spcAft>
                <a:spcPts val="0"/>
              </a:spcAft>
              <a:buNone/>
              <a:defRPr b="0" sz="2300"/>
            </a:lvl3pPr>
            <a:lvl4pPr lvl="3" algn="r">
              <a:spcBef>
                <a:spcPts val="0"/>
              </a:spcBef>
              <a:spcAft>
                <a:spcPts val="0"/>
              </a:spcAft>
              <a:buNone/>
              <a:defRPr b="0" sz="2300"/>
            </a:lvl4pPr>
            <a:lvl5pPr lvl="4" algn="r">
              <a:spcBef>
                <a:spcPts val="0"/>
              </a:spcBef>
              <a:spcAft>
                <a:spcPts val="0"/>
              </a:spcAft>
              <a:buNone/>
              <a:defRPr b="0" sz="2300"/>
            </a:lvl5pPr>
            <a:lvl6pPr lvl="5" algn="r">
              <a:spcBef>
                <a:spcPts val="0"/>
              </a:spcBef>
              <a:spcAft>
                <a:spcPts val="0"/>
              </a:spcAft>
              <a:buNone/>
              <a:defRPr b="0" sz="2300"/>
            </a:lvl6pPr>
            <a:lvl7pPr lvl="6" algn="r">
              <a:spcBef>
                <a:spcPts val="0"/>
              </a:spcBef>
              <a:spcAft>
                <a:spcPts val="0"/>
              </a:spcAft>
              <a:buNone/>
              <a:defRPr b="0" sz="2300"/>
            </a:lvl7pPr>
            <a:lvl8pPr lvl="7" algn="r">
              <a:spcBef>
                <a:spcPts val="0"/>
              </a:spcBef>
              <a:spcAft>
                <a:spcPts val="0"/>
              </a:spcAft>
              <a:buNone/>
              <a:defRPr b="0" sz="2300"/>
            </a:lvl8pPr>
            <a:lvl9pPr lvl="8" algn="r">
              <a:spcBef>
                <a:spcPts val="0"/>
              </a:spcBef>
              <a:spcAft>
                <a:spcPts val="0"/>
              </a:spcAft>
              <a:buNone/>
              <a:defRPr b="0" sz="23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ONE_COLUMN_TEXT_1_1_1_1">
    <p:spTree>
      <p:nvGrpSpPr>
        <p:cNvPr id="109" name="Shape 109"/>
        <p:cNvGrpSpPr/>
        <p:nvPr/>
      </p:nvGrpSpPr>
      <p:grpSpPr>
        <a:xfrm>
          <a:off x="0" y="0"/>
          <a:ext cx="0" cy="0"/>
          <a:chOff x="0" y="0"/>
          <a:chExt cx="0" cy="0"/>
        </a:xfrm>
      </p:grpSpPr>
      <p:pic>
        <p:nvPicPr>
          <p:cNvPr id="110" name="Google Shape;110;p20"/>
          <p:cNvPicPr preferRelativeResize="0"/>
          <p:nvPr/>
        </p:nvPicPr>
        <p:blipFill rotWithShape="1">
          <a:blip r:embed="rId2">
            <a:alphaModFix/>
          </a:blip>
          <a:srcRect b="0" l="0" r="0" t="0"/>
          <a:stretch/>
        </p:blipFill>
        <p:spPr>
          <a:xfrm>
            <a:off x="0" y="572"/>
            <a:ext cx="9144001" cy="5142357"/>
          </a:xfrm>
          <a:prstGeom prst="rect">
            <a:avLst/>
          </a:prstGeom>
          <a:noFill/>
          <a:ln>
            <a:noFill/>
          </a:ln>
        </p:spPr>
      </p:pic>
      <p:sp>
        <p:nvSpPr>
          <p:cNvPr id="111" name="Google Shape;111;p20"/>
          <p:cNvSpPr txBox="1"/>
          <p:nvPr>
            <p:ph idx="1" type="subTitle"/>
          </p:nvPr>
        </p:nvSpPr>
        <p:spPr>
          <a:xfrm>
            <a:off x="696325" y="1440500"/>
            <a:ext cx="3875700" cy="261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2"/>
              </a:buClr>
              <a:buSzPts val="2800"/>
              <a:buChar char="▴"/>
              <a:defRPr b="0"/>
            </a:lvl1pPr>
            <a:lvl2pPr lvl="1" rtl="0" algn="ctr">
              <a:lnSpc>
                <a:spcPct val="100000"/>
              </a:lnSpc>
              <a:spcBef>
                <a:spcPts val="1000"/>
              </a:spcBef>
              <a:spcAft>
                <a:spcPts val="0"/>
              </a:spcAft>
              <a:buSzPts val="2800"/>
              <a:buChar char="○"/>
              <a:defRPr sz="2800"/>
            </a:lvl2pPr>
            <a:lvl3pPr lvl="2" rtl="0" algn="ctr">
              <a:lnSpc>
                <a:spcPct val="100000"/>
              </a:lnSpc>
              <a:spcBef>
                <a:spcPts val="0"/>
              </a:spcBef>
              <a:spcAft>
                <a:spcPts val="0"/>
              </a:spcAft>
              <a:buSzPts val="2800"/>
              <a:buChar char="■"/>
              <a:defRPr sz="2800"/>
            </a:lvl3pPr>
            <a:lvl4pPr lvl="3" rtl="0" algn="ctr">
              <a:lnSpc>
                <a:spcPct val="100000"/>
              </a:lnSpc>
              <a:spcBef>
                <a:spcPts val="0"/>
              </a:spcBef>
              <a:spcAft>
                <a:spcPts val="0"/>
              </a:spcAft>
              <a:buSzPts val="2800"/>
              <a:buChar char="●"/>
              <a:defRPr sz="2800"/>
            </a:lvl4pPr>
            <a:lvl5pPr lvl="4" rtl="0" algn="ctr">
              <a:lnSpc>
                <a:spcPct val="100000"/>
              </a:lnSpc>
              <a:spcBef>
                <a:spcPts val="0"/>
              </a:spcBef>
              <a:spcAft>
                <a:spcPts val="0"/>
              </a:spcAft>
              <a:buSzPts val="2800"/>
              <a:buChar char="○"/>
              <a:defRPr sz="2800"/>
            </a:lvl5pPr>
            <a:lvl6pPr lvl="5" rtl="0" algn="ctr">
              <a:lnSpc>
                <a:spcPct val="100000"/>
              </a:lnSpc>
              <a:spcBef>
                <a:spcPts val="0"/>
              </a:spcBef>
              <a:spcAft>
                <a:spcPts val="0"/>
              </a:spcAft>
              <a:buSzPts val="2800"/>
              <a:buChar char="■"/>
              <a:defRPr sz="2800"/>
            </a:lvl6pPr>
            <a:lvl7pPr lvl="6" rtl="0" algn="ctr">
              <a:lnSpc>
                <a:spcPct val="100000"/>
              </a:lnSpc>
              <a:spcBef>
                <a:spcPts val="0"/>
              </a:spcBef>
              <a:spcAft>
                <a:spcPts val="0"/>
              </a:spcAft>
              <a:buSzPts val="2800"/>
              <a:buChar char="●"/>
              <a:defRPr sz="2800"/>
            </a:lvl7pPr>
            <a:lvl8pPr lvl="7" rtl="0" algn="ctr">
              <a:lnSpc>
                <a:spcPct val="100000"/>
              </a:lnSpc>
              <a:spcBef>
                <a:spcPts val="0"/>
              </a:spcBef>
              <a:spcAft>
                <a:spcPts val="0"/>
              </a:spcAft>
              <a:buSzPts val="2800"/>
              <a:buChar char="○"/>
              <a:defRPr sz="2800"/>
            </a:lvl8pPr>
            <a:lvl9pPr lvl="8" rtl="0" algn="ctr">
              <a:lnSpc>
                <a:spcPct val="100000"/>
              </a:lnSpc>
              <a:spcBef>
                <a:spcPts val="0"/>
              </a:spcBef>
              <a:spcAft>
                <a:spcPts val="0"/>
              </a:spcAft>
              <a:buSzPts val="2800"/>
              <a:buChar char="■"/>
              <a:defRPr sz="2800"/>
            </a:lvl9pPr>
          </a:lstStyle>
          <a:p/>
        </p:txBody>
      </p:sp>
      <p:sp>
        <p:nvSpPr>
          <p:cNvPr id="112" name="Google Shape;112;p20"/>
          <p:cNvSpPr txBox="1"/>
          <p:nvPr>
            <p:ph type="title"/>
          </p:nvPr>
        </p:nvSpPr>
        <p:spPr>
          <a:xfrm>
            <a:off x="696325" y="491775"/>
            <a:ext cx="3875700" cy="708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b="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b="0" l="0" r="0" t="0"/>
          <a:stretch/>
        </p:blipFill>
        <p:spPr>
          <a:xfrm>
            <a:off x="0" y="3622"/>
            <a:ext cx="9144001" cy="5136257"/>
          </a:xfrm>
          <a:prstGeom prst="rect">
            <a:avLst/>
          </a:prstGeom>
          <a:noFill/>
          <a:ln>
            <a:noFill/>
          </a:ln>
        </p:spPr>
      </p:pic>
      <p:sp>
        <p:nvSpPr>
          <p:cNvPr id="14" name="Google Shape;14;p3"/>
          <p:cNvSpPr txBox="1"/>
          <p:nvPr>
            <p:ph type="title"/>
          </p:nvPr>
        </p:nvSpPr>
        <p:spPr>
          <a:xfrm>
            <a:off x="2786650" y="2570794"/>
            <a:ext cx="3570600" cy="10074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00000"/>
              </a:buClr>
              <a:buSzPts val="3300"/>
              <a:buNone/>
              <a:defRPr b="0" sz="5000"/>
            </a:lvl1pPr>
            <a:lvl2pPr lvl="1" rtl="0">
              <a:spcBef>
                <a:spcPts val="0"/>
              </a:spcBef>
              <a:spcAft>
                <a:spcPts val="0"/>
              </a:spcAft>
              <a:buClr>
                <a:schemeClr val="accent1"/>
              </a:buClr>
              <a:buSzPts val="3200"/>
              <a:buNone/>
              <a:defRPr>
                <a:solidFill>
                  <a:schemeClr val="accent1"/>
                </a:solidFill>
              </a:defRPr>
            </a:lvl2pPr>
            <a:lvl3pPr lvl="2" rtl="0">
              <a:spcBef>
                <a:spcPts val="0"/>
              </a:spcBef>
              <a:spcAft>
                <a:spcPts val="0"/>
              </a:spcAft>
              <a:buClr>
                <a:schemeClr val="accent1"/>
              </a:buClr>
              <a:buSzPts val="3200"/>
              <a:buNone/>
              <a:defRPr>
                <a:solidFill>
                  <a:schemeClr val="accent1"/>
                </a:solidFill>
              </a:defRPr>
            </a:lvl3pPr>
            <a:lvl4pPr lvl="3" rtl="0">
              <a:spcBef>
                <a:spcPts val="0"/>
              </a:spcBef>
              <a:spcAft>
                <a:spcPts val="0"/>
              </a:spcAft>
              <a:buClr>
                <a:schemeClr val="accent1"/>
              </a:buClr>
              <a:buSzPts val="3200"/>
              <a:buNone/>
              <a:defRPr>
                <a:solidFill>
                  <a:schemeClr val="accent1"/>
                </a:solidFill>
              </a:defRPr>
            </a:lvl4pPr>
            <a:lvl5pPr lvl="4" rtl="0">
              <a:spcBef>
                <a:spcPts val="0"/>
              </a:spcBef>
              <a:spcAft>
                <a:spcPts val="0"/>
              </a:spcAft>
              <a:buClr>
                <a:schemeClr val="accent1"/>
              </a:buClr>
              <a:buSzPts val="3200"/>
              <a:buNone/>
              <a:defRPr>
                <a:solidFill>
                  <a:schemeClr val="accent1"/>
                </a:solidFill>
              </a:defRPr>
            </a:lvl5pPr>
            <a:lvl6pPr lvl="5" rtl="0">
              <a:spcBef>
                <a:spcPts val="0"/>
              </a:spcBef>
              <a:spcAft>
                <a:spcPts val="0"/>
              </a:spcAft>
              <a:buClr>
                <a:schemeClr val="accent1"/>
              </a:buClr>
              <a:buSzPts val="3200"/>
              <a:buNone/>
              <a:defRPr>
                <a:solidFill>
                  <a:schemeClr val="accent1"/>
                </a:solidFill>
              </a:defRPr>
            </a:lvl6pPr>
            <a:lvl7pPr lvl="6" rtl="0">
              <a:spcBef>
                <a:spcPts val="0"/>
              </a:spcBef>
              <a:spcAft>
                <a:spcPts val="0"/>
              </a:spcAft>
              <a:buClr>
                <a:schemeClr val="accent1"/>
              </a:buClr>
              <a:buSzPts val="3200"/>
              <a:buNone/>
              <a:defRPr>
                <a:solidFill>
                  <a:schemeClr val="accent1"/>
                </a:solidFill>
              </a:defRPr>
            </a:lvl7pPr>
            <a:lvl8pPr lvl="7" rtl="0">
              <a:spcBef>
                <a:spcPts val="0"/>
              </a:spcBef>
              <a:spcAft>
                <a:spcPts val="0"/>
              </a:spcAft>
              <a:buClr>
                <a:schemeClr val="accent1"/>
              </a:buClr>
              <a:buSzPts val="3200"/>
              <a:buNone/>
              <a:defRPr>
                <a:solidFill>
                  <a:schemeClr val="accent1"/>
                </a:solidFill>
              </a:defRPr>
            </a:lvl8pPr>
            <a:lvl9pPr lvl="8" rtl="0">
              <a:spcBef>
                <a:spcPts val="0"/>
              </a:spcBef>
              <a:spcAft>
                <a:spcPts val="0"/>
              </a:spcAft>
              <a:buClr>
                <a:schemeClr val="accent1"/>
              </a:buClr>
              <a:buSzPts val="3200"/>
              <a:buNone/>
              <a:defRPr>
                <a:solidFill>
                  <a:schemeClr val="accent1"/>
                </a:solidFill>
              </a:defRPr>
            </a:lvl9pPr>
          </a:lstStyle>
          <a:p/>
        </p:txBody>
      </p:sp>
      <p:sp>
        <p:nvSpPr>
          <p:cNvPr id="15" name="Google Shape;15;p3"/>
          <p:cNvSpPr txBox="1"/>
          <p:nvPr>
            <p:ph hasCustomPrompt="1" idx="2" type="title"/>
          </p:nvPr>
        </p:nvSpPr>
        <p:spPr>
          <a:xfrm>
            <a:off x="3797100" y="1317190"/>
            <a:ext cx="1549800" cy="1640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400"/>
              <a:buNone/>
              <a:defRPr b="0" sz="10000">
                <a:solidFill>
                  <a:schemeClr val="accent2"/>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6" name="Google Shape;16;p3"/>
          <p:cNvSpPr txBox="1"/>
          <p:nvPr>
            <p:ph idx="1" type="subTitle"/>
          </p:nvPr>
        </p:nvSpPr>
        <p:spPr>
          <a:xfrm>
            <a:off x="2709225" y="3423109"/>
            <a:ext cx="3725700" cy="40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b="0" sz="1400"/>
            </a:lvl1pPr>
            <a:lvl2pPr lvl="1" rtl="0" algn="ctr">
              <a:lnSpc>
                <a:spcPct val="100000"/>
              </a:lnSpc>
              <a:spcBef>
                <a:spcPts val="0"/>
              </a:spcBef>
              <a:spcAft>
                <a:spcPts val="0"/>
              </a:spcAft>
              <a:buNone/>
              <a:defRPr b="0" sz="1400"/>
            </a:lvl2pPr>
            <a:lvl3pPr lvl="2" rtl="0" algn="ctr">
              <a:lnSpc>
                <a:spcPct val="100000"/>
              </a:lnSpc>
              <a:spcBef>
                <a:spcPts val="0"/>
              </a:spcBef>
              <a:spcAft>
                <a:spcPts val="0"/>
              </a:spcAft>
              <a:buNone/>
              <a:defRPr b="0" sz="1400"/>
            </a:lvl3pPr>
            <a:lvl4pPr lvl="3" rtl="0" algn="ctr">
              <a:lnSpc>
                <a:spcPct val="100000"/>
              </a:lnSpc>
              <a:spcBef>
                <a:spcPts val="0"/>
              </a:spcBef>
              <a:spcAft>
                <a:spcPts val="0"/>
              </a:spcAft>
              <a:buNone/>
              <a:defRPr b="0" sz="1400"/>
            </a:lvl4pPr>
            <a:lvl5pPr lvl="4" rtl="0" algn="ctr">
              <a:lnSpc>
                <a:spcPct val="100000"/>
              </a:lnSpc>
              <a:spcBef>
                <a:spcPts val="0"/>
              </a:spcBef>
              <a:spcAft>
                <a:spcPts val="0"/>
              </a:spcAft>
              <a:buNone/>
              <a:defRPr b="0" sz="1400"/>
            </a:lvl5pPr>
            <a:lvl6pPr lvl="5" rtl="0" algn="ctr">
              <a:lnSpc>
                <a:spcPct val="100000"/>
              </a:lnSpc>
              <a:spcBef>
                <a:spcPts val="0"/>
              </a:spcBef>
              <a:spcAft>
                <a:spcPts val="0"/>
              </a:spcAft>
              <a:buNone/>
              <a:defRPr b="0" sz="1400"/>
            </a:lvl6pPr>
            <a:lvl7pPr lvl="6" rtl="0" algn="ctr">
              <a:lnSpc>
                <a:spcPct val="100000"/>
              </a:lnSpc>
              <a:spcBef>
                <a:spcPts val="0"/>
              </a:spcBef>
              <a:spcAft>
                <a:spcPts val="0"/>
              </a:spcAft>
              <a:buNone/>
              <a:defRPr b="0" sz="1400"/>
            </a:lvl7pPr>
            <a:lvl8pPr lvl="7" rtl="0" algn="ctr">
              <a:lnSpc>
                <a:spcPct val="100000"/>
              </a:lnSpc>
              <a:spcBef>
                <a:spcPts val="0"/>
              </a:spcBef>
              <a:spcAft>
                <a:spcPts val="0"/>
              </a:spcAft>
              <a:buNone/>
              <a:defRPr b="0" sz="1400"/>
            </a:lvl8pPr>
            <a:lvl9pPr lvl="8" rtl="0" algn="ctr">
              <a:lnSpc>
                <a:spcPct val="100000"/>
              </a:lnSpc>
              <a:spcBef>
                <a:spcPts val="0"/>
              </a:spcBef>
              <a:spcAft>
                <a:spcPts val="0"/>
              </a:spcAft>
              <a:buNone/>
              <a:defRPr b="0" sz="14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
    <p:spTree>
      <p:nvGrpSpPr>
        <p:cNvPr id="113" name="Shape 113"/>
        <p:cNvGrpSpPr/>
        <p:nvPr/>
      </p:nvGrpSpPr>
      <p:grpSpPr>
        <a:xfrm>
          <a:off x="0" y="0"/>
          <a:ext cx="0" cy="0"/>
          <a:chOff x="0" y="0"/>
          <a:chExt cx="0" cy="0"/>
        </a:xfrm>
      </p:grpSpPr>
      <p:pic>
        <p:nvPicPr>
          <p:cNvPr id="114" name="Google Shape;114;p21"/>
          <p:cNvPicPr preferRelativeResize="0"/>
          <p:nvPr/>
        </p:nvPicPr>
        <p:blipFill rotWithShape="1">
          <a:blip r:embed="rId2">
            <a:alphaModFix/>
          </a:blip>
          <a:srcRect b="59" l="0" r="0" t="59"/>
          <a:stretch/>
        </p:blipFill>
        <p:spPr>
          <a:xfrm>
            <a:off x="0" y="3622"/>
            <a:ext cx="9144001" cy="5136258"/>
          </a:xfrm>
          <a:prstGeom prst="rect">
            <a:avLst/>
          </a:prstGeom>
          <a:noFill/>
          <a:ln>
            <a:noFill/>
          </a:ln>
        </p:spPr>
      </p:pic>
      <p:sp>
        <p:nvSpPr>
          <p:cNvPr id="115" name="Google Shape;115;p21"/>
          <p:cNvSpPr txBox="1"/>
          <p:nvPr>
            <p:ph type="title"/>
          </p:nvPr>
        </p:nvSpPr>
        <p:spPr>
          <a:xfrm>
            <a:off x="696325" y="493500"/>
            <a:ext cx="7751400" cy="572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300"/>
              <a:buNone/>
              <a:defRPr b="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16" name="Google Shape;116;p21"/>
          <p:cNvSpPr txBox="1"/>
          <p:nvPr>
            <p:ph idx="2" type="title"/>
          </p:nvPr>
        </p:nvSpPr>
        <p:spPr>
          <a:xfrm>
            <a:off x="2108352" y="1605920"/>
            <a:ext cx="2047200" cy="492900"/>
          </a:xfrm>
          <a:prstGeom prst="rect">
            <a:avLst/>
          </a:prstGeom>
        </p:spPr>
        <p:txBody>
          <a:bodyPr anchorCtr="0" anchor="ctr" bIns="91425" lIns="91425" spcFirstLastPara="1" rIns="91425" wrap="square" tIns="91425">
            <a:noAutofit/>
          </a:bodyPr>
          <a:lstStyle>
            <a:lvl1pPr lvl="0" rtl="0" algn="r">
              <a:lnSpc>
                <a:spcPct val="115000"/>
              </a:lnSpc>
              <a:spcBef>
                <a:spcPts val="0"/>
              </a:spcBef>
              <a:spcAft>
                <a:spcPts val="0"/>
              </a:spcAft>
              <a:buSzPts val="2000"/>
              <a:buNone/>
              <a:defRPr b="0" sz="2300">
                <a:solidFill>
                  <a:schemeClr val="accent2"/>
                </a:solidFill>
              </a:defRPr>
            </a:lvl1pPr>
            <a:lvl2pPr lvl="1" rtl="0" algn="r">
              <a:spcBef>
                <a:spcPts val="0"/>
              </a:spcBef>
              <a:spcAft>
                <a:spcPts val="0"/>
              </a:spcAft>
              <a:buSzPts val="2000"/>
              <a:buNone/>
              <a:defRPr sz="2000"/>
            </a:lvl2pPr>
            <a:lvl3pPr lvl="2" rtl="0" algn="r">
              <a:spcBef>
                <a:spcPts val="0"/>
              </a:spcBef>
              <a:spcAft>
                <a:spcPts val="0"/>
              </a:spcAft>
              <a:buSzPts val="2000"/>
              <a:buNone/>
              <a:defRPr sz="2000"/>
            </a:lvl3pPr>
            <a:lvl4pPr lvl="3" rtl="0" algn="r">
              <a:spcBef>
                <a:spcPts val="0"/>
              </a:spcBef>
              <a:spcAft>
                <a:spcPts val="0"/>
              </a:spcAft>
              <a:buSzPts val="2000"/>
              <a:buNone/>
              <a:defRPr sz="2000"/>
            </a:lvl4pPr>
            <a:lvl5pPr lvl="4" rtl="0" algn="r">
              <a:spcBef>
                <a:spcPts val="0"/>
              </a:spcBef>
              <a:spcAft>
                <a:spcPts val="0"/>
              </a:spcAft>
              <a:buSzPts val="2000"/>
              <a:buNone/>
              <a:defRPr sz="2000"/>
            </a:lvl5pPr>
            <a:lvl6pPr lvl="5" rtl="0" algn="r">
              <a:spcBef>
                <a:spcPts val="0"/>
              </a:spcBef>
              <a:spcAft>
                <a:spcPts val="0"/>
              </a:spcAft>
              <a:buSzPts val="2000"/>
              <a:buNone/>
              <a:defRPr sz="2000"/>
            </a:lvl6pPr>
            <a:lvl7pPr lvl="6" rtl="0" algn="r">
              <a:spcBef>
                <a:spcPts val="0"/>
              </a:spcBef>
              <a:spcAft>
                <a:spcPts val="0"/>
              </a:spcAft>
              <a:buSzPts val="2000"/>
              <a:buNone/>
              <a:defRPr sz="2000"/>
            </a:lvl7pPr>
            <a:lvl8pPr lvl="7" rtl="0" algn="r">
              <a:spcBef>
                <a:spcPts val="0"/>
              </a:spcBef>
              <a:spcAft>
                <a:spcPts val="0"/>
              </a:spcAft>
              <a:buSzPts val="2000"/>
              <a:buNone/>
              <a:defRPr sz="2000"/>
            </a:lvl8pPr>
            <a:lvl9pPr lvl="8" rtl="0" algn="r">
              <a:spcBef>
                <a:spcPts val="0"/>
              </a:spcBef>
              <a:spcAft>
                <a:spcPts val="0"/>
              </a:spcAft>
              <a:buSzPts val="2000"/>
              <a:buNone/>
              <a:defRPr sz="2000"/>
            </a:lvl9pPr>
          </a:lstStyle>
          <a:p/>
        </p:txBody>
      </p:sp>
      <p:sp>
        <p:nvSpPr>
          <p:cNvPr id="117" name="Google Shape;117;p21"/>
          <p:cNvSpPr txBox="1"/>
          <p:nvPr>
            <p:ph idx="1" type="subTitle"/>
          </p:nvPr>
        </p:nvSpPr>
        <p:spPr>
          <a:xfrm>
            <a:off x="2108325" y="2007259"/>
            <a:ext cx="2047200" cy="679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600"/>
              <a:buNone/>
              <a:defRPr b="0" sz="1400"/>
            </a:lvl1pPr>
            <a:lvl2pPr lvl="1" rtl="0" algn="r">
              <a:lnSpc>
                <a:spcPct val="100000"/>
              </a:lnSpc>
              <a:spcBef>
                <a:spcPts val="0"/>
              </a:spcBef>
              <a:spcAft>
                <a:spcPts val="0"/>
              </a:spcAft>
              <a:buSzPts val="2100"/>
              <a:buNone/>
              <a:defRPr sz="2100"/>
            </a:lvl2pPr>
            <a:lvl3pPr lvl="2" rtl="0" algn="r">
              <a:lnSpc>
                <a:spcPct val="100000"/>
              </a:lnSpc>
              <a:spcBef>
                <a:spcPts val="0"/>
              </a:spcBef>
              <a:spcAft>
                <a:spcPts val="0"/>
              </a:spcAft>
              <a:buSzPts val="2100"/>
              <a:buNone/>
              <a:defRPr sz="2100"/>
            </a:lvl3pPr>
            <a:lvl4pPr lvl="3" rtl="0" algn="r">
              <a:lnSpc>
                <a:spcPct val="100000"/>
              </a:lnSpc>
              <a:spcBef>
                <a:spcPts val="0"/>
              </a:spcBef>
              <a:spcAft>
                <a:spcPts val="0"/>
              </a:spcAft>
              <a:buSzPts val="2100"/>
              <a:buNone/>
              <a:defRPr sz="2100"/>
            </a:lvl4pPr>
            <a:lvl5pPr lvl="4" rtl="0" algn="r">
              <a:lnSpc>
                <a:spcPct val="100000"/>
              </a:lnSpc>
              <a:spcBef>
                <a:spcPts val="0"/>
              </a:spcBef>
              <a:spcAft>
                <a:spcPts val="0"/>
              </a:spcAft>
              <a:buSzPts val="2100"/>
              <a:buNone/>
              <a:defRPr sz="2100"/>
            </a:lvl5pPr>
            <a:lvl6pPr lvl="5" rtl="0" algn="r">
              <a:lnSpc>
                <a:spcPct val="100000"/>
              </a:lnSpc>
              <a:spcBef>
                <a:spcPts val="0"/>
              </a:spcBef>
              <a:spcAft>
                <a:spcPts val="0"/>
              </a:spcAft>
              <a:buSzPts val="2100"/>
              <a:buNone/>
              <a:defRPr sz="2100"/>
            </a:lvl6pPr>
            <a:lvl7pPr lvl="6" rtl="0" algn="r">
              <a:lnSpc>
                <a:spcPct val="100000"/>
              </a:lnSpc>
              <a:spcBef>
                <a:spcPts val="0"/>
              </a:spcBef>
              <a:spcAft>
                <a:spcPts val="0"/>
              </a:spcAft>
              <a:buSzPts val="2100"/>
              <a:buNone/>
              <a:defRPr sz="2100"/>
            </a:lvl7pPr>
            <a:lvl8pPr lvl="7" rtl="0" algn="r">
              <a:lnSpc>
                <a:spcPct val="100000"/>
              </a:lnSpc>
              <a:spcBef>
                <a:spcPts val="0"/>
              </a:spcBef>
              <a:spcAft>
                <a:spcPts val="0"/>
              </a:spcAft>
              <a:buSzPts val="2100"/>
              <a:buNone/>
              <a:defRPr sz="2100"/>
            </a:lvl8pPr>
            <a:lvl9pPr lvl="8" rtl="0" algn="r">
              <a:lnSpc>
                <a:spcPct val="100000"/>
              </a:lnSpc>
              <a:spcBef>
                <a:spcPts val="0"/>
              </a:spcBef>
              <a:spcAft>
                <a:spcPts val="0"/>
              </a:spcAft>
              <a:buSzPts val="2100"/>
              <a:buNone/>
              <a:defRPr sz="2100"/>
            </a:lvl9pPr>
          </a:lstStyle>
          <a:p/>
        </p:txBody>
      </p:sp>
      <p:sp>
        <p:nvSpPr>
          <p:cNvPr id="118" name="Google Shape;118;p21"/>
          <p:cNvSpPr txBox="1"/>
          <p:nvPr>
            <p:ph idx="3" type="title"/>
          </p:nvPr>
        </p:nvSpPr>
        <p:spPr>
          <a:xfrm>
            <a:off x="4988537" y="1605912"/>
            <a:ext cx="2047200" cy="4929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b="0" sz="2300">
                <a:solidFill>
                  <a:schemeClr val="accent2"/>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119" name="Google Shape;119;p21"/>
          <p:cNvSpPr txBox="1"/>
          <p:nvPr>
            <p:ph idx="4" type="subTitle"/>
          </p:nvPr>
        </p:nvSpPr>
        <p:spPr>
          <a:xfrm>
            <a:off x="4988537" y="2007259"/>
            <a:ext cx="2047200" cy="679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b="0"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20" name="Google Shape;120;p21"/>
          <p:cNvSpPr txBox="1"/>
          <p:nvPr>
            <p:ph idx="5" type="title"/>
          </p:nvPr>
        </p:nvSpPr>
        <p:spPr>
          <a:xfrm>
            <a:off x="2108352" y="3148678"/>
            <a:ext cx="2047200" cy="4929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000"/>
              <a:buNone/>
              <a:defRPr b="0" sz="2300">
                <a:solidFill>
                  <a:schemeClr val="accent2"/>
                </a:solidFill>
              </a:defRPr>
            </a:lvl1pPr>
            <a:lvl2pPr lvl="1" rtl="0" algn="r">
              <a:spcBef>
                <a:spcPts val="0"/>
              </a:spcBef>
              <a:spcAft>
                <a:spcPts val="0"/>
              </a:spcAft>
              <a:buSzPts val="2000"/>
              <a:buNone/>
              <a:defRPr sz="2000"/>
            </a:lvl2pPr>
            <a:lvl3pPr lvl="2" rtl="0" algn="r">
              <a:spcBef>
                <a:spcPts val="0"/>
              </a:spcBef>
              <a:spcAft>
                <a:spcPts val="0"/>
              </a:spcAft>
              <a:buSzPts val="2000"/>
              <a:buNone/>
              <a:defRPr sz="2000"/>
            </a:lvl3pPr>
            <a:lvl4pPr lvl="3" rtl="0" algn="r">
              <a:spcBef>
                <a:spcPts val="0"/>
              </a:spcBef>
              <a:spcAft>
                <a:spcPts val="0"/>
              </a:spcAft>
              <a:buSzPts val="2000"/>
              <a:buNone/>
              <a:defRPr sz="2000"/>
            </a:lvl4pPr>
            <a:lvl5pPr lvl="4" rtl="0" algn="r">
              <a:spcBef>
                <a:spcPts val="0"/>
              </a:spcBef>
              <a:spcAft>
                <a:spcPts val="0"/>
              </a:spcAft>
              <a:buSzPts val="2000"/>
              <a:buNone/>
              <a:defRPr sz="2000"/>
            </a:lvl5pPr>
            <a:lvl6pPr lvl="5" rtl="0" algn="r">
              <a:spcBef>
                <a:spcPts val="0"/>
              </a:spcBef>
              <a:spcAft>
                <a:spcPts val="0"/>
              </a:spcAft>
              <a:buSzPts val="2000"/>
              <a:buNone/>
              <a:defRPr sz="2000"/>
            </a:lvl6pPr>
            <a:lvl7pPr lvl="6" rtl="0" algn="r">
              <a:spcBef>
                <a:spcPts val="0"/>
              </a:spcBef>
              <a:spcAft>
                <a:spcPts val="0"/>
              </a:spcAft>
              <a:buSzPts val="2000"/>
              <a:buNone/>
              <a:defRPr sz="2000"/>
            </a:lvl7pPr>
            <a:lvl8pPr lvl="7" rtl="0" algn="r">
              <a:spcBef>
                <a:spcPts val="0"/>
              </a:spcBef>
              <a:spcAft>
                <a:spcPts val="0"/>
              </a:spcAft>
              <a:buSzPts val="2000"/>
              <a:buNone/>
              <a:defRPr sz="2000"/>
            </a:lvl8pPr>
            <a:lvl9pPr lvl="8" rtl="0" algn="r">
              <a:spcBef>
                <a:spcPts val="0"/>
              </a:spcBef>
              <a:spcAft>
                <a:spcPts val="0"/>
              </a:spcAft>
              <a:buSzPts val="2000"/>
              <a:buNone/>
              <a:defRPr sz="2000"/>
            </a:lvl9pPr>
          </a:lstStyle>
          <a:p/>
        </p:txBody>
      </p:sp>
      <p:sp>
        <p:nvSpPr>
          <p:cNvPr id="121" name="Google Shape;121;p21"/>
          <p:cNvSpPr txBox="1"/>
          <p:nvPr>
            <p:ph idx="6" type="subTitle"/>
          </p:nvPr>
        </p:nvSpPr>
        <p:spPr>
          <a:xfrm>
            <a:off x="2108325" y="3559111"/>
            <a:ext cx="2047200" cy="679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600"/>
              <a:buNone/>
              <a:defRPr b="0" sz="1400"/>
            </a:lvl1pPr>
            <a:lvl2pPr lvl="1" rtl="0" algn="r">
              <a:lnSpc>
                <a:spcPct val="100000"/>
              </a:lnSpc>
              <a:spcBef>
                <a:spcPts val="0"/>
              </a:spcBef>
              <a:spcAft>
                <a:spcPts val="0"/>
              </a:spcAft>
              <a:buSzPts val="2100"/>
              <a:buNone/>
              <a:defRPr sz="2100"/>
            </a:lvl2pPr>
            <a:lvl3pPr lvl="2" rtl="0" algn="r">
              <a:lnSpc>
                <a:spcPct val="100000"/>
              </a:lnSpc>
              <a:spcBef>
                <a:spcPts val="0"/>
              </a:spcBef>
              <a:spcAft>
                <a:spcPts val="0"/>
              </a:spcAft>
              <a:buSzPts val="2100"/>
              <a:buNone/>
              <a:defRPr sz="2100"/>
            </a:lvl3pPr>
            <a:lvl4pPr lvl="3" rtl="0" algn="r">
              <a:lnSpc>
                <a:spcPct val="100000"/>
              </a:lnSpc>
              <a:spcBef>
                <a:spcPts val="0"/>
              </a:spcBef>
              <a:spcAft>
                <a:spcPts val="0"/>
              </a:spcAft>
              <a:buSzPts val="2100"/>
              <a:buNone/>
              <a:defRPr sz="2100"/>
            </a:lvl4pPr>
            <a:lvl5pPr lvl="4" rtl="0" algn="r">
              <a:lnSpc>
                <a:spcPct val="100000"/>
              </a:lnSpc>
              <a:spcBef>
                <a:spcPts val="0"/>
              </a:spcBef>
              <a:spcAft>
                <a:spcPts val="0"/>
              </a:spcAft>
              <a:buSzPts val="2100"/>
              <a:buNone/>
              <a:defRPr sz="2100"/>
            </a:lvl5pPr>
            <a:lvl6pPr lvl="5" rtl="0" algn="r">
              <a:lnSpc>
                <a:spcPct val="100000"/>
              </a:lnSpc>
              <a:spcBef>
                <a:spcPts val="0"/>
              </a:spcBef>
              <a:spcAft>
                <a:spcPts val="0"/>
              </a:spcAft>
              <a:buSzPts val="2100"/>
              <a:buNone/>
              <a:defRPr sz="2100"/>
            </a:lvl6pPr>
            <a:lvl7pPr lvl="6" rtl="0" algn="r">
              <a:lnSpc>
                <a:spcPct val="100000"/>
              </a:lnSpc>
              <a:spcBef>
                <a:spcPts val="0"/>
              </a:spcBef>
              <a:spcAft>
                <a:spcPts val="0"/>
              </a:spcAft>
              <a:buSzPts val="2100"/>
              <a:buNone/>
              <a:defRPr sz="2100"/>
            </a:lvl7pPr>
            <a:lvl8pPr lvl="7" rtl="0" algn="r">
              <a:lnSpc>
                <a:spcPct val="100000"/>
              </a:lnSpc>
              <a:spcBef>
                <a:spcPts val="0"/>
              </a:spcBef>
              <a:spcAft>
                <a:spcPts val="0"/>
              </a:spcAft>
              <a:buSzPts val="2100"/>
              <a:buNone/>
              <a:defRPr sz="2100"/>
            </a:lvl8pPr>
            <a:lvl9pPr lvl="8" rtl="0" algn="r">
              <a:lnSpc>
                <a:spcPct val="100000"/>
              </a:lnSpc>
              <a:spcBef>
                <a:spcPts val="0"/>
              </a:spcBef>
              <a:spcAft>
                <a:spcPts val="0"/>
              </a:spcAft>
              <a:buSzPts val="2100"/>
              <a:buNone/>
              <a:defRPr sz="2100"/>
            </a:lvl9pPr>
          </a:lstStyle>
          <a:p/>
        </p:txBody>
      </p:sp>
      <p:sp>
        <p:nvSpPr>
          <p:cNvPr id="122" name="Google Shape;122;p21"/>
          <p:cNvSpPr txBox="1"/>
          <p:nvPr>
            <p:ph idx="7" type="title"/>
          </p:nvPr>
        </p:nvSpPr>
        <p:spPr>
          <a:xfrm>
            <a:off x="4988537" y="3145934"/>
            <a:ext cx="2047200" cy="4929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b="0" sz="2300">
                <a:solidFill>
                  <a:schemeClr val="accent2"/>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123" name="Google Shape;123;p21"/>
          <p:cNvSpPr txBox="1"/>
          <p:nvPr>
            <p:ph idx="8" type="subTitle"/>
          </p:nvPr>
        </p:nvSpPr>
        <p:spPr>
          <a:xfrm>
            <a:off x="4988537" y="3559111"/>
            <a:ext cx="2047200" cy="679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b="0"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TITLE_AND_TWO_COLUMNS_1_1_2_1_1">
    <p:spTree>
      <p:nvGrpSpPr>
        <p:cNvPr id="124" name="Shape 124"/>
        <p:cNvGrpSpPr/>
        <p:nvPr/>
      </p:nvGrpSpPr>
      <p:grpSpPr>
        <a:xfrm>
          <a:off x="0" y="0"/>
          <a:ext cx="0" cy="0"/>
          <a:chOff x="0" y="0"/>
          <a:chExt cx="0" cy="0"/>
        </a:xfrm>
      </p:grpSpPr>
      <p:pic>
        <p:nvPicPr>
          <p:cNvPr id="125" name="Google Shape;125;p22"/>
          <p:cNvPicPr preferRelativeResize="0"/>
          <p:nvPr/>
        </p:nvPicPr>
        <p:blipFill rotWithShape="1">
          <a:blip r:embed="rId2">
            <a:alphaModFix/>
          </a:blip>
          <a:srcRect b="0" l="0" r="0" t="0"/>
          <a:stretch/>
        </p:blipFill>
        <p:spPr>
          <a:xfrm>
            <a:off x="0" y="572"/>
            <a:ext cx="9144001" cy="5142357"/>
          </a:xfrm>
          <a:prstGeom prst="rect">
            <a:avLst/>
          </a:prstGeom>
          <a:noFill/>
          <a:ln>
            <a:noFill/>
          </a:ln>
        </p:spPr>
      </p:pic>
      <p:sp>
        <p:nvSpPr>
          <p:cNvPr id="126" name="Google Shape;126;p22"/>
          <p:cNvSpPr txBox="1"/>
          <p:nvPr>
            <p:ph idx="1" type="subTitle"/>
          </p:nvPr>
        </p:nvSpPr>
        <p:spPr>
          <a:xfrm>
            <a:off x="1210650" y="3281540"/>
            <a:ext cx="1848300" cy="47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1pPr>
            <a:lvl2pPr lvl="1"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2pPr>
            <a:lvl3pPr lvl="2"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3pPr>
            <a:lvl4pPr lvl="3"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4pPr>
            <a:lvl5pPr lvl="4"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5pPr>
            <a:lvl6pPr lvl="5"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6pPr>
            <a:lvl7pPr lvl="6"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7pPr>
            <a:lvl8pPr lvl="7"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8pPr>
            <a:lvl9pPr lvl="8"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9pPr>
          </a:lstStyle>
          <a:p/>
        </p:txBody>
      </p:sp>
      <p:sp>
        <p:nvSpPr>
          <p:cNvPr id="127" name="Google Shape;127;p22"/>
          <p:cNvSpPr txBox="1"/>
          <p:nvPr>
            <p:ph idx="2" type="subTitle"/>
          </p:nvPr>
        </p:nvSpPr>
        <p:spPr>
          <a:xfrm>
            <a:off x="3649969" y="3281549"/>
            <a:ext cx="1848300" cy="47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1pPr>
            <a:lvl2pPr lvl="1"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2pPr>
            <a:lvl3pPr lvl="2"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3pPr>
            <a:lvl4pPr lvl="3"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4pPr>
            <a:lvl5pPr lvl="4"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5pPr>
            <a:lvl6pPr lvl="5"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6pPr>
            <a:lvl7pPr lvl="6"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7pPr>
            <a:lvl8pPr lvl="7"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8pPr>
            <a:lvl9pPr lvl="8"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9pPr>
          </a:lstStyle>
          <a:p/>
        </p:txBody>
      </p:sp>
      <p:sp>
        <p:nvSpPr>
          <p:cNvPr id="128" name="Google Shape;128;p22"/>
          <p:cNvSpPr txBox="1"/>
          <p:nvPr>
            <p:ph idx="3" type="subTitle"/>
          </p:nvPr>
        </p:nvSpPr>
        <p:spPr>
          <a:xfrm>
            <a:off x="6089288" y="3281540"/>
            <a:ext cx="1848300" cy="47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1pPr>
            <a:lvl2pPr lvl="1"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2pPr>
            <a:lvl3pPr lvl="2"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3pPr>
            <a:lvl4pPr lvl="3"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4pPr>
            <a:lvl5pPr lvl="4"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5pPr>
            <a:lvl6pPr lvl="5"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6pPr>
            <a:lvl7pPr lvl="6"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7pPr>
            <a:lvl8pPr lvl="7"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8pPr>
            <a:lvl9pPr lvl="8"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9pPr>
          </a:lstStyle>
          <a:p/>
        </p:txBody>
      </p:sp>
      <p:sp>
        <p:nvSpPr>
          <p:cNvPr id="129" name="Google Shape;129;p22"/>
          <p:cNvSpPr txBox="1"/>
          <p:nvPr>
            <p:ph idx="4" type="subTitle"/>
          </p:nvPr>
        </p:nvSpPr>
        <p:spPr>
          <a:xfrm>
            <a:off x="1210650" y="1634775"/>
            <a:ext cx="1848300" cy="47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1pPr>
            <a:lvl2pPr lvl="1"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2pPr>
            <a:lvl3pPr lvl="2"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3pPr>
            <a:lvl4pPr lvl="3"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4pPr>
            <a:lvl5pPr lvl="4"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5pPr>
            <a:lvl6pPr lvl="5"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6pPr>
            <a:lvl7pPr lvl="6"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7pPr>
            <a:lvl8pPr lvl="7"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8pPr>
            <a:lvl9pPr lvl="8"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9pPr>
          </a:lstStyle>
          <a:p/>
        </p:txBody>
      </p:sp>
      <p:sp>
        <p:nvSpPr>
          <p:cNvPr id="130" name="Google Shape;130;p22"/>
          <p:cNvSpPr txBox="1"/>
          <p:nvPr>
            <p:ph idx="5" type="subTitle"/>
          </p:nvPr>
        </p:nvSpPr>
        <p:spPr>
          <a:xfrm>
            <a:off x="3649969" y="1634775"/>
            <a:ext cx="1848300" cy="47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1pPr>
            <a:lvl2pPr lvl="1"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2pPr>
            <a:lvl3pPr lvl="2"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3pPr>
            <a:lvl4pPr lvl="3"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4pPr>
            <a:lvl5pPr lvl="4"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5pPr>
            <a:lvl6pPr lvl="5"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6pPr>
            <a:lvl7pPr lvl="6"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7pPr>
            <a:lvl8pPr lvl="7"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8pPr>
            <a:lvl9pPr lvl="8"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9pPr>
          </a:lstStyle>
          <a:p/>
        </p:txBody>
      </p:sp>
      <p:sp>
        <p:nvSpPr>
          <p:cNvPr id="131" name="Google Shape;131;p22"/>
          <p:cNvSpPr txBox="1"/>
          <p:nvPr>
            <p:ph idx="6" type="subTitle"/>
          </p:nvPr>
        </p:nvSpPr>
        <p:spPr>
          <a:xfrm>
            <a:off x="6089288" y="1634775"/>
            <a:ext cx="1848300" cy="47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1pPr>
            <a:lvl2pPr lvl="1"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2pPr>
            <a:lvl3pPr lvl="2"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3pPr>
            <a:lvl4pPr lvl="3"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4pPr>
            <a:lvl5pPr lvl="4"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5pPr>
            <a:lvl6pPr lvl="5"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6pPr>
            <a:lvl7pPr lvl="6"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7pPr>
            <a:lvl8pPr lvl="7"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8pPr>
            <a:lvl9pPr lvl="8" rtl="0" algn="ctr">
              <a:lnSpc>
                <a:spcPct val="100000"/>
              </a:lnSpc>
              <a:spcBef>
                <a:spcPts val="0"/>
              </a:spcBef>
              <a:spcAft>
                <a:spcPts val="0"/>
              </a:spcAft>
              <a:buNone/>
              <a:defRPr b="0" sz="2300">
                <a:solidFill>
                  <a:schemeClr val="accent2"/>
                </a:solidFill>
                <a:latin typeface="DM Serif Display"/>
                <a:ea typeface="DM Serif Display"/>
                <a:cs typeface="DM Serif Display"/>
                <a:sym typeface="DM Serif Display"/>
              </a:defRPr>
            </a:lvl9pPr>
          </a:lstStyle>
          <a:p/>
        </p:txBody>
      </p:sp>
      <p:sp>
        <p:nvSpPr>
          <p:cNvPr id="132" name="Google Shape;132;p22"/>
          <p:cNvSpPr txBox="1"/>
          <p:nvPr>
            <p:ph type="title"/>
          </p:nvPr>
        </p:nvSpPr>
        <p:spPr>
          <a:xfrm>
            <a:off x="696325" y="491775"/>
            <a:ext cx="7751400" cy="708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b="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33" name="Google Shape;133;p22"/>
          <p:cNvSpPr txBox="1"/>
          <p:nvPr>
            <p:ph idx="7" type="subTitle"/>
          </p:nvPr>
        </p:nvSpPr>
        <p:spPr>
          <a:xfrm>
            <a:off x="1260043" y="2020266"/>
            <a:ext cx="1741200" cy="769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Font typeface="Roboto"/>
              <a:buNone/>
              <a:defRPr>
                <a:latin typeface="Roboto"/>
                <a:ea typeface="Roboto"/>
                <a:cs typeface="Roboto"/>
                <a:sym typeface="Roboto"/>
              </a:defRPr>
            </a:lvl4pPr>
            <a:lvl5pPr lvl="4" rtl="0" algn="ctr">
              <a:lnSpc>
                <a:spcPct val="100000"/>
              </a:lnSpc>
              <a:spcBef>
                <a:spcPts val="0"/>
              </a:spcBef>
              <a:spcAft>
                <a:spcPts val="0"/>
              </a:spcAft>
              <a:buSzPts val="1400"/>
              <a:buFont typeface="Roboto"/>
              <a:buNone/>
              <a:defRPr>
                <a:latin typeface="Roboto"/>
                <a:ea typeface="Roboto"/>
                <a:cs typeface="Roboto"/>
                <a:sym typeface="Roboto"/>
              </a:defRPr>
            </a:lvl5pPr>
            <a:lvl6pPr lvl="5" rtl="0" algn="ctr">
              <a:lnSpc>
                <a:spcPct val="100000"/>
              </a:lnSpc>
              <a:spcBef>
                <a:spcPts val="0"/>
              </a:spcBef>
              <a:spcAft>
                <a:spcPts val="0"/>
              </a:spcAft>
              <a:buSzPts val="1400"/>
              <a:buFont typeface="Roboto"/>
              <a:buNone/>
              <a:defRPr>
                <a:latin typeface="Roboto"/>
                <a:ea typeface="Roboto"/>
                <a:cs typeface="Roboto"/>
                <a:sym typeface="Roboto"/>
              </a:defRPr>
            </a:lvl6pPr>
            <a:lvl7pPr lvl="6" rtl="0" algn="ctr">
              <a:lnSpc>
                <a:spcPct val="100000"/>
              </a:lnSpc>
              <a:spcBef>
                <a:spcPts val="0"/>
              </a:spcBef>
              <a:spcAft>
                <a:spcPts val="0"/>
              </a:spcAft>
              <a:buSzPts val="1400"/>
              <a:buFont typeface="Roboto"/>
              <a:buNone/>
              <a:defRPr>
                <a:latin typeface="Roboto"/>
                <a:ea typeface="Roboto"/>
                <a:cs typeface="Roboto"/>
                <a:sym typeface="Roboto"/>
              </a:defRPr>
            </a:lvl7pPr>
            <a:lvl8pPr lvl="7" rtl="0" algn="ctr">
              <a:lnSpc>
                <a:spcPct val="100000"/>
              </a:lnSpc>
              <a:spcBef>
                <a:spcPts val="0"/>
              </a:spcBef>
              <a:spcAft>
                <a:spcPts val="0"/>
              </a:spcAft>
              <a:buSzPts val="1400"/>
              <a:buFont typeface="Roboto"/>
              <a:buNone/>
              <a:defRPr>
                <a:latin typeface="Roboto"/>
                <a:ea typeface="Roboto"/>
                <a:cs typeface="Roboto"/>
                <a:sym typeface="Roboto"/>
              </a:defRPr>
            </a:lvl8pPr>
            <a:lvl9pPr lvl="8" rtl="0" algn="ctr">
              <a:lnSpc>
                <a:spcPct val="100000"/>
              </a:lnSpc>
              <a:spcBef>
                <a:spcPts val="0"/>
              </a:spcBef>
              <a:spcAft>
                <a:spcPts val="0"/>
              </a:spcAft>
              <a:buSzPts val="1400"/>
              <a:buFont typeface="Roboto"/>
              <a:buNone/>
              <a:defRPr>
                <a:latin typeface="Roboto"/>
                <a:ea typeface="Roboto"/>
                <a:cs typeface="Roboto"/>
                <a:sym typeface="Roboto"/>
              </a:defRPr>
            </a:lvl9pPr>
          </a:lstStyle>
          <a:p/>
        </p:txBody>
      </p:sp>
      <p:sp>
        <p:nvSpPr>
          <p:cNvPr id="134" name="Google Shape;134;p22"/>
          <p:cNvSpPr txBox="1"/>
          <p:nvPr>
            <p:ph idx="8" type="subTitle"/>
          </p:nvPr>
        </p:nvSpPr>
        <p:spPr>
          <a:xfrm>
            <a:off x="3701381" y="2020275"/>
            <a:ext cx="1741200" cy="769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Font typeface="Roboto"/>
              <a:buNone/>
              <a:defRPr>
                <a:latin typeface="Roboto"/>
                <a:ea typeface="Roboto"/>
                <a:cs typeface="Roboto"/>
                <a:sym typeface="Roboto"/>
              </a:defRPr>
            </a:lvl4pPr>
            <a:lvl5pPr lvl="4" rtl="0" algn="ctr">
              <a:lnSpc>
                <a:spcPct val="100000"/>
              </a:lnSpc>
              <a:spcBef>
                <a:spcPts val="0"/>
              </a:spcBef>
              <a:spcAft>
                <a:spcPts val="0"/>
              </a:spcAft>
              <a:buSzPts val="1400"/>
              <a:buFont typeface="Roboto"/>
              <a:buNone/>
              <a:defRPr>
                <a:latin typeface="Roboto"/>
                <a:ea typeface="Roboto"/>
                <a:cs typeface="Roboto"/>
                <a:sym typeface="Roboto"/>
              </a:defRPr>
            </a:lvl5pPr>
            <a:lvl6pPr lvl="5" rtl="0" algn="ctr">
              <a:lnSpc>
                <a:spcPct val="100000"/>
              </a:lnSpc>
              <a:spcBef>
                <a:spcPts val="0"/>
              </a:spcBef>
              <a:spcAft>
                <a:spcPts val="0"/>
              </a:spcAft>
              <a:buSzPts val="1400"/>
              <a:buFont typeface="Roboto"/>
              <a:buNone/>
              <a:defRPr>
                <a:latin typeface="Roboto"/>
                <a:ea typeface="Roboto"/>
                <a:cs typeface="Roboto"/>
                <a:sym typeface="Roboto"/>
              </a:defRPr>
            </a:lvl6pPr>
            <a:lvl7pPr lvl="6" rtl="0" algn="ctr">
              <a:lnSpc>
                <a:spcPct val="100000"/>
              </a:lnSpc>
              <a:spcBef>
                <a:spcPts val="0"/>
              </a:spcBef>
              <a:spcAft>
                <a:spcPts val="0"/>
              </a:spcAft>
              <a:buSzPts val="1400"/>
              <a:buFont typeface="Roboto"/>
              <a:buNone/>
              <a:defRPr>
                <a:latin typeface="Roboto"/>
                <a:ea typeface="Roboto"/>
                <a:cs typeface="Roboto"/>
                <a:sym typeface="Roboto"/>
              </a:defRPr>
            </a:lvl7pPr>
            <a:lvl8pPr lvl="7" rtl="0" algn="ctr">
              <a:lnSpc>
                <a:spcPct val="100000"/>
              </a:lnSpc>
              <a:spcBef>
                <a:spcPts val="0"/>
              </a:spcBef>
              <a:spcAft>
                <a:spcPts val="0"/>
              </a:spcAft>
              <a:buSzPts val="1400"/>
              <a:buFont typeface="Roboto"/>
              <a:buNone/>
              <a:defRPr>
                <a:latin typeface="Roboto"/>
                <a:ea typeface="Roboto"/>
                <a:cs typeface="Roboto"/>
                <a:sym typeface="Roboto"/>
              </a:defRPr>
            </a:lvl8pPr>
            <a:lvl9pPr lvl="8" rtl="0" algn="ctr">
              <a:lnSpc>
                <a:spcPct val="100000"/>
              </a:lnSpc>
              <a:spcBef>
                <a:spcPts val="0"/>
              </a:spcBef>
              <a:spcAft>
                <a:spcPts val="0"/>
              </a:spcAft>
              <a:buSzPts val="1400"/>
              <a:buFont typeface="Roboto"/>
              <a:buNone/>
              <a:defRPr>
                <a:latin typeface="Roboto"/>
                <a:ea typeface="Roboto"/>
                <a:cs typeface="Roboto"/>
                <a:sym typeface="Roboto"/>
              </a:defRPr>
            </a:lvl9pPr>
          </a:lstStyle>
          <a:p/>
        </p:txBody>
      </p:sp>
      <p:sp>
        <p:nvSpPr>
          <p:cNvPr id="135" name="Google Shape;135;p22"/>
          <p:cNvSpPr txBox="1"/>
          <p:nvPr>
            <p:ph idx="9" type="subTitle"/>
          </p:nvPr>
        </p:nvSpPr>
        <p:spPr>
          <a:xfrm>
            <a:off x="6142720" y="2020266"/>
            <a:ext cx="1741200" cy="769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Font typeface="Roboto"/>
              <a:buNone/>
              <a:defRPr>
                <a:latin typeface="Roboto"/>
                <a:ea typeface="Roboto"/>
                <a:cs typeface="Roboto"/>
                <a:sym typeface="Roboto"/>
              </a:defRPr>
            </a:lvl4pPr>
            <a:lvl5pPr lvl="4" rtl="0" algn="ctr">
              <a:lnSpc>
                <a:spcPct val="100000"/>
              </a:lnSpc>
              <a:spcBef>
                <a:spcPts val="0"/>
              </a:spcBef>
              <a:spcAft>
                <a:spcPts val="0"/>
              </a:spcAft>
              <a:buSzPts val="1400"/>
              <a:buFont typeface="Roboto"/>
              <a:buNone/>
              <a:defRPr>
                <a:latin typeface="Roboto"/>
                <a:ea typeface="Roboto"/>
                <a:cs typeface="Roboto"/>
                <a:sym typeface="Roboto"/>
              </a:defRPr>
            </a:lvl5pPr>
            <a:lvl6pPr lvl="5" rtl="0" algn="ctr">
              <a:lnSpc>
                <a:spcPct val="100000"/>
              </a:lnSpc>
              <a:spcBef>
                <a:spcPts val="0"/>
              </a:spcBef>
              <a:spcAft>
                <a:spcPts val="0"/>
              </a:spcAft>
              <a:buSzPts val="1400"/>
              <a:buFont typeface="Roboto"/>
              <a:buNone/>
              <a:defRPr>
                <a:latin typeface="Roboto"/>
                <a:ea typeface="Roboto"/>
                <a:cs typeface="Roboto"/>
                <a:sym typeface="Roboto"/>
              </a:defRPr>
            </a:lvl6pPr>
            <a:lvl7pPr lvl="6" rtl="0" algn="ctr">
              <a:lnSpc>
                <a:spcPct val="100000"/>
              </a:lnSpc>
              <a:spcBef>
                <a:spcPts val="0"/>
              </a:spcBef>
              <a:spcAft>
                <a:spcPts val="0"/>
              </a:spcAft>
              <a:buSzPts val="1400"/>
              <a:buFont typeface="Roboto"/>
              <a:buNone/>
              <a:defRPr>
                <a:latin typeface="Roboto"/>
                <a:ea typeface="Roboto"/>
                <a:cs typeface="Roboto"/>
                <a:sym typeface="Roboto"/>
              </a:defRPr>
            </a:lvl7pPr>
            <a:lvl8pPr lvl="7" rtl="0" algn="ctr">
              <a:lnSpc>
                <a:spcPct val="100000"/>
              </a:lnSpc>
              <a:spcBef>
                <a:spcPts val="0"/>
              </a:spcBef>
              <a:spcAft>
                <a:spcPts val="0"/>
              </a:spcAft>
              <a:buSzPts val="1400"/>
              <a:buFont typeface="Roboto"/>
              <a:buNone/>
              <a:defRPr>
                <a:latin typeface="Roboto"/>
                <a:ea typeface="Roboto"/>
                <a:cs typeface="Roboto"/>
                <a:sym typeface="Roboto"/>
              </a:defRPr>
            </a:lvl8pPr>
            <a:lvl9pPr lvl="8" rtl="0" algn="ctr">
              <a:lnSpc>
                <a:spcPct val="100000"/>
              </a:lnSpc>
              <a:spcBef>
                <a:spcPts val="0"/>
              </a:spcBef>
              <a:spcAft>
                <a:spcPts val="0"/>
              </a:spcAft>
              <a:buSzPts val="1400"/>
              <a:buFont typeface="Roboto"/>
              <a:buNone/>
              <a:defRPr>
                <a:latin typeface="Roboto"/>
                <a:ea typeface="Roboto"/>
                <a:cs typeface="Roboto"/>
                <a:sym typeface="Roboto"/>
              </a:defRPr>
            </a:lvl9pPr>
          </a:lstStyle>
          <a:p/>
        </p:txBody>
      </p:sp>
      <p:sp>
        <p:nvSpPr>
          <p:cNvPr id="136" name="Google Shape;136;p22"/>
          <p:cNvSpPr txBox="1"/>
          <p:nvPr>
            <p:ph idx="13" type="subTitle"/>
          </p:nvPr>
        </p:nvSpPr>
        <p:spPr>
          <a:xfrm>
            <a:off x="1260043" y="3673194"/>
            <a:ext cx="1741200" cy="769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Font typeface="Roboto"/>
              <a:buNone/>
              <a:defRPr>
                <a:latin typeface="Roboto"/>
                <a:ea typeface="Roboto"/>
                <a:cs typeface="Roboto"/>
                <a:sym typeface="Roboto"/>
              </a:defRPr>
            </a:lvl4pPr>
            <a:lvl5pPr lvl="4" rtl="0" algn="ctr">
              <a:lnSpc>
                <a:spcPct val="100000"/>
              </a:lnSpc>
              <a:spcBef>
                <a:spcPts val="0"/>
              </a:spcBef>
              <a:spcAft>
                <a:spcPts val="0"/>
              </a:spcAft>
              <a:buSzPts val="1400"/>
              <a:buFont typeface="Roboto"/>
              <a:buNone/>
              <a:defRPr>
                <a:latin typeface="Roboto"/>
                <a:ea typeface="Roboto"/>
                <a:cs typeface="Roboto"/>
                <a:sym typeface="Roboto"/>
              </a:defRPr>
            </a:lvl5pPr>
            <a:lvl6pPr lvl="5" rtl="0" algn="ctr">
              <a:lnSpc>
                <a:spcPct val="100000"/>
              </a:lnSpc>
              <a:spcBef>
                <a:spcPts val="0"/>
              </a:spcBef>
              <a:spcAft>
                <a:spcPts val="0"/>
              </a:spcAft>
              <a:buSzPts val="1400"/>
              <a:buFont typeface="Roboto"/>
              <a:buNone/>
              <a:defRPr>
                <a:latin typeface="Roboto"/>
                <a:ea typeface="Roboto"/>
                <a:cs typeface="Roboto"/>
                <a:sym typeface="Roboto"/>
              </a:defRPr>
            </a:lvl6pPr>
            <a:lvl7pPr lvl="6" rtl="0" algn="ctr">
              <a:lnSpc>
                <a:spcPct val="100000"/>
              </a:lnSpc>
              <a:spcBef>
                <a:spcPts val="0"/>
              </a:spcBef>
              <a:spcAft>
                <a:spcPts val="0"/>
              </a:spcAft>
              <a:buSzPts val="1400"/>
              <a:buFont typeface="Roboto"/>
              <a:buNone/>
              <a:defRPr>
                <a:latin typeface="Roboto"/>
                <a:ea typeface="Roboto"/>
                <a:cs typeface="Roboto"/>
                <a:sym typeface="Roboto"/>
              </a:defRPr>
            </a:lvl7pPr>
            <a:lvl8pPr lvl="7" rtl="0" algn="ctr">
              <a:lnSpc>
                <a:spcPct val="100000"/>
              </a:lnSpc>
              <a:spcBef>
                <a:spcPts val="0"/>
              </a:spcBef>
              <a:spcAft>
                <a:spcPts val="0"/>
              </a:spcAft>
              <a:buSzPts val="1400"/>
              <a:buFont typeface="Roboto"/>
              <a:buNone/>
              <a:defRPr>
                <a:latin typeface="Roboto"/>
                <a:ea typeface="Roboto"/>
                <a:cs typeface="Roboto"/>
                <a:sym typeface="Roboto"/>
              </a:defRPr>
            </a:lvl8pPr>
            <a:lvl9pPr lvl="8" rtl="0" algn="ctr">
              <a:lnSpc>
                <a:spcPct val="100000"/>
              </a:lnSpc>
              <a:spcBef>
                <a:spcPts val="0"/>
              </a:spcBef>
              <a:spcAft>
                <a:spcPts val="0"/>
              </a:spcAft>
              <a:buSzPts val="1400"/>
              <a:buFont typeface="Roboto"/>
              <a:buNone/>
              <a:defRPr>
                <a:latin typeface="Roboto"/>
                <a:ea typeface="Roboto"/>
                <a:cs typeface="Roboto"/>
                <a:sym typeface="Roboto"/>
              </a:defRPr>
            </a:lvl9pPr>
          </a:lstStyle>
          <a:p/>
        </p:txBody>
      </p:sp>
      <p:sp>
        <p:nvSpPr>
          <p:cNvPr id="137" name="Google Shape;137;p22"/>
          <p:cNvSpPr txBox="1"/>
          <p:nvPr>
            <p:ph idx="14" type="subTitle"/>
          </p:nvPr>
        </p:nvSpPr>
        <p:spPr>
          <a:xfrm>
            <a:off x="3701381" y="3673200"/>
            <a:ext cx="1741200" cy="769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Font typeface="Roboto"/>
              <a:buNone/>
              <a:defRPr>
                <a:latin typeface="Roboto"/>
                <a:ea typeface="Roboto"/>
                <a:cs typeface="Roboto"/>
                <a:sym typeface="Roboto"/>
              </a:defRPr>
            </a:lvl4pPr>
            <a:lvl5pPr lvl="4" rtl="0" algn="ctr">
              <a:lnSpc>
                <a:spcPct val="100000"/>
              </a:lnSpc>
              <a:spcBef>
                <a:spcPts val="0"/>
              </a:spcBef>
              <a:spcAft>
                <a:spcPts val="0"/>
              </a:spcAft>
              <a:buSzPts val="1400"/>
              <a:buFont typeface="Roboto"/>
              <a:buNone/>
              <a:defRPr>
                <a:latin typeface="Roboto"/>
                <a:ea typeface="Roboto"/>
                <a:cs typeface="Roboto"/>
                <a:sym typeface="Roboto"/>
              </a:defRPr>
            </a:lvl5pPr>
            <a:lvl6pPr lvl="5" rtl="0" algn="ctr">
              <a:lnSpc>
                <a:spcPct val="100000"/>
              </a:lnSpc>
              <a:spcBef>
                <a:spcPts val="0"/>
              </a:spcBef>
              <a:spcAft>
                <a:spcPts val="0"/>
              </a:spcAft>
              <a:buSzPts val="1400"/>
              <a:buFont typeface="Roboto"/>
              <a:buNone/>
              <a:defRPr>
                <a:latin typeface="Roboto"/>
                <a:ea typeface="Roboto"/>
                <a:cs typeface="Roboto"/>
                <a:sym typeface="Roboto"/>
              </a:defRPr>
            </a:lvl6pPr>
            <a:lvl7pPr lvl="6" rtl="0" algn="ctr">
              <a:lnSpc>
                <a:spcPct val="100000"/>
              </a:lnSpc>
              <a:spcBef>
                <a:spcPts val="0"/>
              </a:spcBef>
              <a:spcAft>
                <a:spcPts val="0"/>
              </a:spcAft>
              <a:buSzPts val="1400"/>
              <a:buFont typeface="Roboto"/>
              <a:buNone/>
              <a:defRPr>
                <a:latin typeface="Roboto"/>
                <a:ea typeface="Roboto"/>
                <a:cs typeface="Roboto"/>
                <a:sym typeface="Roboto"/>
              </a:defRPr>
            </a:lvl7pPr>
            <a:lvl8pPr lvl="7" rtl="0" algn="ctr">
              <a:lnSpc>
                <a:spcPct val="100000"/>
              </a:lnSpc>
              <a:spcBef>
                <a:spcPts val="0"/>
              </a:spcBef>
              <a:spcAft>
                <a:spcPts val="0"/>
              </a:spcAft>
              <a:buSzPts val="1400"/>
              <a:buFont typeface="Roboto"/>
              <a:buNone/>
              <a:defRPr>
                <a:latin typeface="Roboto"/>
                <a:ea typeface="Roboto"/>
                <a:cs typeface="Roboto"/>
                <a:sym typeface="Roboto"/>
              </a:defRPr>
            </a:lvl8pPr>
            <a:lvl9pPr lvl="8" rtl="0" algn="ctr">
              <a:lnSpc>
                <a:spcPct val="100000"/>
              </a:lnSpc>
              <a:spcBef>
                <a:spcPts val="0"/>
              </a:spcBef>
              <a:spcAft>
                <a:spcPts val="0"/>
              </a:spcAft>
              <a:buSzPts val="1400"/>
              <a:buFont typeface="Roboto"/>
              <a:buNone/>
              <a:defRPr>
                <a:latin typeface="Roboto"/>
                <a:ea typeface="Roboto"/>
                <a:cs typeface="Roboto"/>
                <a:sym typeface="Roboto"/>
              </a:defRPr>
            </a:lvl9pPr>
          </a:lstStyle>
          <a:p/>
        </p:txBody>
      </p:sp>
      <p:sp>
        <p:nvSpPr>
          <p:cNvPr id="138" name="Google Shape;138;p22"/>
          <p:cNvSpPr txBox="1"/>
          <p:nvPr>
            <p:ph idx="15" type="subTitle"/>
          </p:nvPr>
        </p:nvSpPr>
        <p:spPr>
          <a:xfrm>
            <a:off x="6142720" y="3673194"/>
            <a:ext cx="1741200" cy="769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Font typeface="Roboto"/>
              <a:buNone/>
              <a:defRPr>
                <a:latin typeface="Roboto"/>
                <a:ea typeface="Roboto"/>
                <a:cs typeface="Roboto"/>
                <a:sym typeface="Roboto"/>
              </a:defRPr>
            </a:lvl4pPr>
            <a:lvl5pPr lvl="4" rtl="0" algn="ctr">
              <a:lnSpc>
                <a:spcPct val="100000"/>
              </a:lnSpc>
              <a:spcBef>
                <a:spcPts val="0"/>
              </a:spcBef>
              <a:spcAft>
                <a:spcPts val="0"/>
              </a:spcAft>
              <a:buSzPts val="1400"/>
              <a:buFont typeface="Roboto"/>
              <a:buNone/>
              <a:defRPr>
                <a:latin typeface="Roboto"/>
                <a:ea typeface="Roboto"/>
                <a:cs typeface="Roboto"/>
                <a:sym typeface="Roboto"/>
              </a:defRPr>
            </a:lvl5pPr>
            <a:lvl6pPr lvl="5" rtl="0" algn="ctr">
              <a:lnSpc>
                <a:spcPct val="100000"/>
              </a:lnSpc>
              <a:spcBef>
                <a:spcPts val="0"/>
              </a:spcBef>
              <a:spcAft>
                <a:spcPts val="0"/>
              </a:spcAft>
              <a:buSzPts val="1400"/>
              <a:buFont typeface="Roboto"/>
              <a:buNone/>
              <a:defRPr>
                <a:latin typeface="Roboto"/>
                <a:ea typeface="Roboto"/>
                <a:cs typeface="Roboto"/>
                <a:sym typeface="Roboto"/>
              </a:defRPr>
            </a:lvl6pPr>
            <a:lvl7pPr lvl="6" rtl="0" algn="ctr">
              <a:lnSpc>
                <a:spcPct val="100000"/>
              </a:lnSpc>
              <a:spcBef>
                <a:spcPts val="0"/>
              </a:spcBef>
              <a:spcAft>
                <a:spcPts val="0"/>
              </a:spcAft>
              <a:buSzPts val="1400"/>
              <a:buFont typeface="Roboto"/>
              <a:buNone/>
              <a:defRPr>
                <a:latin typeface="Roboto"/>
                <a:ea typeface="Roboto"/>
                <a:cs typeface="Roboto"/>
                <a:sym typeface="Roboto"/>
              </a:defRPr>
            </a:lvl7pPr>
            <a:lvl8pPr lvl="7" rtl="0" algn="ctr">
              <a:lnSpc>
                <a:spcPct val="100000"/>
              </a:lnSpc>
              <a:spcBef>
                <a:spcPts val="0"/>
              </a:spcBef>
              <a:spcAft>
                <a:spcPts val="0"/>
              </a:spcAft>
              <a:buSzPts val="1400"/>
              <a:buFont typeface="Roboto"/>
              <a:buNone/>
              <a:defRPr>
                <a:latin typeface="Roboto"/>
                <a:ea typeface="Roboto"/>
                <a:cs typeface="Roboto"/>
                <a:sym typeface="Roboto"/>
              </a:defRPr>
            </a:lvl8pPr>
            <a:lvl9pPr lvl="8" rtl="0" algn="ctr">
              <a:lnSpc>
                <a:spcPct val="100000"/>
              </a:lnSpc>
              <a:spcBef>
                <a:spcPts val="0"/>
              </a:spcBef>
              <a:spcAft>
                <a:spcPts val="0"/>
              </a:spcAft>
              <a:buSzPts val="1400"/>
              <a:buFont typeface="Roboto"/>
              <a:buNone/>
              <a:defRPr>
                <a:latin typeface="Roboto"/>
                <a:ea typeface="Roboto"/>
                <a:cs typeface="Roboto"/>
                <a:sym typeface="Roboto"/>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
    <p:bg>
      <p:bgPr>
        <a:blipFill>
          <a:blip r:embed="rId2">
            <a:alphaModFix/>
          </a:blip>
          <a:stretch>
            <a:fillRect/>
          </a:stretch>
        </a:blipFill>
      </p:bgPr>
    </p:bg>
    <p:spTree>
      <p:nvGrpSpPr>
        <p:cNvPr id="139" name="Shape 139"/>
        <p:cNvGrpSpPr/>
        <p:nvPr/>
      </p:nvGrpSpPr>
      <p:grpSpPr>
        <a:xfrm>
          <a:off x="0" y="0"/>
          <a:ext cx="0" cy="0"/>
          <a:chOff x="0" y="0"/>
          <a:chExt cx="0" cy="0"/>
        </a:xfrm>
      </p:grpSpPr>
      <p:pic>
        <p:nvPicPr>
          <p:cNvPr id="140" name="Google Shape;140;p23"/>
          <p:cNvPicPr preferRelativeResize="0"/>
          <p:nvPr/>
        </p:nvPicPr>
        <p:blipFill rotWithShape="1">
          <a:blip r:embed="rId3">
            <a:alphaModFix/>
          </a:blip>
          <a:srcRect b="59" l="0" r="0" t="59"/>
          <a:stretch/>
        </p:blipFill>
        <p:spPr>
          <a:xfrm>
            <a:off x="0" y="3622"/>
            <a:ext cx="9144001" cy="5136258"/>
          </a:xfrm>
          <a:prstGeom prst="rect">
            <a:avLst/>
          </a:prstGeom>
          <a:noFill/>
          <a:ln>
            <a:noFill/>
          </a:ln>
        </p:spPr>
      </p:pic>
      <p:sp>
        <p:nvSpPr>
          <p:cNvPr id="141" name="Google Shape;141;p23"/>
          <p:cNvSpPr txBox="1"/>
          <p:nvPr>
            <p:ph type="title"/>
          </p:nvPr>
        </p:nvSpPr>
        <p:spPr>
          <a:xfrm>
            <a:off x="4849800" y="1657650"/>
            <a:ext cx="3593400" cy="6624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2" name="Google Shape;142;p23"/>
          <p:cNvSpPr txBox="1"/>
          <p:nvPr>
            <p:ph idx="1" type="subTitle"/>
          </p:nvPr>
        </p:nvSpPr>
        <p:spPr>
          <a:xfrm>
            <a:off x="4849800" y="2310750"/>
            <a:ext cx="3191400" cy="1175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b="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3">
    <p:spTree>
      <p:nvGrpSpPr>
        <p:cNvPr id="143" name="Shape 143"/>
        <p:cNvGrpSpPr/>
        <p:nvPr/>
      </p:nvGrpSpPr>
      <p:grpSpPr>
        <a:xfrm>
          <a:off x="0" y="0"/>
          <a:ext cx="0" cy="0"/>
          <a:chOff x="0" y="0"/>
          <a:chExt cx="0" cy="0"/>
        </a:xfrm>
      </p:grpSpPr>
      <p:pic>
        <p:nvPicPr>
          <p:cNvPr id="144" name="Google Shape;144;p24"/>
          <p:cNvPicPr preferRelativeResize="0"/>
          <p:nvPr/>
        </p:nvPicPr>
        <p:blipFill rotWithShape="1">
          <a:blip r:embed="rId2">
            <a:alphaModFix/>
          </a:blip>
          <a:srcRect b="59" l="0" r="0" t="59"/>
          <a:stretch/>
        </p:blipFill>
        <p:spPr>
          <a:xfrm>
            <a:off x="0" y="3622"/>
            <a:ext cx="9144001" cy="5136258"/>
          </a:xfrm>
          <a:prstGeom prst="rect">
            <a:avLst/>
          </a:prstGeom>
          <a:noFill/>
          <a:ln>
            <a:noFill/>
          </a:ln>
        </p:spPr>
      </p:pic>
      <p:sp>
        <p:nvSpPr>
          <p:cNvPr id="145" name="Google Shape;145;p24"/>
          <p:cNvSpPr txBox="1"/>
          <p:nvPr>
            <p:ph type="title"/>
          </p:nvPr>
        </p:nvSpPr>
        <p:spPr>
          <a:xfrm>
            <a:off x="700800" y="1657650"/>
            <a:ext cx="3589200" cy="6624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None/>
              <a:defRPr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6" name="Google Shape;146;p24"/>
          <p:cNvSpPr txBox="1"/>
          <p:nvPr>
            <p:ph idx="1" type="subTitle"/>
          </p:nvPr>
        </p:nvSpPr>
        <p:spPr>
          <a:xfrm>
            <a:off x="1098600" y="2310750"/>
            <a:ext cx="3191400" cy="1175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800"/>
              <a:buNone/>
              <a:defRPr b="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TITLE_AND_TWO_COLUMNS_1_1_2_1_2_1">
    <p:spTree>
      <p:nvGrpSpPr>
        <p:cNvPr id="147" name="Shape 147"/>
        <p:cNvGrpSpPr/>
        <p:nvPr/>
      </p:nvGrpSpPr>
      <p:grpSpPr>
        <a:xfrm>
          <a:off x="0" y="0"/>
          <a:ext cx="0" cy="0"/>
          <a:chOff x="0" y="0"/>
          <a:chExt cx="0" cy="0"/>
        </a:xfrm>
      </p:grpSpPr>
      <p:pic>
        <p:nvPicPr>
          <p:cNvPr id="148" name="Google Shape;148;p25"/>
          <p:cNvPicPr preferRelativeResize="0"/>
          <p:nvPr/>
        </p:nvPicPr>
        <p:blipFill rotWithShape="1">
          <a:blip r:embed="rId2">
            <a:alphaModFix/>
          </a:blip>
          <a:srcRect b="0" l="0" r="0" t="0"/>
          <a:stretch/>
        </p:blipFill>
        <p:spPr>
          <a:xfrm>
            <a:off x="0" y="572"/>
            <a:ext cx="9144001" cy="5142357"/>
          </a:xfrm>
          <a:prstGeom prst="rect">
            <a:avLst/>
          </a:prstGeom>
          <a:noFill/>
          <a:ln>
            <a:noFill/>
          </a:ln>
        </p:spPr>
      </p:pic>
      <p:sp>
        <p:nvSpPr>
          <p:cNvPr id="149" name="Google Shape;149;p25"/>
          <p:cNvSpPr txBox="1"/>
          <p:nvPr>
            <p:ph idx="1" type="body"/>
          </p:nvPr>
        </p:nvSpPr>
        <p:spPr>
          <a:xfrm>
            <a:off x="2215800" y="1406049"/>
            <a:ext cx="4712400" cy="3166500"/>
          </a:xfrm>
          <a:prstGeom prst="rect">
            <a:avLst/>
          </a:prstGeom>
        </p:spPr>
        <p:txBody>
          <a:bodyPr anchorCtr="0" anchor="b" bIns="91425" lIns="91425" spcFirstLastPara="1" rIns="91425" wrap="square" tIns="91425">
            <a:noAutofit/>
          </a:bodyPr>
          <a:lstStyle>
            <a:lvl1pPr indent="-304800" lvl="0" marL="457200" marR="50800" rtl="0">
              <a:lnSpc>
                <a:spcPct val="100000"/>
              </a:lnSpc>
              <a:spcBef>
                <a:spcPts val="0"/>
              </a:spcBef>
              <a:spcAft>
                <a:spcPts val="0"/>
              </a:spcAft>
              <a:buClr>
                <a:schemeClr val="dk2"/>
              </a:buClr>
              <a:buSzPts val="1200"/>
              <a:buChar char="▴"/>
              <a:defRPr b="0" sz="1200">
                <a:solidFill>
                  <a:schemeClr val="dk1"/>
                </a:solidFill>
              </a:defRPr>
            </a:lvl1pPr>
            <a:lvl2pPr indent="-304800" lvl="1" marL="914400" rtl="0">
              <a:spcBef>
                <a:spcPts val="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50" name="Google Shape;150;p25"/>
          <p:cNvSpPr txBox="1"/>
          <p:nvPr>
            <p:ph type="title"/>
          </p:nvPr>
        </p:nvSpPr>
        <p:spPr>
          <a:xfrm>
            <a:off x="0" y="486600"/>
            <a:ext cx="8439000" cy="742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b="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2">
    <p:spTree>
      <p:nvGrpSpPr>
        <p:cNvPr id="151" name="Shape 151"/>
        <p:cNvGrpSpPr/>
        <p:nvPr/>
      </p:nvGrpSpPr>
      <p:grpSpPr>
        <a:xfrm>
          <a:off x="0" y="0"/>
          <a:ext cx="0" cy="0"/>
          <a:chOff x="0" y="0"/>
          <a:chExt cx="0" cy="0"/>
        </a:xfrm>
      </p:grpSpPr>
      <p:pic>
        <p:nvPicPr>
          <p:cNvPr id="152" name="Google Shape;152;p26"/>
          <p:cNvPicPr preferRelativeResize="0"/>
          <p:nvPr/>
        </p:nvPicPr>
        <p:blipFill rotWithShape="1">
          <a:blip r:embed="rId2">
            <a:alphaModFix/>
          </a:blip>
          <a:srcRect b="19" l="0" r="0" t="29"/>
          <a:stretch/>
        </p:blipFill>
        <p:spPr>
          <a:xfrm>
            <a:off x="0" y="3622"/>
            <a:ext cx="9144000" cy="5136258"/>
          </a:xfrm>
          <a:prstGeom prst="rect">
            <a:avLst/>
          </a:prstGeom>
          <a:noFill/>
          <a:ln>
            <a:noFill/>
          </a:ln>
        </p:spPr>
      </p:pic>
      <p:sp>
        <p:nvSpPr>
          <p:cNvPr id="153" name="Google Shape;153;p26"/>
          <p:cNvSpPr txBox="1"/>
          <p:nvPr>
            <p:ph hasCustomPrompt="1" type="title"/>
          </p:nvPr>
        </p:nvSpPr>
        <p:spPr>
          <a:xfrm>
            <a:off x="859100" y="2078713"/>
            <a:ext cx="3584400" cy="1033200"/>
          </a:xfrm>
          <a:prstGeom prst="rect">
            <a:avLst/>
          </a:prstGeom>
        </p:spPr>
        <p:txBody>
          <a:bodyPr anchorCtr="0" anchor="ctr" bIns="91425" lIns="91425" spcFirstLastPara="1" rIns="91425" wrap="square" tIns="91425">
            <a:noAutofit/>
          </a:bodyPr>
          <a:lstStyle>
            <a:lvl1pPr lvl="0" rtl="0" algn="ctr">
              <a:lnSpc>
                <a:spcPct val="115000"/>
              </a:lnSpc>
              <a:spcBef>
                <a:spcPts val="0"/>
              </a:spcBef>
              <a:spcAft>
                <a:spcPts val="0"/>
              </a:spcAft>
              <a:buSzPts val="9000"/>
              <a:buNone/>
              <a:defRPr b="0" sz="8000">
                <a:solidFill>
                  <a:schemeClr val="accent2"/>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54" name="Google Shape;154;p26"/>
          <p:cNvSpPr txBox="1"/>
          <p:nvPr>
            <p:ph idx="1" type="subTitle"/>
          </p:nvPr>
        </p:nvSpPr>
        <p:spPr>
          <a:xfrm>
            <a:off x="1165648" y="2966388"/>
            <a:ext cx="2971200" cy="4032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0"/>
            </a:lvl1pPr>
            <a:lvl2pPr lvl="1" rtl="0" algn="ctr">
              <a:spcBef>
                <a:spcPts val="1600"/>
              </a:spcBef>
              <a:spcAft>
                <a:spcPts val="0"/>
              </a:spcAft>
              <a:buNone/>
              <a:defRPr b="0"/>
            </a:lvl2pPr>
            <a:lvl3pPr lvl="2" rtl="0" algn="ctr">
              <a:spcBef>
                <a:spcPts val="1600"/>
              </a:spcBef>
              <a:spcAft>
                <a:spcPts val="0"/>
              </a:spcAft>
              <a:buNone/>
              <a:defRPr b="0"/>
            </a:lvl3pPr>
            <a:lvl4pPr lvl="3" rtl="0" algn="ctr">
              <a:spcBef>
                <a:spcPts val="1600"/>
              </a:spcBef>
              <a:spcAft>
                <a:spcPts val="0"/>
              </a:spcAft>
              <a:buNone/>
              <a:defRPr b="0"/>
            </a:lvl4pPr>
            <a:lvl5pPr lvl="4" rtl="0" algn="ctr">
              <a:spcBef>
                <a:spcPts val="1600"/>
              </a:spcBef>
              <a:spcAft>
                <a:spcPts val="0"/>
              </a:spcAft>
              <a:buNone/>
              <a:defRPr b="0"/>
            </a:lvl5pPr>
            <a:lvl6pPr lvl="5" rtl="0" algn="ctr">
              <a:spcBef>
                <a:spcPts val="1600"/>
              </a:spcBef>
              <a:spcAft>
                <a:spcPts val="0"/>
              </a:spcAft>
              <a:buNone/>
              <a:defRPr b="0"/>
            </a:lvl6pPr>
            <a:lvl7pPr lvl="6" rtl="0" algn="ctr">
              <a:spcBef>
                <a:spcPts val="1600"/>
              </a:spcBef>
              <a:spcAft>
                <a:spcPts val="0"/>
              </a:spcAft>
              <a:buNone/>
              <a:defRPr b="0"/>
            </a:lvl7pPr>
            <a:lvl8pPr lvl="7" rtl="0" algn="ctr">
              <a:spcBef>
                <a:spcPts val="1600"/>
              </a:spcBef>
              <a:spcAft>
                <a:spcPts val="0"/>
              </a:spcAft>
              <a:buNone/>
              <a:defRPr b="0"/>
            </a:lvl8pPr>
            <a:lvl9pPr lvl="8" rtl="0" algn="ctr">
              <a:spcBef>
                <a:spcPts val="1600"/>
              </a:spcBef>
              <a:spcAft>
                <a:spcPts val="1600"/>
              </a:spcAft>
              <a:buNone/>
              <a:defRPr b="0"/>
            </a:lvl9pPr>
          </a:lstStyle>
          <a:p/>
        </p:txBody>
      </p:sp>
      <p:sp>
        <p:nvSpPr>
          <p:cNvPr id="155" name="Google Shape;155;p26"/>
          <p:cNvSpPr txBox="1"/>
          <p:nvPr>
            <p:ph hasCustomPrompt="1" idx="2" type="title"/>
          </p:nvPr>
        </p:nvSpPr>
        <p:spPr>
          <a:xfrm flipH="1">
            <a:off x="4709925" y="2078713"/>
            <a:ext cx="3584400" cy="1033200"/>
          </a:xfrm>
          <a:prstGeom prst="rect">
            <a:avLst/>
          </a:prstGeom>
        </p:spPr>
        <p:txBody>
          <a:bodyPr anchorCtr="0" anchor="ctr" bIns="91425" lIns="91425" spcFirstLastPara="1" rIns="91425" wrap="square" tIns="91425">
            <a:noAutofit/>
          </a:bodyPr>
          <a:lstStyle>
            <a:lvl1pPr lvl="0" rtl="0" algn="ctr">
              <a:lnSpc>
                <a:spcPct val="115000"/>
              </a:lnSpc>
              <a:spcBef>
                <a:spcPts val="0"/>
              </a:spcBef>
              <a:spcAft>
                <a:spcPts val="0"/>
              </a:spcAft>
              <a:buSzPts val="9000"/>
              <a:buNone/>
              <a:defRPr b="0" sz="8000">
                <a:solidFill>
                  <a:schemeClr val="accent2"/>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56" name="Google Shape;156;p26"/>
          <p:cNvSpPr txBox="1"/>
          <p:nvPr>
            <p:ph idx="3" type="subTitle"/>
          </p:nvPr>
        </p:nvSpPr>
        <p:spPr>
          <a:xfrm flipH="1">
            <a:off x="5016577" y="2966388"/>
            <a:ext cx="2971200" cy="403200"/>
          </a:xfrm>
          <a:prstGeom prst="rect">
            <a:avLst/>
          </a:prstGeom>
        </p:spPr>
        <p:txBody>
          <a:bodyPr anchorCtr="0" anchor="t" bIns="91425" lIns="91425" spcFirstLastPara="1" rIns="91425" wrap="square" tIns="91425">
            <a:noAutofit/>
          </a:bodyPr>
          <a:lstStyle>
            <a:lvl1pPr lvl="0" marR="182880" rtl="0" algn="ctr">
              <a:lnSpc>
                <a:spcPct val="100000"/>
              </a:lnSpc>
              <a:spcBef>
                <a:spcPts val="0"/>
              </a:spcBef>
              <a:spcAft>
                <a:spcPts val="0"/>
              </a:spcAft>
              <a:buNone/>
              <a:defRPr b="0"/>
            </a:lvl1pPr>
            <a:lvl2pPr lvl="1" marR="182880" rtl="0" algn="ctr">
              <a:lnSpc>
                <a:spcPct val="100000"/>
              </a:lnSpc>
              <a:spcBef>
                <a:spcPts val="0"/>
              </a:spcBef>
              <a:spcAft>
                <a:spcPts val="0"/>
              </a:spcAft>
              <a:buNone/>
              <a:defRPr b="0"/>
            </a:lvl2pPr>
            <a:lvl3pPr lvl="2" marR="182880" rtl="0" algn="ctr">
              <a:lnSpc>
                <a:spcPct val="100000"/>
              </a:lnSpc>
              <a:spcBef>
                <a:spcPts val="0"/>
              </a:spcBef>
              <a:spcAft>
                <a:spcPts val="0"/>
              </a:spcAft>
              <a:buNone/>
              <a:defRPr b="0"/>
            </a:lvl3pPr>
            <a:lvl4pPr lvl="3" marR="182880" rtl="0" algn="ctr">
              <a:lnSpc>
                <a:spcPct val="100000"/>
              </a:lnSpc>
              <a:spcBef>
                <a:spcPts val="0"/>
              </a:spcBef>
              <a:spcAft>
                <a:spcPts val="0"/>
              </a:spcAft>
              <a:buNone/>
              <a:defRPr b="0"/>
            </a:lvl4pPr>
            <a:lvl5pPr lvl="4" marR="182880" rtl="0" algn="ctr">
              <a:lnSpc>
                <a:spcPct val="100000"/>
              </a:lnSpc>
              <a:spcBef>
                <a:spcPts val="0"/>
              </a:spcBef>
              <a:spcAft>
                <a:spcPts val="0"/>
              </a:spcAft>
              <a:buNone/>
              <a:defRPr b="0"/>
            </a:lvl5pPr>
            <a:lvl6pPr lvl="5" marR="182880" rtl="0" algn="ctr">
              <a:lnSpc>
                <a:spcPct val="100000"/>
              </a:lnSpc>
              <a:spcBef>
                <a:spcPts val="0"/>
              </a:spcBef>
              <a:spcAft>
                <a:spcPts val="0"/>
              </a:spcAft>
              <a:buNone/>
              <a:defRPr b="0"/>
            </a:lvl6pPr>
            <a:lvl7pPr lvl="6" marR="182880" rtl="0" algn="ctr">
              <a:lnSpc>
                <a:spcPct val="100000"/>
              </a:lnSpc>
              <a:spcBef>
                <a:spcPts val="0"/>
              </a:spcBef>
              <a:spcAft>
                <a:spcPts val="0"/>
              </a:spcAft>
              <a:buNone/>
              <a:defRPr b="0"/>
            </a:lvl7pPr>
            <a:lvl8pPr lvl="7" marR="182880" rtl="0" algn="ctr">
              <a:lnSpc>
                <a:spcPct val="100000"/>
              </a:lnSpc>
              <a:spcBef>
                <a:spcPts val="0"/>
              </a:spcBef>
              <a:spcAft>
                <a:spcPts val="0"/>
              </a:spcAft>
              <a:buNone/>
              <a:defRPr b="0"/>
            </a:lvl8pPr>
            <a:lvl9pPr lvl="8" marR="182880" rtl="0" algn="ctr">
              <a:lnSpc>
                <a:spcPct val="100000"/>
              </a:lnSpc>
              <a:spcBef>
                <a:spcPts val="0"/>
              </a:spcBef>
              <a:spcAft>
                <a:spcPts val="0"/>
              </a:spcAft>
              <a:buNone/>
              <a:defRPr b="0"/>
            </a:lvl9pPr>
          </a:lstStyle>
          <a:p/>
        </p:txBody>
      </p:sp>
      <p:sp>
        <p:nvSpPr>
          <p:cNvPr id="157" name="Google Shape;157;p26"/>
          <p:cNvSpPr txBox="1"/>
          <p:nvPr>
            <p:ph idx="4" type="title"/>
          </p:nvPr>
        </p:nvSpPr>
        <p:spPr>
          <a:xfrm>
            <a:off x="690400" y="492275"/>
            <a:ext cx="7763400" cy="678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b="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TITLE_AND_TWO_COLUMNS_1_1_2_2_1">
    <p:spTree>
      <p:nvGrpSpPr>
        <p:cNvPr id="158" name="Shape 158"/>
        <p:cNvGrpSpPr/>
        <p:nvPr/>
      </p:nvGrpSpPr>
      <p:grpSpPr>
        <a:xfrm>
          <a:off x="0" y="0"/>
          <a:ext cx="0" cy="0"/>
          <a:chOff x="0" y="0"/>
          <a:chExt cx="0" cy="0"/>
        </a:xfrm>
      </p:grpSpPr>
      <p:pic>
        <p:nvPicPr>
          <p:cNvPr id="159" name="Google Shape;159;p27"/>
          <p:cNvPicPr preferRelativeResize="0"/>
          <p:nvPr/>
        </p:nvPicPr>
        <p:blipFill rotWithShape="1">
          <a:blip r:embed="rId2">
            <a:alphaModFix/>
          </a:blip>
          <a:srcRect b="59" l="0" r="0" t="59"/>
          <a:stretch/>
        </p:blipFill>
        <p:spPr>
          <a:xfrm>
            <a:off x="0" y="3622"/>
            <a:ext cx="9144001" cy="5136258"/>
          </a:xfrm>
          <a:prstGeom prst="rect">
            <a:avLst/>
          </a:prstGeom>
          <a:noFill/>
          <a:ln>
            <a:noFill/>
          </a:ln>
        </p:spPr>
      </p:pic>
      <p:sp>
        <p:nvSpPr>
          <p:cNvPr id="160" name="Google Shape;160;p27"/>
          <p:cNvSpPr txBox="1"/>
          <p:nvPr>
            <p:ph idx="1" type="subTitle"/>
          </p:nvPr>
        </p:nvSpPr>
        <p:spPr>
          <a:xfrm>
            <a:off x="767525" y="3966838"/>
            <a:ext cx="1813200" cy="614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1" name="Google Shape;161;p27"/>
          <p:cNvSpPr txBox="1"/>
          <p:nvPr>
            <p:ph idx="2" type="subTitle"/>
          </p:nvPr>
        </p:nvSpPr>
        <p:spPr>
          <a:xfrm>
            <a:off x="2698062" y="3974125"/>
            <a:ext cx="1813200" cy="614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2" name="Google Shape;162;p27"/>
          <p:cNvSpPr txBox="1"/>
          <p:nvPr>
            <p:ph idx="3" type="subTitle"/>
          </p:nvPr>
        </p:nvSpPr>
        <p:spPr>
          <a:xfrm>
            <a:off x="4628600" y="3963341"/>
            <a:ext cx="1813200" cy="614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3" name="Google Shape;163;p27"/>
          <p:cNvSpPr txBox="1"/>
          <p:nvPr>
            <p:ph idx="4" type="subTitle"/>
          </p:nvPr>
        </p:nvSpPr>
        <p:spPr>
          <a:xfrm>
            <a:off x="6563412" y="3963667"/>
            <a:ext cx="1813200" cy="614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4" name="Google Shape;164;p27"/>
          <p:cNvSpPr txBox="1"/>
          <p:nvPr>
            <p:ph idx="5" type="subTitle"/>
          </p:nvPr>
        </p:nvSpPr>
        <p:spPr>
          <a:xfrm>
            <a:off x="767375" y="3556661"/>
            <a:ext cx="1813200" cy="47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1pPr>
            <a:lvl2pPr lvl="1"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2pPr>
            <a:lvl3pPr lvl="2"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3pPr>
            <a:lvl4pPr lvl="3"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4pPr>
            <a:lvl5pPr lvl="4"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5pPr>
            <a:lvl6pPr lvl="5"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6pPr>
            <a:lvl7pPr lvl="6"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7pPr>
            <a:lvl8pPr lvl="7"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8pPr>
            <a:lvl9pPr lvl="8"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9pPr>
          </a:lstStyle>
          <a:p/>
        </p:txBody>
      </p:sp>
      <p:sp>
        <p:nvSpPr>
          <p:cNvPr id="165" name="Google Shape;165;p27"/>
          <p:cNvSpPr txBox="1"/>
          <p:nvPr>
            <p:ph idx="6" type="subTitle"/>
          </p:nvPr>
        </p:nvSpPr>
        <p:spPr>
          <a:xfrm>
            <a:off x="2698062" y="3556650"/>
            <a:ext cx="1813200" cy="47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1pPr>
            <a:lvl2pPr lvl="1"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2pPr>
            <a:lvl3pPr lvl="2"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3pPr>
            <a:lvl4pPr lvl="3"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4pPr>
            <a:lvl5pPr lvl="4"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5pPr>
            <a:lvl6pPr lvl="5"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6pPr>
            <a:lvl7pPr lvl="6"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7pPr>
            <a:lvl8pPr lvl="7"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8pPr>
            <a:lvl9pPr lvl="8"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9pPr>
          </a:lstStyle>
          <a:p/>
        </p:txBody>
      </p:sp>
      <p:sp>
        <p:nvSpPr>
          <p:cNvPr id="166" name="Google Shape;166;p27"/>
          <p:cNvSpPr txBox="1"/>
          <p:nvPr>
            <p:ph idx="7" type="subTitle"/>
          </p:nvPr>
        </p:nvSpPr>
        <p:spPr>
          <a:xfrm>
            <a:off x="4628600" y="3556650"/>
            <a:ext cx="1813200" cy="47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1pPr>
            <a:lvl2pPr lvl="1"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2pPr>
            <a:lvl3pPr lvl="2"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3pPr>
            <a:lvl4pPr lvl="3"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4pPr>
            <a:lvl5pPr lvl="4"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5pPr>
            <a:lvl6pPr lvl="5"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6pPr>
            <a:lvl7pPr lvl="6"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7pPr>
            <a:lvl8pPr lvl="7"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8pPr>
            <a:lvl9pPr lvl="8"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9pPr>
          </a:lstStyle>
          <a:p/>
        </p:txBody>
      </p:sp>
      <p:sp>
        <p:nvSpPr>
          <p:cNvPr id="167" name="Google Shape;167;p27"/>
          <p:cNvSpPr txBox="1"/>
          <p:nvPr>
            <p:ph idx="8" type="subTitle"/>
          </p:nvPr>
        </p:nvSpPr>
        <p:spPr>
          <a:xfrm>
            <a:off x="6559137" y="3556325"/>
            <a:ext cx="1813200" cy="47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1pPr>
            <a:lvl2pPr lvl="1"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2pPr>
            <a:lvl3pPr lvl="2"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3pPr>
            <a:lvl4pPr lvl="3"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4pPr>
            <a:lvl5pPr lvl="4"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5pPr>
            <a:lvl6pPr lvl="5"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6pPr>
            <a:lvl7pPr lvl="6"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7pPr>
            <a:lvl8pPr lvl="7"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8pPr>
            <a:lvl9pPr lvl="8" rtl="0" algn="ctr">
              <a:lnSpc>
                <a:spcPct val="100000"/>
              </a:lnSpc>
              <a:spcBef>
                <a:spcPts val="0"/>
              </a:spcBef>
              <a:spcAft>
                <a:spcPts val="0"/>
              </a:spcAft>
              <a:buNone/>
              <a:defRPr b="0" sz="2300">
                <a:solidFill>
                  <a:schemeClr val="dk1"/>
                </a:solidFill>
                <a:latin typeface="DM Serif Display"/>
                <a:ea typeface="DM Serif Display"/>
                <a:cs typeface="DM Serif Display"/>
                <a:sym typeface="DM Serif Display"/>
              </a:defRPr>
            </a:lvl9pPr>
          </a:lstStyle>
          <a:p/>
        </p:txBody>
      </p:sp>
      <p:sp>
        <p:nvSpPr>
          <p:cNvPr id="168" name="Google Shape;168;p27"/>
          <p:cNvSpPr txBox="1"/>
          <p:nvPr>
            <p:ph type="title"/>
          </p:nvPr>
        </p:nvSpPr>
        <p:spPr>
          <a:xfrm>
            <a:off x="685351" y="489150"/>
            <a:ext cx="7768800" cy="7185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300"/>
              <a:buNone/>
              <a:defRPr b="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69" name="Google Shape;169;p27"/>
          <p:cNvSpPr txBox="1"/>
          <p:nvPr>
            <p:ph hasCustomPrompt="1" idx="9" type="title"/>
          </p:nvPr>
        </p:nvSpPr>
        <p:spPr>
          <a:xfrm>
            <a:off x="1143875" y="2928925"/>
            <a:ext cx="1060200" cy="504900"/>
          </a:xfrm>
          <a:prstGeom prst="rect">
            <a:avLst/>
          </a:prstGeom>
        </p:spPr>
        <p:txBody>
          <a:bodyPr anchorCtr="0" anchor="ctr" bIns="91425" lIns="91425" spcFirstLastPara="1" rIns="91425" wrap="square" tIns="91425">
            <a:noAutofit/>
          </a:bodyPr>
          <a:lstStyle>
            <a:lvl1pPr lvl="0" rtl="0" algn="ctr">
              <a:lnSpc>
                <a:spcPct val="115000"/>
              </a:lnSpc>
              <a:spcBef>
                <a:spcPts val="0"/>
              </a:spcBef>
              <a:spcAft>
                <a:spcPts val="0"/>
              </a:spcAft>
              <a:buSzPts val="9000"/>
              <a:buNone/>
              <a:defRPr b="0" sz="4000">
                <a:solidFill>
                  <a:schemeClr val="accent2"/>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0" name="Google Shape;170;p27"/>
          <p:cNvSpPr txBox="1"/>
          <p:nvPr>
            <p:ph hasCustomPrompt="1" idx="13" type="title"/>
          </p:nvPr>
        </p:nvSpPr>
        <p:spPr>
          <a:xfrm>
            <a:off x="3074550" y="2928925"/>
            <a:ext cx="1060200" cy="504900"/>
          </a:xfrm>
          <a:prstGeom prst="rect">
            <a:avLst/>
          </a:prstGeom>
        </p:spPr>
        <p:txBody>
          <a:bodyPr anchorCtr="0" anchor="ctr" bIns="91425" lIns="91425" spcFirstLastPara="1" rIns="91425" wrap="square" tIns="91425">
            <a:noAutofit/>
          </a:bodyPr>
          <a:lstStyle>
            <a:lvl1pPr lvl="0" rtl="0" algn="ctr">
              <a:lnSpc>
                <a:spcPct val="115000"/>
              </a:lnSpc>
              <a:spcBef>
                <a:spcPts val="0"/>
              </a:spcBef>
              <a:spcAft>
                <a:spcPts val="0"/>
              </a:spcAft>
              <a:buSzPts val="9000"/>
              <a:buNone/>
              <a:defRPr b="0" sz="4000">
                <a:solidFill>
                  <a:schemeClr val="accent2"/>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1" name="Google Shape;171;p27"/>
          <p:cNvSpPr txBox="1"/>
          <p:nvPr>
            <p:ph hasCustomPrompt="1" idx="14" type="title"/>
          </p:nvPr>
        </p:nvSpPr>
        <p:spPr>
          <a:xfrm>
            <a:off x="5005225" y="2928925"/>
            <a:ext cx="1060200" cy="504900"/>
          </a:xfrm>
          <a:prstGeom prst="rect">
            <a:avLst/>
          </a:prstGeom>
        </p:spPr>
        <p:txBody>
          <a:bodyPr anchorCtr="0" anchor="ctr" bIns="91425" lIns="91425" spcFirstLastPara="1" rIns="91425" wrap="square" tIns="91425">
            <a:noAutofit/>
          </a:bodyPr>
          <a:lstStyle>
            <a:lvl1pPr lvl="0" rtl="0" algn="ctr">
              <a:lnSpc>
                <a:spcPct val="115000"/>
              </a:lnSpc>
              <a:spcBef>
                <a:spcPts val="0"/>
              </a:spcBef>
              <a:spcAft>
                <a:spcPts val="0"/>
              </a:spcAft>
              <a:buSzPts val="9000"/>
              <a:buNone/>
              <a:defRPr b="0" sz="4000">
                <a:solidFill>
                  <a:schemeClr val="accent2"/>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2" name="Google Shape;172;p27"/>
          <p:cNvSpPr txBox="1"/>
          <p:nvPr>
            <p:ph hasCustomPrompt="1" idx="15" type="title"/>
          </p:nvPr>
        </p:nvSpPr>
        <p:spPr>
          <a:xfrm>
            <a:off x="6935900" y="2928925"/>
            <a:ext cx="1060200" cy="504900"/>
          </a:xfrm>
          <a:prstGeom prst="rect">
            <a:avLst/>
          </a:prstGeom>
        </p:spPr>
        <p:txBody>
          <a:bodyPr anchorCtr="0" anchor="ctr" bIns="91425" lIns="91425" spcFirstLastPara="1" rIns="91425" wrap="square" tIns="91425">
            <a:noAutofit/>
          </a:bodyPr>
          <a:lstStyle>
            <a:lvl1pPr lvl="0" rtl="0" algn="ctr">
              <a:lnSpc>
                <a:spcPct val="115000"/>
              </a:lnSpc>
              <a:spcBef>
                <a:spcPts val="0"/>
              </a:spcBef>
              <a:spcAft>
                <a:spcPts val="0"/>
              </a:spcAft>
              <a:buSzPts val="9000"/>
              <a:buNone/>
              <a:defRPr b="0" sz="4000">
                <a:solidFill>
                  <a:schemeClr val="accent2"/>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SECTION_TITLE_AND_DESCRIPTION_1_1">
    <p:spTree>
      <p:nvGrpSpPr>
        <p:cNvPr id="173" name="Shape 173"/>
        <p:cNvGrpSpPr/>
        <p:nvPr/>
      </p:nvGrpSpPr>
      <p:grpSpPr>
        <a:xfrm>
          <a:off x="0" y="0"/>
          <a:ext cx="0" cy="0"/>
          <a:chOff x="0" y="0"/>
          <a:chExt cx="0" cy="0"/>
        </a:xfrm>
      </p:grpSpPr>
      <p:pic>
        <p:nvPicPr>
          <p:cNvPr id="174" name="Google Shape;174;p28"/>
          <p:cNvPicPr preferRelativeResize="0"/>
          <p:nvPr/>
        </p:nvPicPr>
        <p:blipFill rotWithShape="1">
          <a:blip r:embed="rId2">
            <a:alphaModFix/>
          </a:blip>
          <a:srcRect b="59" l="0" r="0" t="59"/>
          <a:stretch/>
        </p:blipFill>
        <p:spPr>
          <a:xfrm>
            <a:off x="0" y="3622"/>
            <a:ext cx="9144001" cy="5136258"/>
          </a:xfrm>
          <a:prstGeom prst="rect">
            <a:avLst/>
          </a:prstGeom>
          <a:noFill/>
          <a:ln>
            <a:noFill/>
          </a:ln>
        </p:spPr>
      </p:pic>
      <p:sp>
        <p:nvSpPr>
          <p:cNvPr id="175" name="Google Shape;175;p28"/>
          <p:cNvSpPr txBox="1"/>
          <p:nvPr>
            <p:ph type="title"/>
          </p:nvPr>
        </p:nvSpPr>
        <p:spPr>
          <a:xfrm>
            <a:off x="2638500" y="1149300"/>
            <a:ext cx="3867000" cy="817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2"/>
              </a:buClr>
              <a:buSzPts val="4200"/>
              <a:buNone/>
              <a:defRPr b="0" sz="5500"/>
            </a:lvl1pPr>
            <a:lvl2pPr lvl="1" rtl="0" algn="ctr">
              <a:spcBef>
                <a:spcPts val="0"/>
              </a:spcBef>
              <a:spcAft>
                <a:spcPts val="0"/>
              </a:spcAft>
              <a:buClr>
                <a:schemeClr val="dk2"/>
              </a:buClr>
              <a:buSzPts val="4200"/>
              <a:buNone/>
              <a:defRPr sz="4200">
                <a:solidFill>
                  <a:schemeClr val="dk2"/>
                </a:solidFill>
              </a:defRPr>
            </a:lvl2pPr>
            <a:lvl3pPr lvl="2" rtl="0" algn="ctr">
              <a:spcBef>
                <a:spcPts val="0"/>
              </a:spcBef>
              <a:spcAft>
                <a:spcPts val="0"/>
              </a:spcAft>
              <a:buClr>
                <a:schemeClr val="dk2"/>
              </a:buClr>
              <a:buSzPts val="4200"/>
              <a:buNone/>
              <a:defRPr sz="4200">
                <a:solidFill>
                  <a:schemeClr val="dk2"/>
                </a:solidFill>
              </a:defRPr>
            </a:lvl3pPr>
            <a:lvl4pPr lvl="3" rtl="0" algn="ctr">
              <a:spcBef>
                <a:spcPts val="0"/>
              </a:spcBef>
              <a:spcAft>
                <a:spcPts val="0"/>
              </a:spcAft>
              <a:buClr>
                <a:schemeClr val="dk2"/>
              </a:buClr>
              <a:buSzPts val="4200"/>
              <a:buNone/>
              <a:defRPr sz="4200">
                <a:solidFill>
                  <a:schemeClr val="dk2"/>
                </a:solidFill>
              </a:defRPr>
            </a:lvl4pPr>
            <a:lvl5pPr lvl="4" rtl="0" algn="ctr">
              <a:spcBef>
                <a:spcPts val="0"/>
              </a:spcBef>
              <a:spcAft>
                <a:spcPts val="0"/>
              </a:spcAft>
              <a:buClr>
                <a:schemeClr val="dk2"/>
              </a:buClr>
              <a:buSzPts val="4200"/>
              <a:buNone/>
              <a:defRPr sz="4200">
                <a:solidFill>
                  <a:schemeClr val="dk2"/>
                </a:solidFill>
              </a:defRPr>
            </a:lvl5pPr>
            <a:lvl6pPr lvl="5" rtl="0" algn="ctr">
              <a:spcBef>
                <a:spcPts val="0"/>
              </a:spcBef>
              <a:spcAft>
                <a:spcPts val="0"/>
              </a:spcAft>
              <a:buClr>
                <a:schemeClr val="dk2"/>
              </a:buClr>
              <a:buSzPts val="4200"/>
              <a:buNone/>
              <a:defRPr sz="4200">
                <a:solidFill>
                  <a:schemeClr val="dk2"/>
                </a:solidFill>
              </a:defRPr>
            </a:lvl6pPr>
            <a:lvl7pPr lvl="6" rtl="0" algn="ctr">
              <a:spcBef>
                <a:spcPts val="0"/>
              </a:spcBef>
              <a:spcAft>
                <a:spcPts val="0"/>
              </a:spcAft>
              <a:buClr>
                <a:schemeClr val="dk2"/>
              </a:buClr>
              <a:buSzPts val="4200"/>
              <a:buNone/>
              <a:defRPr sz="4200">
                <a:solidFill>
                  <a:schemeClr val="dk2"/>
                </a:solidFill>
              </a:defRPr>
            </a:lvl7pPr>
            <a:lvl8pPr lvl="7" rtl="0" algn="ctr">
              <a:spcBef>
                <a:spcPts val="0"/>
              </a:spcBef>
              <a:spcAft>
                <a:spcPts val="0"/>
              </a:spcAft>
              <a:buClr>
                <a:schemeClr val="dk2"/>
              </a:buClr>
              <a:buSzPts val="4200"/>
              <a:buNone/>
              <a:defRPr sz="4200">
                <a:solidFill>
                  <a:schemeClr val="dk2"/>
                </a:solidFill>
              </a:defRPr>
            </a:lvl8pPr>
            <a:lvl9pPr lvl="8" rtl="0" algn="ctr">
              <a:spcBef>
                <a:spcPts val="0"/>
              </a:spcBef>
              <a:spcAft>
                <a:spcPts val="0"/>
              </a:spcAft>
              <a:buClr>
                <a:schemeClr val="dk2"/>
              </a:buClr>
              <a:buSzPts val="4200"/>
              <a:buNone/>
              <a:defRPr sz="4200">
                <a:solidFill>
                  <a:schemeClr val="dk2"/>
                </a:solidFill>
              </a:defRPr>
            </a:lvl9pPr>
          </a:lstStyle>
          <a:p/>
        </p:txBody>
      </p:sp>
      <p:sp>
        <p:nvSpPr>
          <p:cNvPr id="176" name="Google Shape;176;p28"/>
          <p:cNvSpPr txBox="1"/>
          <p:nvPr>
            <p:ph idx="1" type="subTitle"/>
          </p:nvPr>
        </p:nvSpPr>
        <p:spPr>
          <a:xfrm>
            <a:off x="2638500" y="2063251"/>
            <a:ext cx="3867000" cy="1017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0" sz="1400"/>
            </a:lvl1pPr>
            <a:lvl2pPr lvl="1" rtl="0" algn="ctr">
              <a:spcBef>
                <a:spcPts val="1600"/>
              </a:spcBef>
              <a:spcAft>
                <a:spcPts val="0"/>
              </a:spcAft>
              <a:buNone/>
              <a:defRPr sz="1400"/>
            </a:lvl2pPr>
            <a:lvl3pPr lvl="2" rtl="0" algn="ctr">
              <a:spcBef>
                <a:spcPts val="1600"/>
              </a:spcBef>
              <a:spcAft>
                <a:spcPts val="0"/>
              </a:spcAft>
              <a:buNone/>
              <a:defRPr sz="1400"/>
            </a:lvl3pPr>
            <a:lvl4pPr lvl="3" rtl="0" algn="ctr">
              <a:spcBef>
                <a:spcPts val="1600"/>
              </a:spcBef>
              <a:spcAft>
                <a:spcPts val="0"/>
              </a:spcAft>
              <a:buNone/>
              <a:defRPr sz="1400"/>
            </a:lvl4pPr>
            <a:lvl5pPr lvl="4" rtl="0" algn="ctr">
              <a:spcBef>
                <a:spcPts val="1600"/>
              </a:spcBef>
              <a:spcAft>
                <a:spcPts val="0"/>
              </a:spcAft>
              <a:buNone/>
              <a:defRPr sz="1400"/>
            </a:lvl5pPr>
            <a:lvl6pPr lvl="5" rtl="0" algn="ctr">
              <a:spcBef>
                <a:spcPts val="1600"/>
              </a:spcBef>
              <a:spcAft>
                <a:spcPts val="0"/>
              </a:spcAft>
              <a:buNone/>
              <a:defRPr sz="1400"/>
            </a:lvl6pPr>
            <a:lvl7pPr lvl="6" rtl="0" algn="ctr">
              <a:spcBef>
                <a:spcPts val="1600"/>
              </a:spcBef>
              <a:spcAft>
                <a:spcPts val="0"/>
              </a:spcAft>
              <a:buNone/>
              <a:defRPr sz="1400"/>
            </a:lvl7pPr>
            <a:lvl8pPr lvl="7" rtl="0" algn="ctr">
              <a:spcBef>
                <a:spcPts val="1600"/>
              </a:spcBef>
              <a:spcAft>
                <a:spcPts val="0"/>
              </a:spcAft>
              <a:buNone/>
              <a:defRPr sz="1400"/>
            </a:lvl8pPr>
            <a:lvl9pPr lvl="8" rtl="0" algn="ctr">
              <a:spcBef>
                <a:spcPts val="1600"/>
              </a:spcBef>
              <a:spcAft>
                <a:spcPts val="1600"/>
              </a:spcAft>
              <a:buNone/>
              <a:defRPr sz="1400"/>
            </a:lvl9pPr>
          </a:lstStyle>
          <a:p/>
        </p:txBody>
      </p:sp>
      <p:sp>
        <p:nvSpPr>
          <p:cNvPr id="177" name="Google Shape;177;p28"/>
          <p:cNvSpPr txBox="1"/>
          <p:nvPr/>
        </p:nvSpPr>
        <p:spPr>
          <a:xfrm>
            <a:off x="2656250" y="3751825"/>
            <a:ext cx="3831300" cy="517200"/>
          </a:xfrm>
          <a:prstGeom prst="rect">
            <a:avLst/>
          </a:prstGeom>
          <a:noFill/>
          <a:ln>
            <a:noFill/>
          </a:ln>
        </p:spPr>
        <p:txBody>
          <a:bodyPr anchorCtr="0" anchor="ctr" bIns="91425" lIns="91425" spcFirstLastPara="1" rIns="91425" wrap="square" tIns="91425">
            <a:noAutofit/>
          </a:bodyPr>
          <a:lstStyle/>
          <a:p>
            <a:pPr indent="0" lvl="0" marL="0" rtl="0" algn="ctr">
              <a:spcBef>
                <a:spcPts val="300"/>
              </a:spcBef>
              <a:spcAft>
                <a:spcPts val="0"/>
              </a:spcAft>
              <a:buNone/>
            </a:pPr>
            <a:r>
              <a:rPr lang="en" sz="1000">
                <a:solidFill>
                  <a:schemeClr val="dk1"/>
                </a:solidFill>
                <a:latin typeface="Didact Gothic"/>
                <a:ea typeface="Didact Gothic"/>
                <a:cs typeface="Didact Gothic"/>
                <a:sym typeface="Didact Gothic"/>
              </a:rPr>
              <a:t>CREDITS: This presentation template was created by </a:t>
            </a:r>
            <a:r>
              <a:rPr b="1" lang="en" sz="1000">
                <a:solidFill>
                  <a:schemeClr val="dk1"/>
                </a:solidFill>
                <a:uFill>
                  <a:noFill/>
                </a:uFill>
                <a:latin typeface="Didact Gothic"/>
                <a:ea typeface="Didact Gothic"/>
                <a:cs typeface="Didact Gothic"/>
                <a:sym typeface="Didact Gothic"/>
                <a:hlinkClick r:id="rId3">
                  <a:extLst>
                    <a:ext uri="{A12FA001-AC4F-418D-AE19-62706E023703}">
                      <ahyp:hlinkClr val="tx"/>
                    </a:ext>
                  </a:extLst>
                </a:hlinkClick>
              </a:rPr>
              <a:t>Slidesgo</a:t>
            </a:r>
            <a:r>
              <a:rPr lang="en" sz="1000">
                <a:solidFill>
                  <a:schemeClr val="dk1"/>
                </a:solidFill>
                <a:latin typeface="Didact Gothic"/>
                <a:ea typeface="Didact Gothic"/>
                <a:cs typeface="Didact Gothic"/>
                <a:sym typeface="Didact Gothic"/>
              </a:rPr>
              <a:t>, and includes icons by </a:t>
            </a:r>
            <a:r>
              <a:rPr b="1" lang="en" sz="1000">
                <a:solidFill>
                  <a:schemeClr val="dk1"/>
                </a:solidFill>
                <a:uFill>
                  <a:noFill/>
                </a:uFill>
                <a:latin typeface="Didact Gothic"/>
                <a:ea typeface="Didact Gothic"/>
                <a:cs typeface="Didact Gothic"/>
                <a:sym typeface="Didact Gothic"/>
                <a:hlinkClick r:id="rId4">
                  <a:extLst>
                    <a:ext uri="{A12FA001-AC4F-418D-AE19-62706E023703}">
                      <ahyp:hlinkClr val="tx"/>
                    </a:ext>
                  </a:extLst>
                </a:hlinkClick>
              </a:rPr>
              <a:t>Flaticon</a:t>
            </a:r>
            <a:r>
              <a:rPr lang="en" sz="1000">
                <a:solidFill>
                  <a:schemeClr val="dk1"/>
                </a:solidFill>
                <a:latin typeface="Didact Gothic"/>
                <a:ea typeface="Didact Gothic"/>
                <a:cs typeface="Didact Gothic"/>
                <a:sym typeface="Didact Gothic"/>
              </a:rPr>
              <a:t>, and infographics &amp; images by </a:t>
            </a:r>
            <a:r>
              <a:rPr b="1" lang="en" sz="1000">
                <a:solidFill>
                  <a:schemeClr val="dk1"/>
                </a:solidFill>
                <a:uFill>
                  <a:noFill/>
                </a:uFill>
                <a:latin typeface="Didact Gothic"/>
                <a:ea typeface="Didact Gothic"/>
                <a:cs typeface="Didact Gothic"/>
                <a:sym typeface="Didact Gothic"/>
                <a:hlinkClick r:id="rId5">
                  <a:extLst>
                    <a:ext uri="{A12FA001-AC4F-418D-AE19-62706E023703}">
                      <ahyp:hlinkClr val="tx"/>
                    </a:ext>
                  </a:extLst>
                </a:hlinkClick>
              </a:rPr>
              <a:t>Freepik</a:t>
            </a:r>
            <a:r>
              <a:rPr lang="en" sz="1000">
                <a:solidFill>
                  <a:schemeClr val="dk1"/>
                </a:solidFill>
                <a:latin typeface="Didact Gothic"/>
                <a:ea typeface="Didact Gothic"/>
                <a:cs typeface="Didact Gothic"/>
                <a:sym typeface="Didact Gothic"/>
              </a:rPr>
              <a:t> </a:t>
            </a:r>
            <a:endParaRPr b="1" sz="1000">
              <a:solidFill>
                <a:schemeClr val="dk1"/>
              </a:solidFill>
              <a:latin typeface="Didact Gothic"/>
              <a:ea typeface="Didact Gothic"/>
              <a:cs typeface="Didact Gothic"/>
              <a:sym typeface="Didact Gothic"/>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5">
    <p:spTree>
      <p:nvGrpSpPr>
        <p:cNvPr id="178" name="Shape 178"/>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5_1">
    <p:spTree>
      <p:nvGrpSpPr>
        <p:cNvPr id="179" name="Shape 179"/>
        <p:cNvGrpSpPr/>
        <p:nvPr/>
      </p:nvGrpSpPr>
      <p:grpSpPr>
        <a:xfrm>
          <a:off x="0" y="0"/>
          <a:ext cx="0" cy="0"/>
          <a:chOff x="0" y="0"/>
          <a:chExt cx="0" cy="0"/>
        </a:xfrm>
      </p:grpSpPr>
      <p:pic>
        <p:nvPicPr>
          <p:cNvPr id="180" name="Google Shape;180;p30"/>
          <p:cNvPicPr preferRelativeResize="0"/>
          <p:nvPr/>
        </p:nvPicPr>
        <p:blipFill rotWithShape="1">
          <a:blip r:embed="rId2">
            <a:alphaModFix/>
          </a:blip>
          <a:srcRect b="0" l="59" r="59" t="0"/>
          <a:stretch/>
        </p:blipFill>
        <p:spPr>
          <a:xfrm>
            <a:off x="0" y="572"/>
            <a:ext cx="9144001" cy="514235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pic>
        <p:nvPicPr>
          <p:cNvPr id="18" name="Google Shape;18;p4"/>
          <p:cNvPicPr preferRelativeResize="0"/>
          <p:nvPr/>
        </p:nvPicPr>
        <p:blipFill rotWithShape="1">
          <a:blip r:embed="rId2">
            <a:alphaModFix/>
          </a:blip>
          <a:srcRect b="0" l="0" r="0" t="0"/>
          <a:stretch/>
        </p:blipFill>
        <p:spPr>
          <a:xfrm>
            <a:off x="0" y="572"/>
            <a:ext cx="9144001" cy="5142357"/>
          </a:xfrm>
          <a:prstGeom prst="rect">
            <a:avLst/>
          </a:prstGeom>
          <a:noFill/>
          <a:ln>
            <a:noFill/>
          </a:ln>
        </p:spPr>
      </p:pic>
      <p:sp>
        <p:nvSpPr>
          <p:cNvPr id="19" name="Google Shape;19;p4"/>
          <p:cNvSpPr txBox="1"/>
          <p:nvPr>
            <p:ph idx="1" type="body"/>
          </p:nvPr>
        </p:nvSpPr>
        <p:spPr>
          <a:xfrm>
            <a:off x="700800" y="1281725"/>
            <a:ext cx="6823800" cy="3284700"/>
          </a:xfrm>
          <a:prstGeom prst="rect">
            <a:avLst/>
          </a:prstGeom>
        </p:spPr>
        <p:txBody>
          <a:bodyPr anchorCtr="0" anchor="t" bIns="91425" lIns="91425" spcFirstLastPara="1" rIns="91425" wrap="square" tIns="91425">
            <a:noAutofit/>
          </a:bodyPr>
          <a:lstStyle>
            <a:lvl1pPr indent="-298450" lvl="0" marL="457200">
              <a:lnSpc>
                <a:spcPct val="100000"/>
              </a:lnSpc>
              <a:spcBef>
                <a:spcPts val="0"/>
              </a:spcBef>
              <a:spcAft>
                <a:spcPts val="0"/>
              </a:spcAft>
              <a:buSzPts val="1100"/>
              <a:buChar char="●"/>
              <a:defRPr b="0" sz="1150"/>
            </a:lvl1pPr>
            <a:lvl2pPr indent="-317500" lvl="1" marL="914400">
              <a:spcBef>
                <a:spcPts val="0"/>
              </a:spcBef>
              <a:spcAft>
                <a:spcPts val="0"/>
              </a:spcAft>
              <a:buSzPts val="1400"/>
              <a:buFont typeface="Muli"/>
              <a:buChar char="○"/>
              <a:defRPr/>
            </a:lvl2pPr>
            <a:lvl3pPr indent="-317500" lvl="2" marL="1371600">
              <a:spcBef>
                <a:spcPts val="1600"/>
              </a:spcBef>
              <a:spcAft>
                <a:spcPts val="0"/>
              </a:spcAft>
              <a:buSzPts val="1400"/>
              <a:buFont typeface="Muli"/>
              <a:buChar char="■"/>
              <a:defRPr/>
            </a:lvl3pPr>
            <a:lvl4pPr indent="-317500" lvl="3" marL="1828800">
              <a:spcBef>
                <a:spcPts val="1600"/>
              </a:spcBef>
              <a:spcAft>
                <a:spcPts val="0"/>
              </a:spcAft>
              <a:buSzPts val="1400"/>
              <a:buFont typeface="Muli"/>
              <a:buChar char="●"/>
              <a:defRPr/>
            </a:lvl4pPr>
            <a:lvl5pPr indent="-317500" lvl="4" marL="2286000">
              <a:spcBef>
                <a:spcPts val="1600"/>
              </a:spcBef>
              <a:spcAft>
                <a:spcPts val="0"/>
              </a:spcAft>
              <a:buSzPts val="1400"/>
              <a:buFont typeface="Muli"/>
              <a:buChar char="○"/>
              <a:defRPr/>
            </a:lvl5pPr>
            <a:lvl6pPr indent="-317500" lvl="5" marL="2743200">
              <a:spcBef>
                <a:spcPts val="1600"/>
              </a:spcBef>
              <a:spcAft>
                <a:spcPts val="0"/>
              </a:spcAft>
              <a:buSzPts val="1400"/>
              <a:buFont typeface="Muli"/>
              <a:buChar char="■"/>
              <a:defRPr/>
            </a:lvl6pPr>
            <a:lvl7pPr indent="-317500" lvl="6" marL="3200400">
              <a:spcBef>
                <a:spcPts val="1600"/>
              </a:spcBef>
              <a:spcAft>
                <a:spcPts val="0"/>
              </a:spcAft>
              <a:buSzPts val="1400"/>
              <a:buFont typeface="Muli"/>
              <a:buChar char="●"/>
              <a:defRPr/>
            </a:lvl7pPr>
            <a:lvl8pPr indent="-317500" lvl="7" marL="3657600">
              <a:spcBef>
                <a:spcPts val="1600"/>
              </a:spcBef>
              <a:spcAft>
                <a:spcPts val="0"/>
              </a:spcAft>
              <a:buSzPts val="1400"/>
              <a:buFont typeface="Muli"/>
              <a:buChar char="○"/>
              <a:defRPr/>
            </a:lvl8pPr>
            <a:lvl9pPr indent="-317500" lvl="8" marL="4114800">
              <a:spcBef>
                <a:spcPts val="1600"/>
              </a:spcBef>
              <a:spcAft>
                <a:spcPts val="1600"/>
              </a:spcAft>
              <a:buSzPts val="1400"/>
              <a:buFont typeface="Muli"/>
              <a:buChar char="■"/>
              <a:defRPr/>
            </a:lvl9pPr>
          </a:lstStyle>
          <a:p/>
        </p:txBody>
      </p:sp>
      <p:sp>
        <p:nvSpPr>
          <p:cNvPr id="20" name="Google Shape;20;p4"/>
          <p:cNvSpPr txBox="1"/>
          <p:nvPr>
            <p:ph type="title"/>
          </p:nvPr>
        </p:nvSpPr>
        <p:spPr>
          <a:xfrm>
            <a:off x="700800" y="491825"/>
            <a:ext cx="7742400" cy="656400"/>
          </a:xfrm>
          <a:prstGeom prst="rect">
            <a:avLst/>
          </a:prstGeom>
        </p:spPr>
        <p:txBody>
          <a:bodyPr anchorCtr="0" anchor="t" bIns="91425" lIns="91425" spcFirstLastPara="1" rIns="91425" wrap="square" tIns="91425">
            <a:noAutofit/>
          </a:bodyPr>
          <a:lstStyle>
            <a:lvl1pPr lvl="0">
              <a:spcBef>
                <a:spcPts val="0"/>
              </a:spcBef>
              <a:spcAft>
                <a:spcPts val="0"/>
              </a:spcAft>
              <a:buSzPts val="3300"/>
              <a:buNone/>
              <a:defRPr b="0"/>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nvSpPr>
        <p:spPr>
          <a:xfrm>
            <a:off x="-295875" y="3054825"/>
            <a:ext cx="2159700" cy="50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5_1_1">
    <p:spTree>
      <p:nvGrpSpPr>
        <p:cNvPr id="181" name="Shape 181"/>
        <p:cNvGrpSpPr/>
        <p:nvPr/>
      </p:nvGrpSpPr>
      <p:grpSpPr>
        <a:xfrm>
          <a:off x="0" y="0"/>
          <a:ext cx="0" cy="0"/>
          <a:chOff x="0" y="0"/>
          <a:chExt cx="0" cy="0"/>
        </a:xfrm>
      </p:grpSpPr>
      <p:pic>
        <p:nvPicPr>
          <p:cNvPr id="182" name="Google Shape;182;p31"/>
          <p:cNvPicPr preferRelativeResize="0"/>
          <p:nvPr/>
        </p:nvPicPr>
        <p:blipFill rotWithShape="1">
          <a:blip r:embed="rId2">
            <a:alphaModFix/>
          </a:blip>
          <a:srcRect b="0" l="0" r="0" t="0"/>
          <a:stretch/>
        </p:blipFill>
        <p:spPr>
          <a:xfrm>
            <a:off x="0" y="3622"/>
            <a:ext cx="9144001" cy="5136257"/>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5_1_1_1">
    <p:spTree>
      <p:nvGrpSpPr>
        <p:cNvPr id="183" name="Shape 183"/>
        <p:cNvGrpSpPr/>
        <p:nvPr/>
      </p:nvGrpSpPr>
      <p:grpSpPr>
        <a:xfrm>
          <a:off x="0" y="0"/>
          <a:ext cx="0" cy="0"/>
          <a:chOff x="0" y="0"/>
          <a:chExt cx="0" cy="0"/>
        </a:xfrm>
      </p:grpSpPr>
      <p:pic>
        <p:nvPicPr>
          <p:cNvPr id="184" name="Google Shape;184;p32"/>
          <p:cNvPicPr preferRelativeResize="0"/>
          <p:nvPr/>
        </p:nvPicPr>
        <p:blipFill rotWithShape="1">
          <a:blip r:embed="rId2">
            <a:alphaModFix/>
          </a:blip>
          <a:srcRect b="59" l="0" r="0" t="59"/>
          <a:stretch/>
        </p:blipFill>
        <p:spPr>
          <a:xfrm>
            <a:off x="0" y="3622"/>
            <a:ext cx="9144001" cy="513625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pic>
        <p:nvPicPr>
          <p:cNvPr id="23" name="Google Shape;23;p5"/>
          <p:cNvPicPr preferRelativeResize="0"/>
          <p:nvPr/>
        </p:nvPicPr>
        <p:blipFill rotWithShape="1">
          <a:blip r:embed="rId2">
            <a:alphaModFix/>
          </a:blip>
          <a:srcRect b="0" l="0" r="0" t="0"/>
          <a:stretch/>
        </p:blipFill>
        <p:spPr>
          <a:xfrm>
            <a:off x="0" y="572"/>
            <a:ext cx="9144001" cy="5142357"/>
          </a:xfrm>
          <a:prstGeom prst="rect">
            <a:avLst/>
          </a:prstGeom>
          <a:noFill/>
          <a:ln>
            <a:noFill/>
          </a:ln>
        </p:spPr>
      </p:pic>
      <p:sp>
        <p:nvSpPr>
          <p:cNvPr id="24" name="Google Shape;24;p5"/>
          <p:cNvSpPr txBox="1"/>
          <p:nvPr>
            <p:ph type="title"/>
          </p:nvPr>
        </p:nvSpPr>
        <p:spPr>
          <a:xfrm>
            <a:off x="1596700" y="3055622"/>
            <a:ext cx="2742600" cy="558900"/>
          </a:xfrm>
          <a:prstGeom prst="rect">
            <a:avLst/>
          </a:prstGeom>
        </p:spPr>
        <p:txBody>
          <a:bodyPr anchorCtr="0" anchor="t" bIns="91425" lIns="91425" spcFirstLastPara="1" rIns="91425" wrap="square" tIns="91425">
            <a:noAutofit/>
          </a:bodyPr>
          <a:lstStyle>
            <a:lvl1pPr lvl="0" algn="ctr">
              <a:spcBef>
                <a:spcPts val="0"/>
              </a:spcBef>
              <a:spcAft>
                <a:spcPts val="0"/>
              </a:spcAft>
              <a:buSzPts val="3300"/>
              <a:buNone/>
              <a:defRPr b="0" sz="2300">
                <a:solidFill>
                  <a:schemeClr val="accent2"/>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2" type="title"/>
          </p:nvPr>
        </p:nvSpPr>
        <p:spPr>
          <a:xfrm>
            <a:off x="4804747" y="3055622"/>
            <a:ext cx="2742600" cy="558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b="0" sz="2300">
                <a:solidFill>
                  <a:schemeClr val="accent2"/>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6" name="Google Shape;26;p5"/>
          <p:cNvSpPr txBox="1"/>
          <p:nvPr>
            <p:ph idx="1" type="subTitle"/>
          </p:nvPr>
        </p:nvSpPr>
        <p:spPr>
          <a:xfrm>
            <a:off x="4923247" y="3543247"/>
            <a:ext cx="25056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7" name="Google Shape;27;p5"/>
          <p:cNvSpPr txBox="1"/>
          <p:nvPr>
            <p:ph idx="3" type="subTitle"/>
          </p:nvPr>
        </p:nvSpPr>
        <p:spPr>
          <a:xfrm>
            <a:off x="1715375" y="3543247"/>
            <a:ext cx="25056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160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8" name="Google Shape;28;p5"/>
          <p:cNvSpPr txBox="1"/>
          <p:nvPr>
            <p:ph idx="4" type="title"/>
          </p:nvPr>
        </p:nvSpPr>
        <p:spPr>
          <a:xfrm>
            <a:off x="700800" y="491825"/>
            <a:ext cx="7742400" cy="656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b="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pic>
        <p:nvPicPr>
          <p:cNvPr id="30" name="Google Shape;30;p6"/>
          <p:cNvPicPr preferRelativeResize="0"/>
          <p:nvPr/>
        </p:nvPicPr>
        <p:blipFill rotWithShape="1">
          <a:blip r:embed="rId2">
            <a:alphaModFix/>
          </a:blip>
          <a:srcRect b="19" l="0" r="0" t="29"/>
          <a:stretch/>
        </p:blipFill>
        <p:spPr>
          <a:xfrm>
            <a:off x="0" y="3622"/>
            <a:ext cx="9144000" cy="5136258"/>
          </a:xfrm>
          <a:prstGeom prst="rect">
            <a:avLst/>
          </a:prstGeom>
          <a:noFill/>
          <a:ln>
            <a:noFill/>
          </a:ln>
        </p:spPr>
      </p:pic>
      <p:sp>
        <p:nvSpPr>
          <p:cNvPr id="31" name="Google Shape;31;p6"/>
          <p:cNvSpPr txBox="1"/>
          <p:nvPr>
            <p:ph type="title"/>
          </p:nvPr>
        </p:nvSpPr>
        <p:spPr>
          <a:xfrm>
            <a:off x="700800" y="491825"/>
            <a:ext cx="7742400" cy="656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b="0"/>
            </a:lvl1pPr>
            <a:lvl2pPr lvl="1" rtl="0" algn="ctr">
              <a:spcBef>
                <a:spcPts val="0"/>
              </a:spcBef>
              <a:spcAft>
                <a:spcPts val="0"/>
              </a:spcAft>
              <a:buSzPts val="3200"/>
              <a:buNone/>
              <a:defRPr/>
            </a:lvl2pPr>
            <a:lvl3pPr lvl="2" rtl="0" algn="ctr">
              <a:spcBef>
                <a:spcPts val="0"/>
              </a:spcBef>
              <a:spcAft>
                <a:spcPts val="0"/>
              </a:spcAft>
              <a:buSzPts val="3200"/>
              <a:buNone/>
              <a:defRPr/>
            </a:lvl3pPr>
            <a:lvl4pPr lvl="3" rtl="0" algn="ctr">
              <a:spcBef>
                <a:spcPts val="0"/>
              </a:spcBef>
              <a:spcAft>
                <a:spcPts val="0"/>
              </a:spcAft>
              <a:buSzPts val="3200"/>
              <a:buNone/>
              <a:defRPr/>
            </a:lvl4pPr>
            <a:lvl5pPr lvl="4" rtl="0" algn="ctr">
              <a:spcBef>
                <a:spcPts val="0"/>
              </a:spcBef>
              <a:spcAft>
                <a:spcPts val="0"/>
              </a:spcAft>
              <a:buSzPts val="3200"/>
              <a:buNone/>
              <a:defRPr/>
            </a:lvl5pPr>
            <a:lvl6pPr lvl="5" rtl="0" algn="ctr">
              <a:spcBef>
                <a:spcPts val="0"/>
              </a:spcBef>
              <a:spcAft>
                <a:spcPts val="0"/>
              </a:spcAft>
              <a:buSzPts val="3200"/>
              <a:buNone/>
              <a:defRPr/>
            </a:lvl6pPr>
            <a:lvl7pPr lvl="6" rtl="0" algn="ctr">
              <a:spcBef>
                <a:spcPts val="0"/>
              </a:spcBef>
              <a:spcAft>
                <a:spcPts val="0"/>
              </a:spcAft>
              <a:buSzPts val="3200"/>
              <a:buNone/>
              <a:defRPr/>
            </a:lvl7pPr>
            <a:lvl8pPr lvl="7" rtl="0" algn="ctr">
              <a:spcBef>
                <a:spcPts val="0"/>
              </a:spcBef>
              <a:spcAft>
                <a:spcPts val="0"/>
              </a:spcAft>
              <a:buSzPts val="3200"/>
              <a:buNone/>
              <a:defRPr/>
            </a:lvl8pPr>
            <a:lvl9pPr lvl="8" rtl="0" algn="ctr">
              <a:spcBef>
                <a:spcPts val="0"/>
              </a:spcBef>
              <a:spcAft>
                <a:spcPts val="0"/>
              </a:spcAft>
              <a:buSzPts val="32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pic>
        <p:nvPicPr>
          <p:cNvPr id="33" name="Google Shape;33;p7"/>
          <p:cNvPicPr preferRelativeResize="0"/>
          <p:nvPr/>
        </p:nvPicPr>
        <p:blipFill rotWithShape="1">
          <a:blip r:embed="rId2">
            <a:alphaModFix/>
          </a:blip>
          <a:srcRect b="0" l="0" r="0" t="0"/>
          <a:stretch/>
        </p:blipFill>
        <p:spPr>
          <a:xfrm flipH="1">
            <a:off x="0" y="572"/>
            <a:ext cx="9144001" cy="5142357"/>
          </a:xfrm>
          <a:prstGeom prst="rect">
            <a:avLst/>
          </a:prstGeom>
          <a:noFill/>
          <a:ln>
            <a:noFill/>
          </a:ln>
        </p:spPr>
      </p:pic>
      <p:sp>
        <p:nvSpPr>
          <p:cNvPr id="34" name="Google Shape;34;p7"/>
          <p:cNvSpPr txBox="1"/>
          <p:nvPr>
            <p:ph type="title"/>
          </p:nvPr>
        </p:nvSpPr>
        <p:spPr>
          <a:xfrm>
            <a:off x="5044200" y="1165900"/>
            <a:ext cx="2934300" cy="650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5" name="Google Shape;35;p7"/>
          <p:cNvSpPr txBox="1"/>
          <p:nvPr>
            <p:ph idx="1" type="body"/>
          </p:nvPr>
        </p:nvSpPr>
        <p:spPr>
          <a:xfrm>
            <a:off x="5044200" y="1815900"/>
            <a:ext cx="2934300" cy="2149500"/>
          </a:xfrm>
          <a:prstGeom prst="rect">
            <a:avLst/>
          </a:prstGeom>
        </p:spPr>
        <p:txBody>
          <a:bodyPr anchorCtr="0" anchor="t" bIns="91425" lIns="91425" spcFirstLastPara="1" rIns="91425" wrap="square" tIns="91425">
            <a:noAutofit/>
          </a:bodyPr>
          <a:lstStyle>
            <a:lvl1pPr indent="-330200" lvl="0" marL="457200" algn="ctr">
              <a:lnSpc>
                <a:spcPct val="100000"/>
              </a:lnSpc>
              <a:spcBef>
                <a:spcPts val="0"/>
              </a:spcBef>
              <a:spcAft>
                <a:spcPts val="0"/>
              </a:spcAft>
              <a:buSzPts val="1600"/>
              <a:buChar char="●"/>
              <a:defRPr b="0"/>
            </a:lvl1pPr>
            <a:lvl2pPr indent="-317500" lvl="1" marL="914400">
              <a:spcBef>
                <a:spcPts val="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pic>
        <p:nvPicPr>
          <p:cNvPr id="37" name="Google Shape;37;p8"/>
          <p:cNvPicPr preferRelativeResize="0"/>
          <p:nvPr/>
        </p:nvPicPr>
        <p:blipFill rotWithShape="1">
          <a:blip r:embed="rId2">
            <a:alphaModFix/>
          </a:blip>
          <a:srcRect b="0" l="59" r="59" t="0"/>
          <a:stretch/>
        </p:blipFill>
        <p:spPr>
          <a:xfrm>
            <a:off x="0" y="572"/>
            <a:ext cx="9144001" cy="5142357"/>
          </a:xfrm>
          <a:prstGeom prst="rect">
            <a:avLst/>
          </a:prstGeom>
          <a:noFill/>
          <a:ln>
            <a:noFill/>
          </a:ln>
        </p:spPr>
      </p:pic>
      <p:sp>
        <p:nvSpPr>
          <p:cNvPr id="38" name="Google Shape;38;p8"/>
          <p:cNvSpPr txBox="1"/>
          <p:nvPr>
            <p:ph type="title"/>
          </p:nvPr>
        </p:nvSpPr>
        <p:spPr>
          <a:xfrm>
            <a:off x="1874200" y="1271850"/>
            <a:ext cx="5395500" cy="2599800"/>
          </a:xfrm>
          <a:prstGeom prst="rect">
            <a:avLst/>
          </a:prstGeom>
          <a:noFill/>
        </p:spPr>
        <p:txBody>
          <a:bodyPr anchorCtr="0" anchor="ctr" bIns="91425" lIns="91425" spcFirstLastPara="1" rIns="91425" wrap="square" tIns="91425">
            <a:noAutofit/>
          </a:bodyPr>
          <a:lstStyle>
            <a:lvl1pPr lvl="0" rtl="0" algn="ctr">
              <a:lnSpc>
                <a:spcPct val="90000"/>
              </a:lnSpc>
              <a:spcBef>
                <a:spcPts val="0"/>
              </a:spcBef>
              <a:spcAft>
                <a:spcPts val="0"/>
              </a:spcAft>
              <a:buNone/>
              <a:defRPr b="0" sz="8000"/>
            </a:lvl1pPr>
            <a:lvl2pPr lvl="1" rtl="0" algn="ctr">
              <a:lnSpc>
                <a:spcPct val="90000"/>
              </a:lnSpc>
              <a:spcBef>
                <a:spcPts val="0"/>
              </a:spcBef>
              <a:spcAft>
                <a:spcPts val="0"/>
              </a:spcAft>
              <a:buNone/>
              <a:defRPr b="0" sz="8000"/>
            </a:lvl2pPr>
            <a:lvl3pPr lvl="2" rtl="0" algn="ctr">
              <a:lnSpc>
                <a:spcPct val="90000"/>
              </a:lnSpc>
              <a:spcBef>
                <a:spcPts val="0"/>
              </a:spcBef>
              <a:spcAft>
                <a:spcPts val="0"/>
              </a:spcAft>
              <a:buNone/>
              <a:defRPr b="0" sz="8000"/>
            </a:lvl3pPr>
            <a:lvl4pPr lvl="3" rtl="0" algn="ctr">
              <a:lnSpc>
                <a:spcPct val="90000"/>
              </a:lnSpc>
              <a:spcBef>
                <a:spcPts val="0"/>
              </a:spcBef>
              <a:spcAft>
                <a:spcPts val="0"/>
              </a:spcAft>
              <a:buNone/>
              <a:defRPr b="0" sz="8000"/>
            </a:lvl4pPr>
            <a:lvl5pPr lvl="4" rtl="0" algn="ctr">
              <a:lnSpc>
                <a:spcPct val="90000"/>
              </a:lnSpc>
              <a:spcBef>
                <a:spcPts val="0"/>
              </a:spcBef>
              <a:spcAft>
                <a:spcPts val="0"/>
              </a:spcAft>
              <a:buNone/>
              <a:defRPr b="0" sz="8000"/>
            </a:lvl5pPr>
            <a:lvl6pPr lvl="5" rtl="0" algn="ctr">
              <a:lnSpc>
                <a:spcPct val="90000"/>
              </a:lnSpc>
              <a:spcBef>
                <a:spcPts val="0"/>
              </a:spcBef>
              <a:spcAft>
                <a:spcPts val="0"/>
              </a:spcAft>
              <a:buNone/>
              <a:defRPr b="0" sz="8000"/>
            </a:lvl6pPr>
            <a:lvl7pPr lvl="6" rtl="0" algn="ctr">
              <a:lnSpc>
                <a:spcPct val="90000"/>
              </a:lnSpc>
              <a:spcBef>
                <a:spcPts val="0"/>
              </a:spcBef>
              <a:spcAft>
                <a:spcPts val="0"/>
              </a:spcAft>
              <a:buNone/>
              <a:defRPr b="0" sz="8000"/>
            </a:lvl7pPr>
            <a:lvl8pPr lvl="7" rtl="0" algn="ctr">
              <a:lnSpc>
                <a:spcPct val="90000"/>
              </a:lnSpc>
              <a:spcBef>
                <a:spcPts val="0"/>
              </a:spcBef>
              <a:spcAft>
                <a:spcPts val="0"/>
              </a:spcAft>
              <a:buNone/>
              <a:defRPr b="0" sz="8000"/>
            </a:lvl8pPr>
            <a:lvl9pPr lvl="8" rtl="0" algn="ctr">
              <a:lnSpc>
                <a:spcPct val="90000"/>
              </a:lnSpc>
              <a:spcBef>
                <a:spcPts val="0"/>
              </a:spcBef>
              <a:spcAft>
                <a:spcPts val="0"/>
              </a:spcAft>
              <a:buNone/>
              <a:defRPr b="0" sz="8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pic>
        <p:nvPicPr>
          <p:cNvPr id="40" name="Google Shape;40;p9"/>
          <p:cNvPicPr preferRelativeResize="0"/>
          <p:nvPr/>
        </p:nvPicPr>
        <p:blipFill rotWithShape="1">
          <a:blip r:embed="rId2">
            <a:alphaModFix/>
          </a:blip>
          <a:srcRect b="0" l="89" r="99" t="0"/>
          <a:stretch/>
        </p:blipFill>
        <p:spPr>
          <a:xfrm>
            <a:off x="0" y="572"/>
            <a:ext cx="9144000" cy="5142357"/>
          </a:xfrm>
          <a:prstGeom prst="rect">
            <a:avLst/>
          </a:prstGeom>
          <a:noFill/>
          <a:ln>
            <a:noFill/>
          </a:ln>
        </p:spPr>
      </p:pic>
      <p:sp>
        <p:nvSpPr>
          <p:cNvPr id="41" name="Google Shape;41;p9"/>
          <p:cNvSpPr txBox="1"/>
          <p:nvPr>
            <p:ph type="title"/>
          </p:nvPr>
        </p:nvSpPr>
        <p:spPr>
          <a:xfrm>
            <a:off x="700800" y="1102150"/>
            <a:ext cx="3871200" cy="7722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b="0" sz="4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2" name="Google Shape;42;p9"/>
          <p:cNvSpPr txBox="1"/>
          <p:nvPr>
            <p:ph idx="1" type="subTitle"/>
          </p:nvPr>
        </p:nvSpPr>
        <p:spPr>
          <a:xfrm>
            <a:off x="700800" y="1874425"/>
            <a:ext cx="3871200" cy="149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b="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2"/>
        </a:solidFill>
      </p:bgPr>
    </p:bg>
    <p:spTree>
      <p:nvGrpSpPr>
        <p:cNvPr id="43" name="Shape 43"/>
        <p:cNvGrpSpPr/>
        <p:nvPr/>
      </p:nvGrpSpPr>
      <p:grpSpPr>
        <a:xfrm>
          <a:off x="0" y="0"/>
          <a:ext cx="0" cy="0"/>
          <a:chOff x="0" y="0"/>
          <a:chExt cx="0" cy="0"/>
        </a:xfrm>
      </p:grpSpPr>
      <p:sp>
        <p:nvSpPr>
          <p:cNvPr id="44" name="Google Shape;44;p10"/>
          <p:cNvSpPr txBox="1"/>
          <p:nvPr>
            <p:ph type="title"/>
          </p:nvPr>
        </p:nvSpPr>
        <p:spPr>
          <a:xfrm>
            <a:off x="700800" y="696095"/>
            <a:ext cx="2214000" cy="1864800"/>
          </a:xfrm>
          <a:prstGeom prst="rect">
            <a:avLst/>
          </a:prstGeom>
          <a:noFill/>
        </p:spPr>
        <p:txBody>
          <a:bodyPr anchorCtr="0" anchor="ctr" bIns="91425" lIns="91425" spcFirstLastPara="1" rIns="91425" wrap="square" tIns="91425">
            <a:noAutofit/>
          </a:bodyPr>
          <a:lstStyle>
            <a:lvl1pPr lvl="0" rtl="0">
              <a:spcBef>
                <a:spcPts val="0"/>
              </a:spcBef>
              <a:spcAft>
                <a:spcPts val="0"/>
              </a:spcAft>
              <a:buNone/>
              <a:defRPr b="0"/>
            </a:lvl1pPr>
            <a:lvl2pPr lvl="1" rtl="0">
              <a:spcBef>
                <a:spcPts val="0"/>
              </a:spcBef>
              <a:spcAft>
                <a:spcPts val="0"/>
              </a:spcAft>
              <a:buNone/>
              <a:defRPr b="0"/>
            </a:lvl2pPr>
            <a:lvl3pPr lvl="2" rtl="0">
              <a:spcBef>
                <a:spcPts val="0"/>
              </a:spcBef>
              <a:spcAft>
                <a:spcPts val="0"/>
              </a:spcAft>
              <a:buNone/>
              <a:defRPr b="0"/>
            </a:lvl3pPr>
            <a:lvl4pPr lvl="3" rtl="0">
              <a:spcBef>
                <a:spcPts val="0"/>
              </a:spcBef>
              <a:spcAft>
                <a:spcPts val="0"/>
              </a:spcAft>
              <a:buNone/>
              <a:defRPr b="0"/>
            </a:lvl4pPr>
            <a:lvl5pPr lvl="4" rtl="0">
              <a:spcBef>
                <a:spcPts val="0"/>
              </a:spcBef>
              <a:spcAft>
                <a:spcPts val="0"/>
              </a:spcAft>
              <a:buNone/>
              <a:defRPr b="0"/>
            </a:lvl5pPr>
            <a:lvl6pPr lvl="5" rtl="0">
              <a:spcBef>
                <a:spcPts val="0"/>
              </a:spcBef>
              <a:spcAft>
                <a:spcPts val="0"/>
              </a:spcAft>
              <a:buNone/>
              <a:defRPr b="0"/>
            </a:lvl6pPr>
            <a:lvl7pPr lvl="6" rtl="0">
              <a:spcBef>
                <a:spcPts val="0"/>
              </a:spcBef>
              <a:spcAft>
                <a:spcPts val="0"/>
              </a:spcAft>
              <a:buNone/>
              <a:defRPr b="0"/>
            </a:lvl7pPr>
            <a:lvl8pPr lvl="7" rtl="0">
              <a:spcBef>
                <a:spcPts val="0"/>
              </a:spcBef>
              <a:spcAft>
                <a:spcPts val="0"/>
              </a:spcAft>
              <a:buNone/>
              <a:defRPr b="0"/>
            </a:lvl8pPr>
            <a:lvl9pPr lvl="8" rtl="0">
              <a:spcBef>
                <a:spcPts val="0"/>
              </a:spcBef>
              <a:spcAft>
                <a:spcPts val="0"/>
              </a:spcAft>
              <a:buNone/>
              <a:defRPr b="0"/>
            </a:lvl9pPr>
          </a:lstStyle>
          <a:p/>
        </p:txBody>
      </p:sp>
      <p:grpSp>
        <p:nvGrpSpPr>
          <p:cNvPr id="45" name="Google Shape;45;p10"/>
          <p:cNvGrpSpPr/>
          <p:nvPr/>
        </p:nvGrpSpPr>
        <p:grpSpPr>
          <a:xfrm rot="-314594">
            <a:off x="697904" y="3638848"/>
            <a:ext cx="5417927" cy="4501663"/>
            <a:chOff x="-3" y="3778988"/>
            <a:chExt cx="4902105" cy="4073075"/>
          </a:xfrm>
        </p:grpSpPr>
        <p:sp>
          <p:nvSpPr>
            <p:cNvPr id="46" name="Google Shape;46;p10"/>
            <p:cNvSpPr/>
            <p:nvPr/>
          </p:nvSpPr>
          <p:spPr>
            <a:xfrm flipH="1" rot="10800000">
              <a:off x="-3" y="3778988"/>
              <a:ext cx="4902105" cy="4073075"/>
            </a:xfrm>
            <a:custGeom>
              <a:rect b="b" l="l" r="r" t="t"/>
              <a:pathLst>
                <a:path extrusionOk="0" h="162923" w="175624">
                  <a:moveTo>
                    <a:pt x="0" y="1462"/>
                  </a:moveTo>
                  <a:lnTo>
                    <a:pt x="0" y="115835"/>
                  </a:lnTo>
                  <a:lnTo>
                    <a:pt x="81560" y="162923"/>
                  </a:lnTo>
                  <a:lnTo>
                    <a:pt x="175624" y="0"/>
                  </a:lnTo>
                  <a:close/>
                </a:path>
              </a:pathLst>
            </a:custGeom>
            <a:gradFill>
              <a:gsLst>
                <a:gs pos="0">
                  <a:schemeClr val="lt1"/>
                </a:gs>
                <a:gs pos="100000">
                  <a:schemeClr val="dk2"/>
                </a:gs>
              </a:gsLst>
              <a:lin ang="5400700" scaled="0"/>
            </a:gradFill>
            <a:ln cap="flat" cmpd="sng" w="38100">
              <a:solidFill>
                <a:schemeClr val="accent2"/>
              </a:solidFill>
              <a:prstDash val="solid"/>
              <a:round/>
              <a:headEnd len="med" w="med" type="none"/>
              <a:tailEnd len="med" w="med" type="none"/>
            </a:ln>
          </p:spPr>
        </p:sp>
        <p:sp>
          <p:nvSpPr>
            <p:cNvPr id="47" name="Google Shape;47;p10"/>
            <p:cNvSpPr/>
            <p:nvPr/>
          </p:nvSpPr>
          <p:spPr>
            <a:xfrm flipH="1" rot="-1634205">
              <a:off x="825795" y="4207100"/>
              <a:ext cx="1121555" cy="64135"/>
            </a:xfrm>
            <a:prstGeom prst="ellipse">
              <a:avLst/>
            </a:prstGeom>
            <a:gradFill>
              <a:gsLst>
                <a:gs pos="0">
                  <a:srgbClr val="DED0BB"/>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 name="Google Shape;48;p10"/>
          <p:cNvGrpSpPr/>
          <p:nvPr/>
        </p:nvGrpSpPr>
        <p:grpSpPr>
          <a:xfrm rot="899893">
            <a:off x="-1263539" y="-763369"/>
            <a:ext cx="5750159" cy="6398115"/>
            <a:chOff x="-2725550" y="-834739"/>
            <a:chExt cx="5203067" cy="5789374"/>
          </a:xfrm>
        </p:grpSpPr>
        <p:sp>
          <p:nvSpPr>
            <p:cNvPr id="49" name="Google Shape;49;p10"/>
            <p:cNvSpPr/>
            <p:nvPr/>
          </p:nvSpPr>
          <p:spPr>
            <a:xfrm flipH="1" rot="-6300050">
              <a:off x="-2575178" y="23471"/>
              <a:ext cx="4902323" cy="4072953"/>
            </a:xfrm>
            <a:custGeom>
              <a:rect b="b" l="l" r="r" t="t"/>
              <a:pathLst>
                <a:path extrusionOk="0" h="162923" w="175624">
                  <a:moveTo>
                    <a:pt x="0" y="1462"/>
                  </a:moveTo>
                  <a:lnTo>
                    <a:pt x="0" y="115835"/>
                  </a:lnTo>
                  <a:lnTo>
                    <a:pt x="81560" y="162923"/>
                  </a:lnTo>
                  <a:lnTo>
                    <a:pt x="175624" y="0"/>
                  </a:lnTo>
                  <a:close/>
                </a:path>
              </a:pathLst>
            </a:custGeom>
            <a:gradFill>
              <a:gsLst>
                <a:gs pos="0">
                  <a:schemeClr val="lt1"/>
                </a:gs>
                <a:gs pos="100000">
                  <a:schemeClr val="dk2"/>
                </a:gs>
              </a:gsLst>
              <a:lin ang="5400700" scaled="0"/>
            </a:gradFill>
            <a:ln cap="flat" cmpd="sng" w="38100">
              <a:solidFill>
                <a:schemeClr val="accent2"/>
              </a:solidFill>
              <a:prstDash val="solid"/>
              <a:round/>
              <a:headEnd len="med" w="med" type="none"/>
              <a:tailEnd len="med" w="med" type="none"/>
            </a:ln>
          </p:spPr>
        </p:sp>
        <p:sp>
          <p:nvSpPr>
            <p:cNvPr id="50" name="Google Shape;50;p10"/>
            <p:cNvSpPr/>
            <p:nvPr/>
          </p:nvSpPr>
          <p:spPr>
            <a:xfrm flipH="1" rot="7938030">
              <a:off x="38884" y="2655423"/>
              <a:ext cx="1121514" cy="64133"/>
            </a:xfrm>
            <a:prstGeom prst="ellipse">
              <a:avLst/>
            </a:prstGeom>
            <a:gradFill>
              <a:gsLst>
                <a:gs pos="0">
                  <a:srgbClr val="DED0BB"/>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0"/>
            <p:cNvSpPr/>
            <p:nvPr/>
          </p:nvSpPr>
          <p:spPr>
            <a:xfrm flipH="1" rot="2876940">
              <a:off x="718010" y="759910"/>
              <a:ext cx="1121542" cy="64154"/>
            </a:xfrm>
            <a:prstGeom prst="ellipse">
              <a:avLst/>
            </a:prstGeom>
            <a:gradFill>
              <a:gsLst>
                <a:gs pos="0">
                  <a:srgbClr val="DED0BB"/>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300"/>
              <a:buFont typeface="DM Serif Display"/>
              <a:buNone/>
              <a:defRPr b="1" sz="3300">
                <a:solidFill>
                  <a:schemeClr val="dk1"/>
                </a:solidFill>
                <a:latin typeface="DM Serif Display"/>
                <a:ea typeface="DM Serif Display"/>
                <a:cs typeface="DM Serif Display"/>
                <a:sym typeface="DM Serif Display"/>
              </a:defRPr>
            </a:lvl1pPr>
            <a:lvl2pPr lvl="1">
              <a:spcBef>
                <a:spcPts val="0"/>
              </a:spcBef>
              <a:spcAft>
                <a:spcPts val="0"/>
              </a:spcAft>
              <a:buClr>
                <a:schemeClr val="dk1"/>
              </a:buClr>
              <a:buSzPts val="3200"/>
              <a:buFont typeface="DM Serif Display"/>
              <a:buNone/>
              <a:defRPr sz="3200">
                <a:solidFill>
                  <a:schemeClr val="dk1"/>
                </a:solidFill>
                <a:latin typeface="DM Serif Display"/>
                <a:ea typeface="DM Serif Display"/>
                <a:cs typeface="DM Serif Display"/>
                <a:sym typeface="DM Serif Display"/>
              </a:defRPr>
            </a:lvl2pPr>
            <a:lvl3pPr lvl="2">
              <a:spcBef>
                <a:spcPts val="0"/>
              </a:spcBef>
              <a:spcAft>
                <a:spcPts val="0"/>
              </a:spcAft>
              <a:buClr>
                <a:schemeClr val="dk1"/>
              </a:buClr>
              <a:buSzPts val="3200"/>
              <a:buFont typeface="DM Serif Display"/>
              <a:buNone/>
              <a:defRPr sz="3200">
                <a:solidFill>
                  <a:schemeClr val="dk1"/>
                </a:solidFill>
                <a:latin typeface="DM Serif Display"/>
                <a:ea typeface="DM Serif Display"/>
                <a:cs typeface="DM Serif Display"/>
                <a:sym typeface="DM Serif Display"/>
              </a:defRPr>
            </a:lvl3pPr>
            <a:lvl4pPr lvl="3">
              <a:spcBef>
                <a:spcPts val="0"/>
              </a:spcBef>
              <a:spcAft>
                <a:spcPts val="0"/>
              </a:spcAft>
              <a:buClr>
                <a:schemeClr val="dk1"/>
              </a:buClr>
              <a:buSzPts val="3200"/>
              <a:buFont typeface="DM Serif Display"/>
              <a:buNone/>
              <a:defRPr sz="3200">
                <a:solidFill>
                  <a:schemeClr val="dk1"/>
                </a:solidFill>
                <a:latin typeface="DM Serif Display"/>
                <a:ea typeface="DM Serif Display"/>
                <a:cs typeface="DM Serif Display"/>
                <a:sym typeface="DM Serif Display"/>
              </a:defRPr>
            </a:lvl4pPr>
            <a:lvl5pPr lvl="4">
              <a:spcBef>
                <a:spcPts val="0"/>
              </a:spcBef>
              <a:spcAft>
                <a:spcPts val="0"/>
              </a:spcAft>
              <a:buClr>
                <a:schemeClr val="dk1"/>
              </a:buClr>
              <a:buSzPts val="3200"/>
              <a:buFont typeface="DM Serif Display"/>
              <a:buNone/>
              <a:defRPr sz="3200">
                <a:solidFill>
                  <a:schemeClr val="dk1"/>
                </a:solidFill>
                <a:latin typeface="DM Serif Display"/>
                <a:ea typeface="DM Serif Display"/>
                <a:cs typeface="DM Serif Display"/>
                <a:sym typeface="DM Serif Display"/>
              </a:defRPr>
            </a:lvl5pPr>
            <a:lvl6pPr lvl="5">
              <a:spcBef>
                <a:spcPts val="0"/>
              </a:spcBef>
              <a:spcAft>
                <a:spcPts val="0"/>
              </a:spcAft>
              <a:buClr>
                <a:schemeClr val="dk1"/>
              </a:buClr>
              <a:buSzPts val="3200"/>
              <a:buFont typeface="DM Serif Display"/>
              <a:buNone/>
              <a:defRPr sz="3200">
                <a:solidFill>
                  <a:schemeClr val="dk1"/>
                </a:solidFill>
                <a:latin typeface="DM Serif Display"/>
                <a:ea typeface="DM Serif Display"/>
                <a:cs typeface="DM Serif Display"/>
                <a:sym typeface="DM Serif Display"/>
              </a:defRPr>
            </a:lvl6pPr>
            <a:lvl7pPr lvl="6">
              <a:spcBef>
                <a:spcPts val="0"/>
              </a:spcBef>
              <a:spcAft>
                <a:spcPts val="0"/>
              </a:spcAft>
              <a:buClr>
                <a:schemeClr val="dk1"/>
              </a:buClr>
              <a:buSzPts val="3200"/>
              <a:buFont typeface="DM Serif Display"/>
              <a:buNone/>
              <a:defRPr sz="3200">
                <a:solidFill>
                  <a:schemeClr val="dk1"/>
                </a:solidFill>
                <a:latin typeface="DM Serif Display"/>
                <a:ea typeface="DM Serif Display"/>
                <a:cs typeface="DM Serif Display"/>
                <a:sym typeface="DM Serif Display"/>
              </a:defRPr>
            </a:lvl7pPr>
            <a:lvl8pPr lvl="7">
              <a:spcBef>
                <a:spcPts val="0"/>
              </a:spcBef>
              <a:spcAft>
                <a:spcPts val="0"/>
              </a:spcAft>
              <a:buClr>
                <a:schemeClr val="dk1"/>
              </a:buClr>
              <a:buSzPts val="3200"/>
              <a:buFont typeface="DM Serif Display"/>
              <a:buNone/>
              <a:defRPr sz="3200">
                <a:solidFill>
                  <a:schemeClr val="dk1"/>
                </a:solidFill>
                <a:latin typeface="DM Serif Display"/>
                <a:ea typeface="DM Serif Display"/>
                <a:cs typeface="DM Serif Display"/>
                <a:sym typeface="DM Serif Display"/>
              </a:defRPr>
            </a:lvl8pPr>
            <a:lvl9pPr lvl="8">
              <a:spcBef>
                <a:spcPts val="0"/>
              </a:spcBef>
              <a:spcAft>
                <a:spcPts val="0"/>
              </a:spcAft>
              <a:buClr>
                <a:schemeClr val="dk1"/>
              </a:buClr>
              <a:buSzPts val="3200"/>
              <a:buFont typeface="DM Serif Display"/>
              <a:buNone/>
              <a:defRPr sz="3200">
                <a:solidFill>
                  <a:schemeClr val="dk1"/>
                </a:solidFill>
                <a:latin typeface="DM Serif Display"/>
                <a:ea typeface="DM Serif Display"/>
                <a:cs typeface="DM Serif Display"/>
                <a:sym typeface="DM Serif Display"/>
              </a:defRPr>
            </a:lvl9pPr>
          </a:lstStyle>
          <a:p/>
        </p:txBody>
      </p:sp>
      <p:sp>
        <p:nvSpPr>
          <p:cNvPr id="7" name="Google Shape;7;p1"/>
          <p:cNvSpPr txBox="1"/>
          <p:nvPr>
            <p:ph idx="1" type="body"/>
          </p:nvPr>
        </p:nvSpPr>
        <p:spPr>
          <a:xfrm>
            <a:off x="311700" y="1152475"/>
            <a:ext cx="6188100" cy="34164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Clr>
                <a:schemeClr val="dk1"/>
              </a:buClr>
              <a:buSzPts val="1600"/>
              <a:buFont typeface="Didact Gothic"/>
              <a:buChar char="●"/>
              <a:defRPr b="1" sz="1600">
                <a:solidFill>
                  <a:schemeClr val="dk1"/>
                </a:solidFill>
                <a:latin typeface="Didact Gothic"/>
                <a:ea typeface="Didact Gothic"/>
                <a:cs typeface="Didact Gothic"/>
                <a:sym typeface="Didact Gothic"/>
              </a:defRPr>
            </a:lvl1pPr>
            <a:lvl2pPr indent="-317500" lvl="1" marL="914400" rtl="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rtl="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rtl="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rtl="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rtl="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rtl="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rtl="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rtl="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mc:AlternateContent>
    <mc:Choice Requires="p14">
      <p:transition spd="slow" p14:dur="1000">
        <p14:flip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rc.richmond.edu/masculinity/image.html" TargetMode="External"/><Relationship Id="rId4" Type="http://schemas.openxmlformats.org/officeDocument/2006/relationships/hyperlink" Target="https://slidesgo.com/theme/darkle-slideshow#search-dark&amp;position-4&amp;results-619" TargetMode="External"/><Relationship Id="rId5" Type="http://schemas.openxmlformats.org/officeDocument/2006/relationships/hyperlink" Target="https://www.britannica.com/art/hip-hop" TargetMode="External"/><Relationship Id="rId6" Type="http://schemas.openxmlformats.org/officeDocument/2006/relationships/hyperlink" Target="https://my.clevelandclinic.org/health/articles/12942-fostering-a-positive-self-image" TargetMode="External"/><Relationship Id="rId7" Type="http://schemas.openxmlformats.org/officeDocument/2006/relationships/hyperlink" Target="https://www.semanticscholar.org/paper/Authentic-Ideals-of-Masculinity-in-Hip-Hop-Culture%3A-Morris/69ee37054ee70e86d4c9997e3e417be51095f98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3"/>
          <p:cNvSpPr txBox="1"/>
          <p:nvPr>
            <p:ph type="ctrTitle"/>
          </p:nvPr>
        </p:nvSpPr>
        <p:spPr>
          <a:xfrm>
            <a:off x="829600" y="801600"/>
            <a:ext cx="7764900" cy="2367300"/>
          </a:xfrm>
          <a:prstGeom prst="rect">
            <a:avLst/>
          </a:prstGeom>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lt1"/>
              </a:buClr>
              <a:buSzPts val="1100"/>
              <a:buFont typeface="Arial"/>
              <a:buNone/>
            </a:pPr>
            <a:r>
              <a:rPr b="1" lang="en" sz="5400">
                <a:solidFill>
                  <a:srgbClr val="B3C3CE"/>
                </a:solidFill>
                <a:latin typeface="Raleway"/>
                <a:ea typeface="Raleway"/>
                <a:cs typeface="Raleway"/>
                <a:sym typeface="Raleway"/>
              </a:rPr>
              <a:t>Hip-Hop's Influence on</a:t>
            </a:r>
            <a:br>
              <a:rPr b="1" lang="en" sz="5400">
                <a:solidFill>
                  <a:srgbClr val="B3C3CE"/>
                </a:solidFill>
                <a:latin typeface="Raleway"/>
                <a:ea typeface="Raleway"/>
                <a:cs typeface="Raleway"/>
                <a:sym typeface="Raleway"/>
              </a:rPr>
            </a:br>
            <a:r>
              <a:rPr b="1" lang="en" sz="5400">
                <a:solidFill>
                  <a:srgbClr val="B3C3CE"/>
                </a:solidFill>
                <a:latin typeface="Raleway"/>
                <a:ea typeface="Raleway"/>
                <a:cs typeface="Raleway"/>
                <a:sym typeface="Raleway"/>
              </a:rPr>
              <a:t>Our Self Image</a:t>
            </a:r>
            <a:endParaRPr sz="7700">
              <a:solidFill>
                <a:srgbClr val="B3C3CE"/>
              </a:solidFill>
            </a:endParaRPr>
          </a:p>
        </p:txBody>
      </p:sp>
      <p:sp>
        <p:nvSpPr>
          <p:cNvPr id="190" name="Google Shape;190;p33"/>
          <p:cNvSpPr txBox="1"/>
          <p:nvPr>
            <p:ph idx="1" type="subTitle"/>
          </p:nvPr>
        </p:nvSpPr>
        <p:spPr>
          <a:xfrm>
            <a:off x="1508950" y="3894194"/>
            <a:ext cx="5758200" cy="50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Landon Futrell - Riverside High School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2"/>
          <p:cNvSpPr txBox="1"/>
          <p:nvPr>
            <p:ph idx="15" type="title"/>
          </p:nvPr>
        </p:nvSpPr>
        <p:spPr>
          <a:xfrm>
            <a:off x="700800" y="491825"/>
            <a:ext cx="7742400" cy="6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Recommendations</a:t>
            </a:r>
            <a:endParaRPr/>
          </a:p>
        </p:txBody>
      </p:sp>
      <p:sp>
        <p:nvSpPr>
          <p:cNvPr id="246" name="Google Shape;246;p42"/>
          <p:cNvSpPr txBox="1"/>
          <p:nvPr>
            <p:ph idx="4294967295" type="body"/>
          </p:nvPr>
        </p:nvSpPr>
        <p:spPr>
          <a:xfrm>
            <a:off x="510650" y="1459350"/>
            <a:ext cx="7784400" cy="3284700"/>
          </a:xfrm>
          <a:prstGeom prst="rect">
            <a:avLst/>
          </a:prstGeom>
        </p:spPr>
        <p:txBody>
          <a:bodyPr anchorCtr="0" anchor="t" bIns="91425" lIns="91425" spcFirstLastPara="1" rIns="91425" wrap="square" tIns="91425">
            <a:noAutofit/>
          </a:bodyPr>
          <a:lstStyle/>
          <a:p>
            <a:pPr indent="457200" lvl="0" marL="0" rtl="0" algn="l">
              <a:lnSpc>
                <a:spcPct val="200000"/>
              </a:lnSpc>
              <a:spcBef>
                <a:spcPts val="0"/>
              </a:spcBef>
              <a:spcAft>
                <a:spcPts val="0"/>
              </a:spcAft>
              <a:buNone/>
            </a:pPr>
            <a:r>
              <a:rPr b="0" lang="en" sz="1400">
                <a:solidFill>
                  <a:srgbClr val="F2F2F2"/>
                </a:solidFill>
                <a:latin typeface="Times New Roman"/>
                <a:ea typeface="Times New Roman"/>
                <a:cs typeface="Times New Roman"/>
                <a:sym typeface="Times New Roman"/>
              </a:rPr>
              <a:t>One approach to addressing the spread of toxic masculinity is guided listening. Guided listening could be when parents or guardians show younger audiences different types of music that is right for the setting. </a:t>
            </a:r>
            <a:r>
              <a:rPr b="0" lang="en" sz="1400">
                <a:solidFill>
                  <a:schemeClr val="lt1"/>
                </a:solidFill>
                <a:latin typeface="Times New Roman"/>
                <a:ea typeface="Times New Roman"/>
                <a:cs typeface="Times New Roman"/>
                <a:sym typeface="Times New Roman"/>
              </a:rPr>
              <a:t> </a:t>
            </a:r>
            <a:r>
              <a:rPr b="0" lang="en" sz="1400">
                <a:solidFill>
                  <a:srgbClr val="F2F2F2"/>
                </a:solidFill>
                <a:latin typeface="Times New Roman"/>
                <a:ea typeface="Times New Roman"/>
                <a:cs typeface="Times New Roman"/>
                <a:sym typeface="Times New Roman"/>
              </a:rPr>
              <a:t>Teachers are not prohibited to playing music but they do have some exceptions. An explicit or parent advisory labeled songs; according to law, are not appropriate until the age of 16. Another suggested solution could be a limitation. Not only should adults guide youth in music, but if necessary limit or monitor the intake.</a:t>
            </a:r>
            <a:endParaRPr sz="1400">
              <a:solidFill>
                <a:srgbClr val="F2F2F2"/>
              </a:solidFill>
              <a:latin typeface="Times New Roman"/>
              <a:ea typeface="Times New Roman"/>
              <a:cs typeface="Times New Roman"/>
              <a:sym typeface="Times New Roman"/>
            </a:endParaRPr>
          </a:p>
          <a:p>
            <a:pPr indent="457200" lvl="0" marL="0" rtl="0" algn="l">
              <a:lnSpc>
                <a:spcPct val="200000"/>
              </a:lnSpc>
              <a:spcBef>
                <a:spcPts val="0"/>
              </a:spcBef>
              <a:spcAft>
                <a:spcPts val="0"/>
              </a:spcAft>
              <a:buNone/>
            </a:pPr>
            <a:r>
              <a:t/>
            </a:r>
            <a:endParaRPr sz="1200">
              <a:solidFill>
                <a:srgbClr val="F2F2F2"/>
              </a:solidFill>
              <a:latin typeface="Times New Roman"/>
              <a:ea typeface="Times New Roman"/>
              <a:cs typeface="Times New Roman"/>
              <a:sym typeface="Times New Roman"/>
            </a:endParaRPr>
          </a:p>
          <a:p>
            <a:pPr indent="0" lvl="0" marL="0" rtl="0" algn="l">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3"/>
          <p:cNvSpPr txBox="1"/>
          <p:nvPr>
            <p:ph idx="1" type="body"/>
          </p:nvPr>
        </p:nvSpPr>
        <p:spPr>
          <a:xfrm>
            <a:off x="518050" y="1274325"/>
            <a:ext cx="7784400" cy="3284700"/>
          </a:xfrm>
          <a:prstGeom prst="rect">
            <a:avLst/>
          </a:prstGeom>
        </p:spPr>
        <p:txBody>
          <a:bodyPr anchorCtr="0" anchor="t" bIns="91425" lIns="91425" spcFirstLastPara="1" rIns="91425" wrap="square" tIns="91425">
            <a:noAutofit/>
          </a:bodyPr>
          <a:lstStyle/>
          <a:p>
            <a:pPr indent="457200" lvl="0" marL="0" rtl="0" algn="l">
              <a:lnSpc>
                <a:spcPct val="200000"/>
              </a:lnSpc>
              <a:spcBef>
                <a:spcPts val="0"/>
              </a:spcBef>
              <a:spcAft>
                <a:spcPts val="0"/>
              </a:spcAft>
              <a:buNone/>
            </a:pPr>
            <a:r>
              <a:rPr lang="en" sz="1400">
                <a:solidFill>
                  <a:srgbClr val="F2F2F2"/>
                </a:solidFill>
                <a:latin typeface="Times New Roman"/>
                <a:ea typeface="Times New Roman"/>
                <a:cs typeface="Times New Roman"/>
                <a:sym typeface="Times New Roman"/>
              </a:rPr>
              <a:t>Rap and hip-hop have a mixture of messages that can influence young black men’s concepts of masculinity in different ways. Artists like Drake (Aubrey Drake Graham) have songs that mention derogatory terms and ways of rich living that are idolized by the masses. And then there are artists like Jay-Z and the way their messages changed with maturity and experience. The way this affects black masculinity is the ways young black men view themselves by unconsciously being influenced by rappers' and artists' lifestyles.</a:t>
            </a:r>
            <a:endParaRPr sz="1400">
              <a:solidFill>
                <a:srgbClr val="F2F2F2"/>
              </a:solidFill>
              <a:latin typeface="Times New Roman"/>
              <a:ea typeface="Times New Roman"/>
              <a:cs typeface="Times New Roman"/>
              <a:sym typeface="Times New Roman"/>
            </a:endParaRPr>
          </a:p>
          <a:p>
            <a:pPr indent="457200" lvl="0" marL="0" rtl="0" algn="l">
              <a:lnSpc>
                <a:spcPct val="200000"/>
              </a:lnSpc>
              <a:spcBef>
                <a:spcPts val="0"/>
              </a:spcBef>
              <a:spcAft>
                <a:spcPts val="0"/>
              </a:spcAft>
              <a:buNone/>
            </a:pPr>
            <a:r>
              <a:t/>
            </a:r>
            <a:endParaRPr sz="1200">
              <a:solidFill>
                <a:srgbClr val="F2F2F2"/>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252" name="Google Shape;252;p43"/>
          <p:cNvSpPr txBox="1"/>
          <p:nvPr>
            <p:ph type="title"/>
          </p:nvPr>
        </p:nvSpPr>
        <p:spPr>
          <a:xfrm>
            <a:off x="700800" y="491825"/>
            <a:ext cx="7742400" cy="6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4"/>
          <p:cNvSpPr txBox="1"/>
          <p:nvPr>
            <p:ph idx="1" type="body"/>
          </p:nvPr>
        </p:nvSpPr>
        <p:spPr>
          <a:xfrm>
            <a:off x="700800" y="1281725"/>
            <a:ext cx="6823800" cy="328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endParaRPr/>
          </a:p>
          <a:p>
            <a:pPr indent="0" lvl="0" marL="0" rtl="0" algn="l">
              <a:spcBef>
                <a:spcPts val="0"/>
              </a:spcBef>
              <a:spcAft>
                <a:spcPts val="0"/>
              </a:spcAft>
              <a:buNone/>
            </a:pPr>
            <a:r>
              <a:rPr lang="en" u="sng">
                <a:solidFill>
                  <a:schemeClr val="hlink"/>
                </a:solidFill>
                <a:hlinkClick r:id="rId3"/>
              </a:rPr>
              <a:t>https://rc.richmond.edu/masculinity/image.html</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4"/>
              </a:rPr>
              <a:t>https://slidesgo.com/theme/darkle-slideshow#search-dark&amp;position-4&amp;results-619</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5"/>
              </a:rPr>
              <a:t>https://www.britannica.com/art/hip-hop</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6"/>
              </a:rPr>
              <a:t>https://my.clevelandclinic.org/health/articles/12942-fostering-a-positive-self-image</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7"/>
              </a:rPr>
              <a:t>https://www.semanticscholar.org/paper/Authentic-Ideals-of-Masculinity-in-Hip-Hop-Culture%3A-Morris/6</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58" name="Google Shape;258;p44"/>
          <p:cNvSpPr txBox="1"/>
          <p:nvPr>
            <p:ph type="title"/>
          </p:nvPr>
        </p:nvSpPr>
        <p:spPr>
          <a:xfrm>
            <a:off x="700800" y="491825"/>
            <a:ext cx="7742400" cy="6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Work Cited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5"/>
          <p:cNvSpPr txBox="1"/>
          <p:nvPr>
            <p:ph type="title"/>
          </p:nvPr>
        </p:nvSpPr>
        <p:spPr>
          <a:xfrm>
            <a:off x="3226575" y="2706275"/>
            <a:ext cx="7742400" cy="6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4"/>
          <p:cNvSpPr txBox="1"/>
          <p:nvPr>
            <p:ph idx="1" type="body"/>
          </p:nvPr>
        </p:nvSpPr>
        <p:spPr>
          <a:xfrm>
            <a:off x="700800" y="1281725"/>
            <a:ext cx="6823800" cy="3284700"/>
          </a:xfrm>
          <a:prstGeom prst="rect">
            <a:avLst/>
          </a:prstGeom>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Clr>
                <a:srgbClr val="F2F2F2"/>
              </a:buClr>
              <a:buSzPts val="1500"/>
              <a:buFont typeface="Times New Roman"/>
              <a:buChar char="●"/>
            </a:pPr>
            <a:r>
              <a:rPr lang="en" sz="1500">
                <a:solidFill>
                  <a:srgbClr val="F2F2F2"/>
                </a:solidFill>
                <a:latin typeface="Times New Roman"/>
                <a:ea typeface="Times New Roman"/>
                <a:cs typeface="Times New Roman"/>
                <a:sym typeface="Times New Roman"/>
              </a:rPr>
              <a:t>Self image development is shaped by one’s parents, peers, media, and culture.</a:t>
            </a:r>
            <a:endParaRPr sz="1500">
              <a:solidFill>
                <a:srgbClr val="F2F2F2"/>
              </a:solidFill>
              <a:latin typeface="Times New Roman"/>
              <a:ea typeface="Times New Roman"/>
              <a:cs typeface="Times New Roman"/>
              <a:sym typeface="Times New Roman"/>
            </a:endParaRPr>
          </a:p>
          <a:p>
            <a:pPr indent="-323850" lvl="0" marL="457200" rtl="0" algn="l">
              <a:lnSpc>
                <a:spcPct val="150000"/>
              </a:lnSpc>
              <a:spcBef>
                <a:spcPts val="0"/>
              </a:spcBef>
              <a:spcAft>
                <a:spcPts val="0"/>
              </a:spcAft>
              <a:buClr>
                <a:srgbClr val="F2F2F2"/>
              </a:buClr>
              <a:buSzPts val="1500"/>
              <a:buFont typeface="Times New Roman"/>
              <a:buChar char="●"/>
            </a:pPr>
            <a:r>
              <a:rPr lang="en" sz="1500">
                <a:solidFill>
                  <a:srgbClr val="F2F2F2"/>
                </a:solidFill>
                <a:latin typeface="Times New Roman"/>
                <a:ea typeface="Times New Roman"/>
                <a:cs typeface="Times New Roman"/>
                <a:sym typeface="Times New Roman"/>
              </a:rPr>
              <a:t>Hip-Hop Music is one of the most popular genres of music today.</a:t>
            </a:r>
            <a:endParaRPr sz="1500">
              <a:solidFill>
                <a:srgbClr val="F2F2F2"/>
              </a:solidFill>
              <a:latin typeface="Times New Roman"/>
              <a:ea typeface="Times New Roman"/>
              <a:cs typeface="Times New Roman"/>
              <a:sym typeface="Times New Roman"/>
            </a:endParaRPr>
          </a:p>
          <a:p>
            <a:pPr indent="-323850" lvl="0" marL="457200" rtl="0" algn="l">
              <a:lnSpc>
                <a:spcPct val="150000"/>
              </a:lnSpc>
              <a:spcBef>
                <a:spcPts val="0"/>
              </a:spcBef>
              <a:spcAft>
                <a:spcPts val="0"/>
              </a:spcAft>
              <a:buClr>
                <a:srgbClr val="F2F2F2"/>
              </a:buClr>
              <a:buSzPts val="1500"/>
              <a:buFont typeface="Times New Roman"/>
              <a:buChar char="●"/>
            </a:pPr>
            <a:r>
              <a:rPr lang="en" sz="1500">
                <a:solidFill>
                  <a:srgbClr val="F2F2F2"/>
                </a:solidFill>
                <a:latin typeface="Times New Roman"/>
                <a:ea typeface="Times New Roman"/>
                <a:cs typeface="Times New Roman"/>
                <a:sym typeface="Times New Roman"/>
              </a:rPr>
              <a:t>As Hip-Hop’s </a:t>
            </a:r>
            <a:r>
              <a:rPr lang="en" sz="1500">
                <a:solidFill>
                  <a:srgbClr val="F2F2F2"/>
                </a:solidFill>
                <a:latin typeface="Times New Roman"/>
                <a:ea typeface="Times New Roman"/>
                <a:cs typeface="Times New Roman"/>
                <a:sym typeface="Times New Roman"/>
              </a:rPr>
              <a:t>popularity</a:t>
            </a:r>
            <a:r>
              <a:rPr lang="en" sz="1500">
                <a:solidFill>
                  <a:srgbClr val="F2F2F2"/>
                </a:solidFill>
                <a:latin typeface="Times New Roman"/>
                <a:ea typeface="Times New Roman"/>
                <a:cs typeface="Times New Roman"/>
                <a:sym typeface="Times New Roman"/>
              </a:rPr>
              <a:t> grows, so does the rise in cert</a:t>
            </a:r>
            <a:r>
              <a:rPr lang="en" sz="1500">
                <a:solidFill>
                  <a:srgbClr val="F2F2F2"/>
                </a:solidFill>
                <a:latin typeface="Times New Roman"/>
                <a:ea typeface="Times New Roman"/>
                <a:cs typeface="Times New Roman"/>
                <a:sym typeface="Times New Roman"/>
              </a:rPr>
              <a:t>ain stereotypes, particularly in young Black men. </a:t>
            </a:r>
            <a:endParaRPr sz="1500">
              <a:solidFill>
                <a:srgbClr val="F2F2F2"/>
              </a:solidFill>
              <a:latin typeface="Times New Roman"/>
              <a:ea typeface="Times New Roman"/>
              <a:cs typeface="Times New Roman"/>
              <a:sym typeface="Times New Roman"/>
            </a:endParaRPr>
          </a:p>
          <a:p>
            <a:pPr indent="-323850" lvl="0" marL="457200" rtl="0" algn="l">
              <a:lnSpc>
                <a:spcPct val="150000"/>
              </a:lnSpc>
              <a:spcBef>
                <a:spcPts val="0"/>
              </a:spcBef>
              <a:spcAft>
                <a:spcPts val="0"/>
              </a:spcAft>
              <a:buClr>
                <a:srgbClr val="F2F2F2"/>
              </a:buClr>
              <a:buSzPts val="1500"/>
              <a:buFont typeface="Times New Roman"/>
              <a:buChar char="●"/>
            </a:pPr>
            <a:r>
              <a:rPr lang="en" sz="1500">
                <a:solidFill>
                  <a:srgbClr val="F2F2F2"/>
                </a:solidFill>
                <a:latin typeface="Times New Roman"/>
                <a:ea typeface="Times New Roman"/>
                <a:cs typeface="Times New Roman"/>
                <a:sym typeface="Times New Roman"/>
              </a:rPr>
              <a:t>Hip-Hop can create a sense of “toxic masculinity” that has lasting effects on young people’s psyche.</a:t>
            </a:r>
            <a:endParaRPr sz="1500">
              <a:solidFill>
                <a:srgbClr val="F2F2F2"/>
              </a:solidFill>
              <a:latin typeface="Times New Roman"/>
              <a:ea typeface="Times New Roman"/>
              <a:cs typeface="Times New Roman"/>
              <a:sym typeface="Times New Roman"/>
            </a:endParaRPr>
          </a:p>
          <a:p>
            <a:pPr indent="-323850" lvl="0" marL="457200" rtl="0" algn="l">
              <a:lnSpc>
                <a:spcPct val="150000"/>
              </a:lnSpc>
              <a:spcBef>
                <a:spcPts val="0"/>
              </a:spcBef>
              <a:spcAft>
                <a:spcPts val="0"/>
              </a:spcAft>
              <a:buClr>
                <a:srgbClr val="F2F2F2"/>
              </a:buClr>
              <a:buSzPts val="1500"/>
              <a:buFont typeface="Times New Roman"/>
              <a:buChar char="●"/>
            </a:pPr>
            <a:r>
              <a:rPr lang="en" sz="1500">
                <a:solidFill>
                  <a:srgbClr val="F2F2F2"/>
                </a:solidFill>
                <a:latin typeface="Times New Roman"/>
                <a:ea typeface="Times New Roman"/>
                <a:cs typeface="Times New Roman"/>
                <a:sym typeface="Times New Roman"/>
              </a:rPr>
              <a:t>This creates a trickle-down effect where young black men who are listening to hip-hop take part in the masculinity that is portrayed in the music, even if it's not a part of “healthy masculinity” </a:t>
            </a:r>
            <a:endParaRPr/>
          </a:p>
        </p:txBody>
      </p:sp>
      <p:sp>
        <p:nvSpPr>
          <p:cNvPr id="196" name="Google Shape;196;p34"/>
          <p:cNvSpPr txBox="1"/>
          <p:nvPr>
            <p:ph type="title"/>
          </p:nvPr>
        </p:nvSpPr>
        <p:spPr>
          <a:xfrm>
            <a:off x="700800" y="491825"/>
            <a:ext cx="7742400" cy="6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   </a:t>
            </a:r>
            <a:endParaRPr/>
          </a:p>
          <a:p>
            <a:pPr indent="0" lvl="0" marL="0" rtl="0" algn="l">
              <a:spcBef>
                <a:spcPts val="0"/>
              </a:spcBef>
              <a:spcAft>
                <a:spcPts val="0"/>
              </a:spcAft>
              <a:buNone/>
            </a:pPr>
            <a:r>
              <a:t/>
            </a:r>
            <a:endParaRPr/>
          </a:p>
        </p:txBody>
      </p:sp>
      <p:pic>
        <p:nvPicPr>
          <p:cNvPr id="197" name="Google Shape;197;p34"/>
          <p:cNvPicPr preferRelativeResize="0"/>
          <p:nvPr/>
        </p:nvPicPr>
        <p:blipFill>
          <a:blip r:embed="rId3">
            <a:alphaModFix/>
          </a:blip>
          <a:stretch>
            <a:fillRect/>
          </a:stretch>
        </p:blipFill>
        <p:spPr>
          <a:xfrm>
            <a:off x="7435800" y="1428349"/>
            <a:ext cx="1639625" cy="2286825"/>
          </a:xfrm>
          <a:prstGeom prst="rect">
            <a:avLst/>
          </a:prstGeom>
          <a:noFill/>
          <a:ln>
            <a:noFill/>
          </a:ln>
          <a:effectLst>
            <a:reflection blurRad="0" dir="5400000" dist="38100" endA="0" endPos="30000" fadeDir="5400012" kx="0" rotWithShape="0" algn="bl" stPos="0" sy="-100000" ky="0"/>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5"/>
          <p:cNvSpPr txBox="1"/>
          <p:nvPr>
            <p:ph idx="15" type="title"/>
          </p:nvPr>
        </p:nvSpPr>
        <p:spPr>
          <a:xfrm>
            <a:off x="700800" y="491825"/>
            <a:ext cx="7742400" cy="6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Terminology</a:t>
            </a:r>
            <a:r>
              <a:rPr lang="en"/>
              <a:t> </a:t>
            </a:r>
            <a:endParaRPr/>
          </a:p>
        </p:txBody>
      </p:sp>
      <p:sp>
        <p:nvSpPr>
          <p:cNvPr id="203" name="Google Shape;203;p35"/>
          <p:cNvSpPr txBox="1"/>
          <p:nvPr/>
        </p:nvSpPr>
        <p:spPr>
          <a:xfrm>
            <a:off x="700800" y="1568975"/>
            <a:ext cx="7742400" cy="2293500"/>
          </a:xfrm>
          <a:prstGeom prst="rect">
            <a:avLst/>
          </a:prstGeom>
          <a:noFill/>
          <a:ln>
            <a:noFill/>
          </a:ln>
        </p:spPr>
        <p:txBody>
          <a:bodyPr anchorCtr="0" anchor="t" bIns="91425" lIns="91425" spcFirstLastPara="1" rIns="91425" wrap="square" tIns="91425">
            <a:spAutoFit/>
          </a:bodyPr>
          <a:lstStyle/>
          <a:p>
            <a:pPr indent="-355600" lvl="0" marL="457200" rtl="0" algn="l">
              <a:lnSpc>
                <a:spcPct val="150000"/>
              </a:lnSpc>
              <a:spcBef>
                <a:spcPts val="0"/>
              </a:spcBef>
              <a:spcAft>
                <a:spcPts val="0"/>
              </a:spcAft>
              <a:buClr>
                <a:srgbClr val="F2F2F2"/>
              </a:buClr>
              <a:buSzPts val="2000"/>
              <a:buFont typeface="Times New Roman"/>
              <a:buChar char="●"/>
            </a:pPr>
            <a:r>
              <a:rPr lang="en" sz="1800">
                <a:solidFill>
                  <a:srgbClr val="F2F2F2"/>
                </a:solidFill>
                <a:latin typeface="Times New Roman"/>
                <a:ea typeface="Times New Roman"/>
                <a:cs typeface="Times New Roman"/>
                <a:sym typeface="Times New Roman"/>
              </a:rPr>
              <a:t>Masculinity</a:t>
            </a:r>
            <a:r>
              <a:rPr lang="en" sz="1800">
                <a:solidFill>
                  <a:srgbClr val="F2F2F2"/>
                </a:solidFill>
                <a:latin typeface="Times New Roman"/>
                <a:ea typeface="Times New Roman"/>
                <a:cs typeface="Times New Roman"/>
                <a:sym typeface="Times New Roman"/>
              </a:rPr>
              <a:t> </a:t>
            </a:r>
            <a:endParaRPr sz="1800">
              <a:solidFill>
                <a:srgbClr val="F2F2F2"/>
              </a:solidFill>
              <a:latin typeface="Times New Roman"/>
              <a:ea typeface="Times New Roman"/>
              <a:cs typeface="Times New Roman"/>
              <a:sym typeface="Times New Roman"/>
            </a:endParaRPr>
          </a:p>
          <a:p>
            <a:pPr indent="-355600" lvl="0" marL="457200" rtl="0" algn="l">
              <a:lnSpc>
                <a:spcPct val="150000"/>
              </a:lnSpc>
              <a:spcBef>
                <a:spcPts val="0"/>
              </a:spcBef>
              <a:spcAft>
                <a:spcPts val="0"/>
              </a:spcAft>
              <a:buClr>
                <a:srgbClr val="F2F2F2"/>
              </a:buClr>
              <a:buSzPts val="2000"/>
              <a:buFont typeface="Times New Roman"/>
              <a:buChar char="●"/>
            </a:pPr>
            <a:r>
              <a:rPr lang="en" sz="1800">
                <a:solidFill>
                  <a:srgbClr val="F2F2F2"/>
                </a:solidFill>
                <a:latin typeface="Times New Roman"/>
                <a:ea typeface="Times New Roman"/>
                <a:cs typeface="Times New Roman"/>
                <a:sym typeface="Times New Roman"/>
              </a:rPr>
              <a:t>Self Image </a:t>
            </a:r>
            <a:endParaRPr sz="1800">
              <a:solidFill>
                <a:srgbClr val="F2F2F2"/>
              </a:solidFill>
              <a:latin typeface="Times New Roman"/>
              <a:ea typeface="Times New Roman"/>
              <a:cs typeface="Times New Roman"/>
              <a:sym typeface="Times New Roman"/>
            </a:endParaRPr>
          </a:p>
          <a:p>
            <a:pPr indent="-342900" lvl="0" marL="457200" rtl="0" algn="l">
              <a:lnSpc>
                <a:spcPct val="150000"/>
              </a:lnSpc>
              <a:spcBef>
                <a:spcPts val="0"/>
              </a:spcBef>
              <a:spcAft>
                <a:spcPts val="0"/>
              </a:spcAft>
              <a:buClr>
                <a:srgbClr val="F2F2F2"/>
              </a:buClr>
              <a:buSzPts val="1800"/>
              <a:buFont typeface="Times New Roman"/>
              <a:buChar char="●"/>
            </a:pPr>
            <a:r>
              <a:rPr lang="en" sz="1800">
                <a:solidFill>
                  <a:srgbClr val="F2F2F2"/>
                </a:solidFill>
                <a:latin typeface="Times New Roman"/>
                <a:ea typeface="Times New Roman"/>
                <a:cs typeface="Times New Roman"/>
                <a:sym typeface="Times New Roman"/>
              </a:rPr>
              <a:t>Self Concept</a:t>
            </a:r>
            <a:endParaRPr sz="1800">
              <a:solidFill>
                <a:srgbClr val="F2F2F2"/>
              </a:solidFill>
              <a:latin typeface="Times New Roman"/>
              <a:ea typeface="Times New Roman"/>
              <a:cs typeface="Times New Roman"/>
              <a:sym typeface="Times New Roman"/>
            </a:endParaRPr>
          </a:p>
          <a:p>
            <a:pPr indent="-355600" lvl="0" marL="457200" rtl="0" algn="l">
              <a:lnSpc>
                <a:spcPct val="150000"/>
              </a:lnSpc>
              <a:spcBef>
                <a:spcPts val="0"/>
              </a:spcBef>
              <a:spcAft>
                <a:spcPts val="0"/>
              </a:spcAft>
              <a:buClr>
                <a:srgbClr val="F2F2F2"/>
              </a:buClr>
              <a:buSzPts val="2000"/>
              <a:buFont typeface="Times New Roman"/>
              <a:buChar char="●"/>
            </a:pPr>
            <a:r>
              <a:rPr lang="en" sz="1800">
                <a:solidFill>
                  <a:srgbClr val="F2F2F2"/>
                </a:solidFill>
                <a:latin typeface="Times New Roman"/>
                <a:ea typeface="Times New Roman"/>
                <a:cs typeface="Times New Roman"/>
                <a:sym typeface="Times New Roman"/>
              </a:rPr>
              <a:t>Black </a:t>
            </a:r>
            <a:r>
              <a:rPr lang="en" sz="1800">
                <a:solidFill>
                  <a:srgbClr val="F2F2F2"/>
                </a:solidFill>
                <a:latin typeface="Times New Roman"/>
                <a:ea typeface="Times New Roman"/>
                <a:cs typeface="Times New Roman"/>
                <a:sym typeface="Times New Roman"/>
              </a:rPr>
              <a:t>Masculinity</a:t>
            </a:r>
            <a:r>
              <a:rPr lang="en" sz="1800">
                <a:solidFill>
                  <a:srgbClr val="F2F2F2"/>
                </a:solidFill>
                <a:latin typeface="Times New Roman"/>
                <a:ea typeface="Times New Roman"/>
                <a:cs typeface="Times New Roman"/>
                <a:sym typeface="Times New Roman"/>
              </a:rPr>
              <a:t> </a:t>
            </a:r>
            <a:endParaRPr sz="1800">
              <a:solidFill>
                <a:srgbClr val="F2F2F2"/>
              </a:solidFill>
              <a:latin typeface="Times New Roman"/>
              <a:ea typeface="Times New Roman"/>
              <a:cs typeface="Times New Roman"/>
              <a:sym typeface="Times New Roman"/>
            </a:endParaRPr>
          </a:p>
          <a:p>
            <a:pPr indent="-355600" lvl="0" marL="457200" rtl="0" algn="l">
              <a:lnSpc>
                <a:spcPct val="150000"/>
              </a:lnSpc>
              <a:spcBef>
                <a:spcPts val="0"/>
              </a:spcBef>
              <a:spcAft>
                <a:spcPts val="0"/>
              </a:spcAft>
              <a:buClr>
                <a:srgbClr val="F2F2F2"/>
              </a:buClr>
              <a:buSzPts val="2000"/>
              <a:buFont typeface="Times New Roman"/>
              <a:buChar char="●"/>
            </a:pPr>
            <a:r>
              <a:rPr lang="en" sz="1800">
                <a:solidFill>
                  <a:srgbClr val="F2F2F2"/>
                </a:solidFill>
                <a:latin typeface="Times New Roman"/>
                <a:ea typeface="Times New Roman"/>
                <a:cs typeface="Times New Roman"/>
                <a:sym typeface="Times New Roman"/>
              </a:rPr>
              <a:t>Toxic</a:t>
            </a:r>
            <a:r>
              <a:rPr lang="en" sz="1800">
                <a:solidFill>
                  <a:srgbClr val="F2F2F2"/>
                </a:solidFill>
                <a:latin typeface="Times New Roman"/>
                <a:ea typeface="Times New Roman"/>
                <a:cs typeface="Times New Roman"/>
                <a:sym typeface="Times New Roman"/>
              </a:rPr>
              <a:t>/</a:t>
            </a:r>
            <a:r>
              <a:rPr lang="en" sz="1800">
                <a:solidFill>
                  <a:srgbClr val="F2F2F2"/>
                </a:solidFill>
                <a:latin typeface="Times New Roman"/>
                <a:ea typeface="Times New Roman"/>
                <a:cs typeface="Times New Roman"/>
                <a:sym typeface="Times New Roman"/>
              </a:rPr>
              <a:t>Healthy </a:t>
            </a:r>
            <a:r>
              <a:rPr lang="en" sz="1800">
                <a:solidFill>
                  <a:srgbClr val="F2F2F2"/>
                </a:solidFill>
                <a:latin typeface="Times New Roman"/>
                <a:ea typeface="Times New Roman"/>
                <a:cs typeface="Times New Roman"/>
                <a:sym typeface="Times New Roman"/>
              </a:rPr>
              <a:t>Masculinity</a:t>
            </a:r>
            <a:r>
              <a:rPr lang="en" sz="1800">
                <a:solidFill>
                  <a:srgbClr val="F2F2F2"/>
                </a:solidFill>
                <a:latin typeface="Times New Roman"/>
                <a:ea typeface="Times New Roman"/>
                <a:cs typeface="Times New Roman"/>
                <a:sym typeface="Times New Roman"/>
              </a:rPr>
              <a:t> </a:t>
            </a:r>
            <a:endParaRPr sz="1800">
              <a:latin typeface="Didact Gothic"/>
              <a:ea typeface="Didact Gothic"/>
              <a:cs typeface="Didact Gothic"/>
              <a:sym typeface="Didact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6"/>
          <p:cNvSpPr txBox="1"/>
          <p:nvPr>
            <p:ph idx="15" type="title"/>
          </p:nvPr>
        </p:nvSpPr>
        <p:spPr>
          <a:xfrm>
            <a:off x="700800" y="491825"/>
            <a:ext cx="7742400" cy="6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Research Question (is this final?</a:t>
            </a:r>
            <a:endParaRPr/>
          </a:p>
        </p:txBody>
      </p:sp>
      <p:sp>
        <p:nvSpPr>
          <p:cNvPr id="209" name="Google Shape;209;p36"/>
          <p:cNvSpPr txBox="1"/>
          <p:nvPr/>
        </p:nvSpPr>
        <p:spPr>
          <a:xfrm>
            <a:off x="1487550" y="1613350"/>
            <a:ext cx="6416400" cy="20625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Clr>
                <a:schemeClr val="lt1"/>
              </a:buClr>
              <a:buSzPts val="1100"/>
              <a:buFont typeface="Arial"/>
              <a:buNone/>
            </a:pPr>
            <a:r>
              <a:rPr b="1" lang="en" sz="1800">
                <a:solidFill>
                  <a:srgbClr val="F2F2F2"/>
                </a:solidFill>
                <a:latin typeface="Times New Roman"/>
                <a:ea typeface="Times New Roman"/>
                <a:cs typeface="Times New Roman"/>
                <a:sym typeface="Times New Roman"/>
              </a:rPr>
              <a:t>“In what ways does the representation of Black men in media and music impact the development of young Black boys' self-concept?” </a:t>
            </a:r>
            <a:endParaRPr b="1" sz="1800">
              <a:solidFill>
                <a:srgbClr val="F2F2F2"/>
              </a:solidFill>
              <a:latin typeface="Times New Roman"/>
              <a:ea typeface="Times New Roman"/>
              <a:cs typeface="Times New Roman"/>
              <a:sym typeface="Times New Roman"/>
            </a:endParaRPr>
          </a:p>
          <a:p>
            <a:pPr indent="0" lvl="0" marL="0" rtl="0" algn="l">
              <a:spcBef>
                <a:spcPts val="0"/>
              </a:spcBef>
              <a:spcAft>
                <a:spcPts val="0"/>
              </a:spcAft>
              <a:buNone/>
            </a:pPr>
            <a:r>
              <a:t/>
            </a:r>
            <a:endParaRPr>
              <a:latin typeface="Didact Gothic"/>
              <a:ea typeface="Didact Gothic"/>
              <a:cs typeface="Didact Gothic"/>
              <a:sym typeface="Didact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7"/>
          <p:cNvSpPr txBox="1"/>
          <p:nvPr>
            <p:ph idx="15" type="title"/>
          </p:nvPr>
        </p:nvSpPr>
        <p:spPr>
          <a:xfrm>
            <a:off x="700800" y="491825"/>
            <a:ext cx="7742400" cy="6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Thesis  </a:t>
            </a:r>
            <a:endParaRPr/>
          </a:p>
        </p:txBody>
      </p:sp>
      <p:sp>
        <p:nvSpPr>
          <p:cNvPr id="215" name="Google Shape;215;p37"/>
          <p:cNvSpPr txBox="1"/>
          <p:nvPr/>
        </p:nvSpPr>
        <p:spPr>
          <a:xfrm>
            <a:off x="840450" y="1263450"/>
            <a:ext cx="4286400" cy="32016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Clr>
                <a:schemeClr val="lt1"/>
              </a:buClr>
              <a:buSzPts val="1100"/>
              <a:buFont typeface="Arial"/>
              <a:buNone/>
            </a:pPr>
            <a:r>
              <a:rPr lang="en" sz="1800">
                <a:solidFill>
                  <a:schemeClr val="dk1"/>
                </a:solidFill>
                <a:latin typeface="Times New Roman"/>
                <a:ea typeface="Times New Roman"/>
                <a:cs typeface="Times New Roman"/>
                <a:sym typeface="Times New Roman"/>
              </a:rPr>
              <a:t>Social and psychological development in young Black boys is often influenced by the </a:t>
            </a:r>
            <a:r>
              <a:rPr lang="en" sz="1800">
                <a:solidFill>
                  <a:schemeClr val="dk1"/>
                </a:solidFill>
                <a:latin typeface="Times New Roman"/>
                <a:ea typeface="Times New Roman"/>
                <a:cs typeface="Times New Roman"/>
                <a:sym typeface="Times New Roman"/>
              </a:rPr>
              <a:t>stereotypical</a:t>
            </a:r>
            <a:r>
              <a:rPr lang="en" sz="1800">
                <a:solidFill>
                  <a:schemeClr val="dk1"/>
                </a:solidFill>
                <a:latin typeface="Times New Roman"/>
                <a:ea typeface="Times New Roman"/>
                <a:cs typeface="Times New Roman"/>
                <a:sym typeface="Times New Roman"/>
              </a:rPr>
              <a:t> representations and varying versions of masculinity portrayed in rap music and social media.</a:t>
            </a:r>
            <a:r>
              <a:rPr lang="en" sz="1900">
                <a:solidFill>
                  <a:schemeClr val="dk1"/>
                </a:solidFill>
                <a:latin typeface="Times New Roman"/>
                <a:ea typeface="Times New Roman"/>
                <a:cs typeface="Times New Roman"/>
                <a:sym typeface="Times New Roman"/>
              </a:rPr>
              <a:t> </a:t>
            </a:r>
            <a:endParaRPr sz="29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latin typeface="Didact Gothic"/>
              <a:ea typeface="Didact Gothic"/>
              <a:cs typeface="Didact Gothic"/>
              <a:sym typeface="Didact Gothic"/>
            </a:endParaRPr>
          </a:p>
        </p:txBody>
      </p:sp>
      <p:pic>
        <p:nvPicPr>
          <p:cNvPr id="216" name="Google Shape;216;p37"/>
          <p:cNvPicPr preferRelativeResize="0"/>
          <p:nvPr/>
        </p:nvPicPr>
        <p:blipFill rotWithShape="1">
          <a:blip r:embed="rId3">
            <a:alphaModFix/>
          </a:blip>
          <a:srcRect b="0" l="25739" r="25612" t="1097"/>
          <a:stretch/>
        </p:blipFill>
        <p:spPr>
          <a:xfrm>
            <a:off x="5973100" y="1057250"/>
            <a:ext cx="2884901" cy="3909600"/>
          </a:xfrm>
          <a:prstGeom prst="rect">
            <a:avLst/>
          </a:prstGeom>
          <a:noFill/>
          <a:ln>
            <a:noFill/>
          </a:ln>
        </p:spPr>
      </p:pic>
    </p:spTree>
  </p:cSld>
  <p:clrMapOvr>
    <a:masterClrMapping/>
  </p:clrMapOvr>
  <mc:AlternateContent>
    <mc:Choice Requires="p14">
      <p:transition spd="slow" p14:dur="1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3900" fill="hold"/>
                                        <p:tgtEl>
                                          <p:spTgt spid="216"/>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8"/>
          <p:cNvSpPr txBox="1"/>
          <p:nvPr>
            <p:ph idx="1" type="body"/>
          </p:nvPr>
        </p:nvSpPr>
        <p:spPr>
          <a:xfrm>
            <a:off x="700800" y="1563775"/>
            <a:ext cx="7512300" cy="32847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1800">
                <a:solidFill>
                  <a:srgbClr val="F2F2F2"/>
                </a:solidFill>
                <a:latin typeface="Times New Roman"/>
                <a:ea typeface="Times New Roman"/>
                <a:cs typeface="Times New Roman"/>
                <a:sym typeface="Times New Roman"/>
              </a:rPr>
              <a:t>The research for this paper was collected using secondary sources through a review of the literature. The primary disciplines that were examined were Cultural A</a:t>
            </a:r>
            <a:r>
              <a:rPr lang="en" sz="1800">
                <a:solidFill>
                  <a:srgbClr val="F2F2F2"/>
                </a:solidFill>
                <a:latin typeface="Times New Roman"/>
                <a:ea typeface="Times New Roman"/>
                <a:cs typeface="Times New Roman"/>
                <a:sym typeface="Times New Roman"/>
              </a:rPr>
              <a:t>nthropology</a:t>
            </a:r>
            <a:r>
              <a:rPr lang="en" sz="1800">
                <a:solidFill>
                  <a:srgbClr val="F2F2F2"/>
                </a:solidFill>
                <a:latin typeface="Times New Roman"/>
                <a:ea typeface="Times New Roman"/>
                <a:cs typeface="Times New Roman"/>
                <a:sym typeface="Times New Roman"/>
              </a:rPr>
              <a:t>, African-American studies, </a:t>
            </a:r>
            <a:r>
              <a:rPr lang="en" sz="1800">
                <a:solidFill>
                  <a:srgbClr val="F2F2F2"/>
                </a:solidFill>
                <a:latin typeface="Times New Roman"/>
                <a:ea typeface="Times New Roman"/>
                <a:cs typeface="Times New Roman"/>
                <a:sym typeface="Times New Roman"/>
              </a:rPr>
              <a:t>Sociology</a:t>
            </a:r>
            <a:r>
              <a:rPr lang="en" sz="1800">
                <a:solidFill>
                  <a:srgbClr val="F2F2F2"/>
                </a:solidFill>
                <a:latin typeface="Times New Roman"/>
                <a:ea typeface="Times New Roman"/>
                <a:cs typeface="Times New Roman"/>
                <a:sym typeface="Times New Roman"/>
              </a:rPr>
              <a:t>, and Pop Culture.</a:t>
            </a:r>
            <a:endParaRPr sz="1800">
              <a:solidFill>
                <a:srgbClr val="F2F2F2"/>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222" name="Google Shape;222;p38"/>
          <p:cNvSpPr txBox="1"/>
          <p:nvPr>
            <p:ph type="title"/>
          </p:nvPr>
        </p:nvSpPr>
        <p:spPr>
          <a:xfrm>
            <a:off x="700800" y="491825"/>
            <a:ext cx="7742400" cy="6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lt1"/>
              </a:buClr>
              <a:buSzPts val="1100"/>
              <a:buFont typeface="Arial"/>
              <a:buNone/>
            </a:pPr>
            <a:r>
              <a:rPr lang="en"/>
              <a:t>Methodology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9"/>
          <p:cNvSpPr txBox="1"/>
          <p:nvPr>
            <p:ph idx="15" type="title"/>
          </p:nvPr>
        </p:nvSpPr>
        <p:spPr>
          <a:xfrm>
            <a:off x="700800" y="491825"/>
            <a:ext cx="7742400" cy="6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Limitations</a:t>
            </a:r>
            <a:endParaRPr/>
          </a:p>
        </p:txBody>
      </p:sp>
      <p:sp>
        <p:nvSpPr>
          <p:cNvPr id="228" name="Google Shape;228;p39"/>
          <p:cNvSpPr txBox="1"/>
          <p:nvPr/>
        </p:nvSpPr>
        <p:spPr>
          <a:xfrm>
            <a:off x="1059900" y="1833000"/>
            <a:ext cx="7024200" cy="1477500"/>
          </a:xfrm>
          <a:prstGeom prst="rect">
            <a:avLst/>
          </a:prstGeom>
          <a:noFill/>
          <a:ln>
            <a:noFill/>
          </a:ln>
        </p:spPr>
        <p:txBody>
          <a:bodyPr anchorCtr="0" anchor="t" bIns="91425" lIns="91425" spcFirstLastPara="1" rIns="91425" wrap="square" tIns="91425">
            <a:spAutoFit/>
          </a:bodyPr>
          <a:lstStyle/>
          <a:p>
            <a:pPr indent="-336550" lvl="0" marL="457200" rtl="0" algn="l">
              <a:lnSpc>
                <a:spcPct val="200000"/>
              </a:lnSpc>
              <a:spcBef>
                <a:spcPts val="0"/>
              </a:spcBef>
              <a:spcAft>
                <a:spcPts val="0"/>
              </a:spcAft>
              <a:buClr>
                <a:srgbClr val="F2F2F2"/>
              </a:buClr>
              <a:buSzPts val="1700"/>
              <a:buFont typeface="Times New Roman"/>
              <a:buChar char="●"/>
            </a:pPr>
            <a:r>
              <a:rPr lang="en" sz="1700">
                <a:solidFill>
                  <a:srgbClr val="F2F2F2"/>
                </a:solidFill>
                <a:latin typeface="Times New Roman"/>
                <a:ea typeface="Times New Roman"/>
                <a:cs typeface="Times New Roman"/>
                <a:sym typeface="Times New Roman"/>
              </a:rPr>
              <a:t>Lack of research in this topic impacted the access to information </a:t>
            </a:r>
            <a:endParaRPr sz="1700">
              <a:solidFill>
                <a:srgbClr val="F2F2F2"/>
              </a:solidFill>
              <a:latin typeface="Times New Roman"/>
              <a:ea typeface="Times New Roman"/>
              <a:cs typeface="Times New Roman"/>
              <a:sym typeface="Times New Roman"/>
            </a:endParaRPr>
          </a:p>
          <a:p>
            <a:pPr indent="-336550" lvl="0" marL="457200" rtl="0" algn="l">
              <a:lnSpc>
                <a:spcPct val="200000"/>
              </a:lnSpc>
              <a:spcBef>
                <a:spcPts val="0"/>
              </a:spcBef>
              <a:spcAft>
                <a:spcPts val="0"/>
              </a:spcAft>
              <a:buClr>
                <a:srgbClr val="F2F2F2"/>
              </a:buClr>
              <a:buSzPts val="1700"/>
              <a:buFont typeface="Times New Roman"/>
              <a:buChar char="●"/>
            </a:pPr>
            <a:r>
              <a:rPr lang="en" sz="1700">
                <a:solidFill>
                  <a:srgbClr val="F2F2F2"/>
                </a:solidFill>
                <a:latin typeface="Times New Roman"/>
                <a:ea typeface="Times New Roman"/>
                <a:cs typeface="Times New Roman"/>
                <a:sym typeface="Times New Roman"/>
              </a:rPr>
              <a:t>Analyzing and defining masculinity </a:t>
            </a:r>
            <a:endParaRPr sz="1700">
              <a:solidFill>
                <a:srgbClr val="F2F2F2"/>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600">
              <a:latin typeface="Didact Gothic"/>
              <a:ea typeface="Didact Gothic"/>
              <a:cs typeface="Didact Gothic"/>
              <a:sym typeface="Didact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0"/>
          <p:cNvSpPr txBox="1"/>
          <p:nvPr>
            <p:ph idx="1" type="body"/>
          </p:nvPr>
        </p:nvSpPr>
        <p:spPr>
          <a:xfrm>
            <a:off x="518050" y="1274325"/>
            <a:ext cx="7784400" cy="3284700"/>
          </a:xfrm>
          <a:prstGeom prst="rect">
            <a:avLst/>
          </a:prstGeom>
        </p:spPr>
        <p:txBody>
          <a:bodyPr anchorCtr="0" anchor="t" bIns="91425" lIns="91425" spcFirstLastPara="1" rIns="91425" wrap="square" tIns="91425">
            <a:noAutofit/>
          </a:bodyPr>
          <a:lstStyle/>
          <a:p>
            <a:pPr indent="-304800" lvl="0" marL="457200" rtl="0" algn="l">
              <a:lnSpc>
                <a:spcPct val="200000"/>
              </a:lnSpc>
              <a:spcBef>
                <a:spcPts val="0"/>
              </a:spcBef>
              <a:spcAft>
                <a:spcPts val="0"/>
              </a:spcAft>
              <a:buClr>
                <a:srgbClr val="F2F2F2"/>
              </a:buClr>
              <a:buSzPts val="1200"/>
              <a:buFont typeface="Times New Roman"/>
              <a:buChar char="●"/>
            </a:pPr>
            <a:r>
              <a:rPr lang="en" sz="1200">
                <a:solidFill>
                  <a:srgbClr val="F2F2F2"/>
                </a:solidFill>
                <a:latin typeface="Times New Roman"/>
                <a:ea typeface="Times New Roman"/>
                <a:cs typeface="Times New Roman"/>
                <a:sym typeface="Times New Roman"/>
              </a:rPr>
              <a:t>The American Psychological Association’s Journal of Personality and Social Psychology explored stereotypes about perceptions of male bodies in one recent study.  The study found non-black participants believed Black men to be more capable of physical harm than white men of the same size. </a:t>
            </a:r>
            <a:r>
              <a:rPr lang="en" sz="1200">
                <a:solidFill>
                  <a:srgbClr val="F2F2F2"/>
                </a:solidFill>
                <a:latin typeface="Times New Roman"/>
                <a:ea typeface="Times New Roman"/>
                <a:cs typeface="Times New Roman"/>
                <a:sym typeface="Times New Roman"/>
              </a:rPr>
              <a:t>Black masculinity is the intersection between race and gender. Stereotypically in America.</a:t>
            </a:r>
            <a:endParaRPr sz="1200">
              <a:solidFill>
                <a:srgbClr val="F2F2F2"/>
              </a:solidFill>
              <a:latin typeface="Times New Roman"/>
              <a:ea typeface="Times New Roman"/>
              <a:cs typeface="Times New Roman"/>
              <a:sym typeface="Times New Roman"/>
            </a:endParaRPr>
          </a:p>
          <a:p>
            <a:pPr indent="-304800" lvl="0" marL="457200" rtl="0" algn="l">
              <a:lnSpc>
                <a:spcPct val="200000"/>
              </a:lnSpc>
              <a:spcBef>
                <a:spcPts val="0"/>
              </a:spcBef>
              <a:spcAft>
                <a:spcPts val="0"/>
              </a:spcAft>
              <a:buClr>
                <a:srgbClr val="F2F2F2"/>
              </a:buClr>
              <a:buSzPts val="1200"/>
              <a:buFont typeface="Times New Roman"/>
              <a:buChar char="●"/>
            </a:pPr>
            <a:r>
              <a:rPr lang="en" sz="1200">
                <a:solidFill>
                  <a:srgbClr val="F2F2F2"/>
                </a:solidFill>
                <a:latin typeface="Times New Roman"/>
                <a:ea typeface="Times New Roman"/>
                <a:cs typeface="Times New Roman"/>
                <a:sym typeface="Times New Roman"/>
              </a:rPr>
              <a:t>  In a recent BLM (Black Lives Matter) protest, a Black activist Curtis Hayes Jr. is seen shedding tears and expressing emotion to a younger Black male, 16 year old Raymond Curry. Hayes says he was explaining that his generation failed to protect our Black male community. </a:t>
            </a:r>
            <a:endParaRPr/>
          </a:p>
        </p:txBody>
      </p:sp>
      <p:sp>
        <p:nvSpPr>
          <p:cNvPr id="234" name="Google Shape;234;p40"/>
          <p:cNvSpPr txBox="1"/>
          <p:nvPr>
            <p:ph type="title"/>
          </p:nvPr>
        </p:nvSpPr>
        <p:spPr>
          <a:xfrm>
            <a:off x="700800" y="491825"/>
            <a:ext cx="7742400" cy="6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Perceptions of Black Men in America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1"/>
          <p:cNvSpPr txBox="1"/>
          <p:nvPr>
            <p:ph idx="1" type="body"/>
          </p:nvPr>
        </p:nvSpPr>
        <p:spPr>
          <a:xfrm>
            <a:off x="518050" y="1274325"/>
            <a:ext cx="7784400" cy="3284700"/>
          </a:xfrm>
          <a:prstGeom prst="rect">
            <a:avLst/>
          </a:prstGeom>
        </p:spPr>
        <p:txBody>
          <a:bodyPr anchorCtr="0" anchor="t" bIns="91425" lIns="91425" spcFirstLastPara="1" rIns="91425" wrap="square" tIns="91425">
            <a:noAutofit/>
          </a:bodyPr>
          <a:lstStyle/>
          <a:p>
            <a:pPr indent="457200" lvl="0" marL="0" rtl="0" algn="l">
              <a:lnSpc>
                <a:spcPct val="200000"/>
              </a:lnSpc>
              <a:spcBef>
                <a:spcPts val="0"/>
              </a:spcBef>
              <a:spcAft>
                <a:spcPts val="0"/>
              </a:spcAft>
              <a:buNone/>
            </a:pPr>
            <a:r>
              <a:rPr lang="en" sz="1200">
                <a:solidFill>
                  <a:srgbClr val="F2F2F2"/>
                </a:solidFill>
                <a:latin typeface="Times New Roman"/>
                <a:ea typeface="Times New Roman"/>
                <a:cs typeface="Times New Roman"/>
                <a:sym typeface="Times New Roman"/>
              </a:rPr>
              <a:t>In Hip-Hop rappers represent themselves in a lot of different ways.  Rap is a musical expression of past experiences with storytelling. With the way Rap has evolved, the image for rappers has changed for the worse. Information from Pew Research Center states, “More than seven-in-ten among the U.S. public, including large majorities of both blacks and whites, offer a negative assessment of rap music, with 71% of blacks and 74% of whites agreeing that rap’s societal impact is bad” (Pew Research Center, pg.1). In a lot of Hip-Hop, rappers tell a story and try to represent their masculinity. This leads to younger black boys developing the concept of certain ideas they believe they need to do in order to become “masculine” such as embracing materialism in dress, speaking about mature topics, and engaging with others in aggressive or “toxic” ways, historically.  </a:t>
            </a:r>
            <a:endParaRPr sz="1200">
              <a:solidFill>
                <a:srgbClr val="F2F2F2"/>
              </a:solidFill>
              <a:latin typeface="Times New Roman"/>
              <a:ea typeface="Times New Roman"/>
              <a:cs typeface="Times New Roman"/>
              <a:sym typeface="Times New Roman"/>
            </a:endParaRPr>
          </a:p>
          <a:p>
            <a:pPr indent="457200" lvl="0" marL="0" rtl="0" algn="l">
              <a:lnSpc>
                <a:spcPct val="200000"/>
              </a:lnSpc>
              <a:spcBef>
                <a:spcPts val="0"/>
              </a:spcBef>
              <a:spcAft>
                <a:spcPts val="0"/>
              </a:spcAft>
              <a:buNone/>
            </a:pPr>
            <a:r>
              <a:t/>
            </a:r>
            <a:endParaRPr sz="1200">
              <a:solidFill>
                <a:srgbClr val="F2F2F2"/>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240" name="Google Shape;240;p41"/>
          <p:cNvSpPr txBox="1"/>
          <p:nvPr>
            <p:ph type="title"/>
          </p:nvPr>
        </p:nvSpPr>
        <p:spPr>
          <a:xfrm>
            <a:off x="700800" y="491825"/>
            <a:ext cx="7742400" cy="6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Representation of Black men in Hip-Hop</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arkle Slideshow by Slidesgo">
  <a:themeElements>
    <a:clrScheme name="Simple Light">
      <a:dk1>
        <a:srgbClr val="FFFFFF"/>
      </a:dk1>
      <a:lt1>
        <a:srgbClr val="000000"/>
      </a:lt1>
      <a:dk2>
        <a:srgbClr val="434343"/>
      </a:dk2>
      <a:lt2>
        <a:srgbClr val="FFFFFF"/>
      </a:lt2>
      <a:accent1>
        <a:srgbClr val="A3896F"/>
      </a:accent1>
      <a:accent2>
        <a:srgbClr val="C9B18E"/>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