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438912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 roundtripDataSignature="AMtx7mg64oVuQuItx9aKpzlsNjxLDgQ2s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andra Santill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7-20T17:21:20.296">
    <p:pos x="313" y="5713"/>
    <p:text>Small comment on formatting: Your text size here is different than your other sections. 24 vs 30 pt. Slightly adjust size.</p:text>
    <p:extLst>
      <p:ext uri="{C676402C-5697-4E1C-873F-D02D1690AC5C}">
        <p15:threadingInfo timeZoneBias="0"/>
      </p:ext>
      <p:ext uri="http://customooxmlschemas.google.com/">
        <go:slidesCustomData xmlns:go="http://customooxmlschemas.google.com/" commentPostId="AAAAc2Hlw7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47"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47"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2468880" y="7183123"/>
            <a:ext cx="27980700" cy="152808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1600"/>
              <a:buFont typeface="Calibri"/>
              <a:buNone/>
              <a:defRPr sz="2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4114800" y="23053043"/>
            <a:ext cx="24688800" cy="105969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600"/>
              </a:spcBef>
              <a:spcAft>
                <a:spcPts val="0"/>
              </a:spcAft>
              <a:buClr>
                <a:schemeClr val="dk1"/>
              </a:buClr>
              <a:buSzPts val="8640"/>
              <a:buNone/>
              <a:defRPr sz="8640"/>
            </a:lvl1pPr>
            <a:lvl2pPr lvl="1" algn="ctr">
              <a:lnSpc>
                <a:spcPct val="90000"/>
              </a:lnSpc>
              <a:spcBef>
                <a:spcPts val="1800"/>
              </a:spcBef>
              <a:spcAft>
                <a:spcPts val="0"/>
              </a:spcAft>
              <a:buClr>
                <a:schemeClr val="dk1"/>
              </a:buClr>
              <a:buSzPts val="7200"/>
              <a:buNone/>
              <a:defRPr sz="7200"/>
            </a:lvl2pPr>
            <a:lvl3pPr lvl="2" algn="ctr">
              <a:lnSpc>
                <a:spcPct val="90000"/>
              </a:lnSpc>
              <a:spcBef>
                <a:spcPts val="1800"/>
              </a:spcBef>
              <a:spcAft>
                <a:spcPts val="0"/>
              </a:spcAft>
              <a:buClr>
                <a:schemeClr val="dk1"/>
              </a:buClr>
              <a:buSzPts val="6480"/>
              <a:buNone/>
              <a:defRPr sz="6480"/>
            </a:lvl3pPr>
            <a:lvl4pPr lvl="3" algn="ctr">
              <a:lnSpc>
                <a:spcPct val="90000"/>
              </a:lnSpc>
              <a:spcBef>
                <a:spcPts val="1800"/>
              </a:spcBef>
              <a:spcAft>
                <a:spcPts val="0"/>
              </a:spcAft>
              <a:buClr>
                <a:schemeClr val="dk1"/>
              </a:buClr>
              <a:buSzPts val="5760"/>
              <a:buNone/>
              <a:defRPr sz="5760"/>
            </a:lvl4pPr>
            <a:lvl5pPr lvl="4" algn="ctr">
              <a:lnSpc>
                <a:spcPct val="90000"/>
              </a:lnSpc>
              <a:spcBef>
                <a:spcPts val="1800"/>
              </a:spcBef>
              <a:spcAft>
                <a:spcPts val="0"/>
              </a:spcAft>
              <a:buClr>
                <a:schemeClr val="dk1"/>
              </a:buClr>
              <a:buSzPts val="5760"/>
              <a:buNone/>
              <a:defRPr sz="5760"/>
            </a:lvl5pPr>
            <a:lvl6pPr lvl="5" algn="ctr">
              <a:lnSpc>
                <a:spcPct val="90000"/>
              </a:lnSpc>
              <a:spcBef>
                <a:spcPts val="1800"/>
              </a:spcBef>
              <a:spcAft>
                <a:spcPts val="0"/>
              </a:spcAft>
              <a:buClr>
                <a:schemeClr val="dk1"/>
              </a:buClr>
              <a:buSzPts val="5760"/>
              <a:buNone/>
              <a:defRPr sz="5760"/>
            </a:lvl6pPr>
            <a:lvl7pPr lvl="6" algn="ctr">
              <a:lnSpc>
                <a:spcPct val="90000"/>
              </a:lnSpc>
              <a:spcBef>
                <a:spcPts val="1800"/>
              </a:spcBef>
              <a:spcAft>
                <a:spcPts val="0"/>
              </a:spcAft>
              <a:buClr>
                <a:schemeClr val="dk1"/>
              </a:buClr>
              <a:buSzPts val="5760"/>
              <a:buNone/>
              <a:defRPr sz="5760"/>
            </a:lvl7pPr>
            <a:lvl8pPr lvl="7" algn="ctr">
              <a:lnSpc>
                <a:spcPct val="90000"/>
              </a:lnSpc>
              <a:spcBef>
                <a:spcPts val="1800"/>
              </a:spcBef>
              <a:spcAft>
                <a:spcPts val="0"/>
              </a:spcAft>
              <a:buClr>
                <a:schemeClr val="dk1"/>
              </a:buClr>
              <a:buSzPts val="5760"/>
              <a:buNone/>
              <a:defRPr sz="5760"/>
            </a:lvl8pPr>
            <a:lvl9pPr lvl="8" algn="ctr">
              <a:lnSpc>
                <a:spcPct val="90000"/>
              </a:lnSpc>
              <a:spcBef>
                <a:spcPts val="1800"/>
              </a:spcBef>
              <a:spcAft>
                <a:spcPts val="0"/>
              </a:spcAft>
              <a:buClr>
                <a:schemeClr val="dk1"/>
              </a:buClr>
              <a:buSzPts val="5760"/>
              <a:buNone/>
              <a:defRPr sz="5760"/>
            </a:lvl9pPr>
          </a:lstStyle>
          <a:p/>
        </p:txBody>
      </p:sp>
      <p:sp>
        <p:nvSpPr>
          <p:cNvPr id="14" name="Google Shape;14;p3"/>
          <p:cNvSpPr txBox="1"/>
          <p:nvPr>
            <p:ph idx="10" type="dt"/>
          </p:nvPr>
        </p:nvSpPr>
        <p:spPr>
          <a:xfrm>
            <a:off x="2263140" y="40680650"/>
            <a:ext cx="7406400" cy="2336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0904220" y="40680650"/>
            <a:ext cx="11110200" cy="2336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23248620" y="40680650"/>
            <a:ext cx="7406400" cy="2336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2336810"/>
            <a:ext cx="28392000" cy="8483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2535060" y="11412200"/>
            <a:ext cx="27848400" cy="28392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600"/>
              </a:spcBef>
              <a:spcAft>
                <a:spcPts val="0"/>
              </a:spcAft>
              <a:buClr>
                <a:schemeClr val="dk1"/>
              </a:buClr>
              <a:buSzPts val="1800"/>
              <a:buChar char="•"/>
              <a:defRPr/>
            </a:lvl1pPr>
            <a:lvl2pPr indent="-342900" lvl="1" marL="914400" algn="l">
              <a:lnSpc>
                <a:spcPct val="90000"/>
              </a:lnSpc>
              <a:spcBef>
                <a:spcPts val="1800"/>
              </a:spcBef>
              <a:spcAft>
                <a:spcPts val="0"/>
              </a:spcAft>
              <a:buClr>
                <a:schemeClr val="dk1"/>
              </a:buClr>
              <a:buSzPts val="1800"/>
              <a:buChar char="•"/>
              <a:defRPr/>
            </a:lvl2pPr>
            <a:lvl3pPr indent="-342900" lvl="2" marL="1371600" algn="l">
              <a:lnSpc>
                <a:spcPct val="90000"/>
              </a:lnSpc>
              <a:spcBef>
                <a:spcPts val="1800"/>
              </a:spcBef>
              <a:spcAft>
                <a:spcPts val="0"/>
              </a:spcAft>
              <a:buClr>
                <a:schemeClr val="dk1"/>
              </a:buClr>
              <a:buSzPts val="1800"/>
              <a:buChar char="•"/>
              <a:defRPr/>
            </a:lvl3pPr>
            <a:lvl4pPr indent="-342900" lvl="3" marL="1828800" algn="l">
              <a:lnSpc>
                <a:spcPct val="90000"/>
              </a:lnSpc>
              <a:spcBef>
                <a:spcPts val="1800"/>
              </a:spcBef>
              <a:spcAft>
                <a:spcPts val="0"/>
              </a:spcAft>
              <a:buClr>
                <a:schemeClr val="dk1"/>
              </a:buClr>
              <a:buSzPts val="1800"/>
              <a:buChar char="•"/>
              <a:defRPr/>
            </a:lvl4pPr>
            <a:lvl5pPr indent="-342900" lvl="4" marL="2286000" algn="l">
              <a:lnSpc>
                <a:spcPct val="90000"/>
              </a:lnSpc>
              <a:spcBef>
                <a:spcPts val="1800"/>
              </a:spcBef>
              <a:spcAft>
                <a:spcPts val="0"/>
              </a:spcAft>
              <a:buClr>
                <a:schemeClr val="dk1"/>
              </a:buClr>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1800"/>
              </a:spcBef>
              <a:spcAft>
                <a:spcPts val="0"/>
              </a:spcAft>
              <a:buClr>
                <a:schemeClr val="dk1"/>
              </a:buClr>
              <a:buSzPts val="1800"/>
              <a:buChar char="•"/>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1800"/>
              </a:spcBef>
              <a:spcAft>
                <a:spcPts val="0"/>
              </a:spcAft>
              <a:buClr>
                <a:schemeClr val="dk1"/>
              </a:buClr>
              <a:buSzPts val="1800"/>
              <a:buChar char="•"/>
              <a:defRPr/>
            </a:lvl9pPr>
          </a:lstStyle>
          <a:p/>
        </p:txBody>
      </p:sp>
      <p:sp>
        <p:nvSpPr>
          <p:cNvPr id="71" name="Google Shape;71;p12"/>
          <p:cNvSpPr txBox="1"/>
          <p:nvPr>
            <p:ph idx="10" type="dt"/>
          </p:nvPr>
        </p:nvSpPr>
        <p:spPr>
          <a:xfrm>
            <a:off x="2263140" y="40680650"/>
            <a:ext cx="7406400" cy="2336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0904220" y="40680650"/>
            <a:ext cx="11110200" cy="2336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23248620" y="40680650"/>
            <a:ext cx="7406400" cy="2336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8508512" y="17385550"/>
            <a:ext cx="37195500" cy="7098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5893348" y="10493200"/>
            <a:ext cx="37195500" cy="20882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600"/>
              </a:spcBef>
              <a:spcAft>
                <a:spcPts val="0"/>
              </a:spcAft>
              <a:buClr>
                <a:schemeClr val="dk1"/>
              </a:buClr>
              <a:buSzPts val="1800"/>
              <a:buChar char="•"/>
              <a:defRPr/>
            </a:lvl1pPr>
            <a:lvl2pPr indent="-342900" lvl="1" marL="914400" algn="l">
              <a:lnSpc>
                <a:spcPct val="90000"/>
              </a:lnSpc>
              <a:spcBef>
                <a:spcPts val="1800"/>
              </a:spcBef>
              <a:spcAft>
                <a:spcPts val="0"/>
              </a:spcAft>
              <a:buClr>
                <a:schemeClr val="dk1"/>
              </a:buClr>
              <a:buSzPts val="1800"/>
              <a:buChar char="•"/>
              <a:defRPr/>
            </a:lvl2pPr>
            <a:lvl3pPr indent="-342900" lvl="2" marL="1371600" algn="l">
              <a:lnSpc>
                <a:spcPct val="90000"/>
              </a:lnSpc>
              <a:spcBef>
                <a:spcPts val="1800"/>
              </a:spcBef>
              <a:spcAft>
                <a:spcPts val="0"/>
              </a:spcAft>
              <a:buClr>
                <a:schemeClr val="dk1"/>
              </a:buClr>
              <a:buSzPts val="1800"/>
              <a:buChar char="•"/>
              <a:defRPr/>
            </a:lvl3pPr>
            <a:lvl4pPr indent="-342900" lvl="3" marL="1828800" algn="l">
              <a:lnSpc>
                <a:spcPct val="90000"/>
              </a:lnSpc>
              <a:spcBef>
                <a:spcPts val="1800"/>
              </a:spcBef>
              <a:spcAft>
                <a:spcPts val="0"/>
              </a:spcAft>
              <a:buClr>
                <a:schemeClr val="dk1"/>
              </a:buClr>
              <a:buSzPts val="1800"/>
              <a:buChar char="•"/>
              <a:defRPr/>
            </a:lvl4pPr>
            <a:lvl5pPr indent="-342900" lvl="4" marL="2286000" algn="l">
              <a:lnSpc>
                <a:spcPct val="90000"/>
              </a:lnSpc>
              <a:spcBef>
                <a:spcPts val="1800"/>
              </a:spcBef>
              <a:spcAft>
                <a:spcPts val="0"/>
              </a:spcAft>
              <a:buClr>
                <a:schemeClr val="dk1"/>
              </a:buClr>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1800"/>
              </a:spcBef>
              <a:spcAft>
                <a:spcPts val="0"/>
              </a:spcAft>
              <a:buClr>
                <a:schemeClr val="dk1"/>
              </a:buClr>
              <a:buSzPts val="1800"/>
              <a:buChar char="•"/>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1800"/>
              </a:spcBef>
              <a:spcAft>
                <a:spcPts val="0"/>
              </a:spcAft>
              <a:buClr>
                <a:schemeClr val="dk1"/>
              </a:buClr>
              <a:buSzPts val="1800"/>
              <a:buChar char="•"/>
              <a:defRPr/>
            </a:lvl9pPr>
          </a:lstStyle>
          <a:p/>
        </p:txBody>
      </p:sp>
      <p:sp>
        <p:nvSpPr>
          <p:cNvPr id="77" name="Google Shape;77;p13"/>
          <p:cNvSpPr txBox="1"/>
          <p:nvPr>
            <p:ph idx="10" type="dt"/>
          </p:nvPr>
        </p:nvSpPr>
        <p:spPr>
          <a:xfrm>
            <a:off x="2263140" y="40680650"/>
            <a:ext cx="7406400" cy="2336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0904220" y="40680650"/>
            <a:ext cx="11110200" cy="2336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23248620" y="40680650"/>
            <a:ext cx="7406400" cy="2336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2263140" y="2336810"/>
            <a:ext cx="28392000" cy="8483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2263140" y="11684000"/>
            <a:ext cx="28392000" cy="27848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600"/>
              </a:spcBef>
              <a:spcAft>
                <a:spcPts val="0"/>
              </a:spcAft>
              <a:buClr>
                <a:schemeClr val="dk1"/>
              </a:buClr>
              <a:buSzPts val="1800"/>
              <a:buChar char="•"/>
              <a:defRPr/>
            </a:lvl1pPr>
            <a:lvl2pPr indent="-342900" lvl="1" marL="914400" algn="l">
              <a:lnSpc>
                <a:spcPct val="90000"/>
              </a:lnSpc>
              <a:spcBef>
                <a:spcPts val="1800"/>
              </a:spcBef>
              <a:spcAft>
                <a:spcPts val="0"/>
              </a:spcAft>
              <a:buClr>
                <a:schemeClr val="dk1"/>
              </a:buClr>
              <a:buSzPts val="1800"/>
              <a:buChar char="•"/>
              <a:defRPr/>
            </a:lvl2pPr>
            <a:lvl3pPr indent="-342900" lvl="2" marL="1371600" algn="l">
              <a:lnSpc>
                <a:spcPct val="90000"/>
              </a:lnSpc>
              <a:spcBef>
                <a:spcPts val="1800"/>
              </a:spcBef>
              <a:spcAft>
                <a:spcPts val="0"/>
              </a:spcAft>
              <a:buClr>
                <a:schemeClr val="dk1"/>
              </a:buClr>
              <a:buSzPts val="1800"/>
              <a:buChar char="•"/>
              <a:defRPr/>
            </a:lvl3pPr>
            <a:lvl4pPr indent="-342900" lvl="3" marL="1828800" algn="l">
              <a:lnSpc>
                <a:spcPct val="90000"/>
              </a:lnSpc>
              <a:spcBef>
                <a:spcPts val="1800"/>
              </a:spcBef>
              <a:spcAft>
                <a:spcPts val="0"/>
              </a:spcAft>
              <a:buClr>
                <a:schemeClr val="dk1"/>
              </a:buClr>
              <a:buSzPts val="1800"/>
              <a:buChar char="•"/>
              <a:defRPr/>
            </a:lvl4pPr>
            <a:lvl5pPr indent="-342900" lvl="4" marL="2286000" algn="l">
              <a:lnSpc>
                <a:spcPct val="90000"/>
              </a:lnSpc>
              <a:spcBef>
                <a:spcPts val="1800"/>
              </a:spcBef>
              <a:spcAft>
                <a:spcPts val="0"/>
              </a:spcAft>
              <a:buClr>
                <a:schemeClr val="dk1"/>
              </a:buClr>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1800"/>
              </a:spcBef>
              <a:spcAft>
                <a:spcPts val="0"/>
              </a:spcAft>
              <a:buClr>
                <a:schemeClr val="dk1"/>
              </a:buClr>
              <a:buSzPts val="1800"/>
              <a:buChar char="•"/>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1800"/>
              </a:spcBef>
              <a:spcAft>
                <a:spcPts val="0"/>
              </a:spcAft>
              <a:buClr>
                <a:schemeClr val="dk1"/>
              </a:buClr>
              <a:buSzPts val="1800"/>
              <a:buChar char="•"/>
              <a:defRPr/>
            </a:lvl9pPr>
          </a:lstStyle>
          <a:p/>
        </p:txBody>
      </p:sp>
      <p:sp>
        <p:nvSpPr>
          <p:cNvPr id="20" name="Google Shape;20;p4"/>
          <p:cNvSpPr txBox="1"/>
          <p:nvPr>
            <p:ph idx="10" type="dt"/>
          </p:nvPr>
        </p:nvSpPr>
        <p:spPr>
          <a:xfrm>
            <a:off x="2263140" y="40680650"/>
            <a:ext cx="7406400" cy="2336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0904220" y="40680650"/>
            <a:ext cx="11110200" cy="2336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23248620" y="40680650"/>
            <a:ext cx="7406400" cy="2336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245997" y="10942333"/>
            <a:ext cx="28392000" cy="18257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1600"/>
              <a:buFont typeface="Calibri"/>
              <a:buNone/>
              <a:defRPr sz="2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2245997" y="29372573"/>
            <a:ext cx="28392000" cy="9601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600"/>
              </a:spcBef>
              <a:spcAft>
                <a:spcPts val="0"/>
              </a:spcAft>
              <a:buClr>
                <a:schemeClr val="dk1"/>
              </a:buClr>
              <a:buSzPts val="8640"/>
              <a:buNone/>
              <a:defRPr sz="8640">
                <a:solidFill>
                  <a:schemeClr val="dk1"/>
                </a:solidFill>
              </a:defRPr>
            </a:lvl1pPr>
            <a:lvl2pPr indent="-228600" lvl="1" marL="914400" algn="l">
              <a:lnSpc>
                <a:spcPct val="90000"/>
              </a:lnSpc>
              <a:spcBef>
                <a:spcPts val="1800"/>
              </a:spcBef>
              <a:spcAft>
                <a:spcPts val="0"/>
              </a:spcAft>
              <a:buClr>
                <a:srgbClr val="888888"/>
              </a:buClr>
              <a:buSzPts val="7200"/>
              <a:buNone/>
              <a:defRPr sz="7200">
                <a:solidFill>
                  <a:srgbClr val="888888"/>
                </a:solidFill>
              </a:defRPr>
            </a:lvl2pPr>
            <a:lvl3pPr indent="-228600" lvl="2" marL="1371600" algn="l">
              <a:lnSpc>
                <a:spcPct val="90000"/>
              </a:lnSpc>
              <a:spcBef>
                <a:spcPts val="1800"/>
              </a:spcBef>
              <a:spcAft>
                <a:spcPts val="0"/>
              </a:spcAft>
              <a:buClr>
                <a:srgbClr val="888888"/>
              </a:buClr>
              <a:buSzPts val="6480"/>
              <a:buNone/>
              <a:defRPr sz="6480">
                <a:solidFill>
                  <a:srgbClr val="888888"/>
                </a:solidFill>
              </a:defRPr>
            </a:lvl3pPr>
            <a:lvl4pPr indent="-228600" lvl="3" marL="1828800" algn="l">
              <a:lnSpc>
                <a:spcPct val="90000"/>
              </a:lnSpc>
              <a:spcBef>
                <a:spcPts val="1800"/>
              </a:spcBef>
              <a:spcAft>
                <a:spcPts val="0"/>
              </a:spcAft>
              <a:buClr>
                <a:srgbClr val="888888"/>
              </a:buClr>
              <a:buSzPts val="5760"/>
              <a:buNone/>
              <a:defRPr sz="5760">
                <a:solidFill>
                  <a:srgbClr val="888888"/>
                </a:solidFill>
              </a:defRPr>
            </a:lvl4pPr>
            <a:lvl5pPr indent="-228600" lvl="4" marL="2286000" algn="l">
              <a:lnSpc>
                <a:spcPct val="90000"/>
              </a:lnSpc>
              <a:spcBef>
                <a:spcPts val="1800"/>
              </a:spcBef>
              <a:spcAft>
                <a:spcPts val="0"/>
              </a:spcAft>
              <a:buClr>
                <a:srgbClr val="888888"/>
              </a:buClr>
              <a:buSzPts val="5760"/>
              <a:buNone/>
              <a:defRPr sz="5760">
                <a:solidFill>
                  <a:srgbClr val="888888"/>
                </a:solidFill>
              </a:defRPr>
            </a:lvl5pPr>
            <a:lvl6pPr indent="-228600" lvl="5" marL="2743200" algn="l">
              <a:lnSpc>
                <a:spcPct val="90000"/>
              </a:lnSpc>
              <a:spcBef>
                <a:spcPts val="1800"/>
              </a:spcBef>
              <a:spcAft>
                <a:spcPts val="0"/>
              </a:spcAft>
              <a:buClr>
                <a:srgbClr val="888888"/>
              </a:buClr>
              <a:buSzPts val="5760"/>
              <a:buNone/>
              <a:defRPr sz="5760">
                <a:solidFill>
                  <a:srgbClr val="888888"/>
                </a:solidFill>
              </a:defRPr>
            </a:lvl6pPr>
            <a:lvl7pPr indent="-228600" lvl="6" marL="3200400" algn="l">
              <a:lnSpc>
                <a:spcPct val="90000"/>
              </a:lnSpc>
              <a:spcBef>
                <a:spcPts val="1800"/>
              </a:spcBef>
              <a:spcAft>
                <a:spcPts val="0"/>
              </a:spcAft>
              <a:buClr>
                <a:srgbClr val="888888"/>
              </a:buClr>
              <a:buSzPts val="5760"/>
              <a:buNone/>
              <a:defRPr sz="5760">
                <a:solidFill>
                  <a:srgbClr val="888888"/>
                </a:solidFill>
              </a:defRPr>
            </a:lvl7pPr>
            <a:lvl8pPr indent="-228600" lvl="7" marL="3657600" algn="l">
              <a:lnSpc>
                <a:spcPct val="90000"/>
              </a:lnSpc>
              <a:spcBef>
                <a:spcPts val="1800"/>
              </a:spcBef>
              <a:spcAft>
                <a:spcPts val="0"/>
              </a:spcAft>
              <a:buClr>
                <a:srgbClr val="888888"/>
              </a:buClr>
              <a:buSzPts val="5760"/>
              <a:buNone/>
              <a:defRPr sz="5760">
                <a:solidFill>
                  <a:srgbClr val="888888"/>
                </a:solidFill>
              </a:defRPr>
            </a:lvl8pPr>
            <a:lvl9pPr indent="-228600" lvl="8" marL="4114800" algn="l">
              <a:lnSpc>
                <a:spcPct val="90000"/>
              </a:lnSpc>
              <a:spcBef>
                <a:spcPts val="1800"/>
              </a:spcBef>
              <a:spcAft>
                <a:spcPts val="0"/>
              </a:spcAft>
              <a:buClr>
                <a:srgbClr val="888888"/>
              </a:buClr>
              <a:buSzPts val="5760"/>
              <a:buNone/>
              <a:defRPr sz="5760">
                <a:solidFill>
                  <a:srgbClr val="888888"/>
                </a:solidFill>
              </a:defRPr>
            </a:lvl9pPr>
          </a:lstStyle>
          <a:p/>
        </p:txBody>
      </p:sp>
      <p:sp>
        <p:nvSpPr>
          <p:cNvPr id="26" name="Google Shape;26;p5"/>
          <p:cNvSpPr txBox="1"/>
          <p:nvPr>
            <p:ph idx="10" type="dt"/>
          </p:nvPr>
        </p:nvSpPr>
        <p:spPr>
          <a:xfrm>
            <a:off x="2263140" y="40680650"/>
            <a:ext cx="7406400" cy="2336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0904220" y="40680650"/>
            <a:ext cx="11110200" cy="2336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23248620" y="40680650"/>
            <a:ext cx="7406400" cy="2336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2263140" y="2336810"/>
            <a:ext cx="28392000" cy="8483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2263140" y="11684000"/>
            <a:ext cx="13990200" cy="27848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600"/>
              </a:spcBef>
              <a:spcAft>
                <a:spcPts val="0"/>
              </a:spcAft>
              <a:buClr>
                <a:schemeClr val="dk1"/>
              </a:buClr>
              <a:buSzPts val="1800"/>
              <a:buChar char="•"/>
              <a:defRPr/>
            </a:lvl1pPr>
            <a:lvl2pPr indent="-342900" lvl="1" marL="914400" algn="l">
              <a:lnSpc>
                <a:spcPct val="90000"/>
              </a:lnSpc>
              <a:spcBef>
                <a:spcPts val="1800"/>
              </a:spcBef>
              <a:spcAft>
                <a:spcPts val="0"/>
              </a:spcAft>
              <a:buClr>
                <a:schemeClr val="dk1"/>
              </a:buClr>
              <a:buSzPts val="1800"/>
              <a:buChar char="•"/>
              <a:defRPr/>
            </a:lvl2pPr>
            <a:lvl3pPr indent="-342900" lvl="2" marL="1371600" algn="l">
              <a:lnSpc>
                <a:spcPct val="90000"/>
              </a:lnSpc>
              <a:spcBef>
                <a:spcPts val="1800"/>
              </a:spcBef>
              <a:spcAft>
                <a:spcPts val="0"/>
              </a:spcAft>
              <a:buClr>
                <a:schemeClr val="dk1"/>
              </a:buClr>
              <a:buSzPts val="1800"/>
              <a:buChar char="•"/>
              <a:defRPr/>
            </a:lvl3pPr>
            <a:lvl4pPr indent="-342900" lvl="3" marL="1828800" algn="l">
              <a:lnSpc>
                <a:spcPct val="90000"/>
              </a:lnSpc>
              <a:spcBef>
                <a:spcPts val="1800"/>
              </a:spcBef>
              <a:spcAft>
                <a:spcPts val="0"/>
              </a:spcAft>
              <a:buClr>
                <a:schemeClr val="dk1"/>
              </a:buClr>
              <a:buSzPts val="1800"/>
              <a:buChar char="•"/>
              <a:defRPr/>
            </a:lvl4pPr>
            <a:lvl5pPr indent="-342900" lvl="4" marL="2286000" algn="l">
              <a:lnSpc>
                <a:spcPct val="90000"/>
              </a:lnSpc>
              <a:spcBef>
                <a:spcPts val="1800"/>
              </a:spcBef>
              <a:spcAft>
                <a:spcPts val="0"/>
              </a:spcAft>
              <a:buClr>
                <a:schemeClr val="dk1"/>
              </a:buClr>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1800"/>
              </a:spcBef>
              <a:spcAft>
                <a:spcPts val="0"/>
              </a:spcAft>
              <a:buClr>
                <a:schemeClr val="dk1"/>
              </a:buClr>
              <a:buSzPts val="1800"/>
              <a:buChar char="•"/>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1800"/>
              </a:spcBef>
              <a:spcAft>
                <a:spcPts val="0"/>
              </a:spcAft>
              <a:buClr>
                <a:schemeClr val="dk1"/>
              </a:buClr>
              <a:buSzPts val="1800"/>
              <a:buChar char="•"/>
              <a:defRPr/>
            </a:lvl9pPr>
          </a:lstStyle>
          <a:p/>
        </p:txBody>
      </p:sp>
      <p:sp>
        <p:nvSpPr>
          <p:cNvPr id="32" name="Google Shape;32;p6"/>
          <p:cNvSpPr txBox="1"/>
          <p:nvPr>
            <p:ph idx="2" type="body"/>
          </p:nvPr>
        </p:nvSpPr>
        <p:spPr>
          <a:xfrm>
            <a:off x="16664940" y="11684000"/>
            <a:ext cx="13990200" cy="27848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600"/>
              </a:spcBef>
              <a:spcAft>
                <a:spcPts val="0"/>
              </a:spcAft>
              <a:buClr>
                <a:schemeClr val="dk1"/>
              </a:buClr>
              <a:buSzPts val="1800"/>
              <a:buChar char="•"/>
              <a:defRPr/>
            </a:lvl1pPr>
            <a:lvl2pPr indent="-342900" lvl="1" marL="914400" algn="l">
              <a:lnSpc>
                <a:spcPct val="90000"/>
              </a:lnSpc>
              <a:spcBef>
                <a:spcPts val="1800"/>
              </a:spcBef>
              <a:spcAft>
                <a:spcPts val="0"/>
              </a:spcAft>
              <a:buClr>
                <a:schemeClr val="dk1"/>
              </a:buClr>
              <a:buSzPts val="1800"/>
              <a:buChar char="•"/>
              <a:defRPr/>
            </a:lvl2pPr>
            <a:lvl3pPr indent="-342900" lvl="2" marL="1371600" algn="l">
              <a:lnSpc>
                <a:spcPct val="90000"/>
              </a:lnSpc>
              <a:spcBef>
                <a:spcPts val="1800"/>
              </a:spcBef>
              <a:spcAft>
                <a:spcPts val="0"/>
              </a:spcAft>
              <a:buClr>
                <a:schemeClr val="dk1"/>
              </a:buClr>
              <a:buSzPts val="1800"/>
              <a:buChar char="•"/>
              <a:defRPr/>
            </a:lvl3pPr>
            <a:lvl4pPr indent="-342900" lvl="3" marL="1828800" algn="l">
              <a:lnSpc>
                <a:spcPct val="90000"/>
              </a:lnSpc>
              <a:spcBef>
                <a:spcPts val="1800"/>
              </a:spcBef>
              <a:spcAft>
                <a:spcPts val="0"/>
              </a:spcAft>
              <a:buClr>
                <a:schemeClr val="dk1"/>
              </a:buClr>
              <a:buSzPts val="1800"/>
              <a:buChar char="•"/>
              <a:defRPr/>
            </a:lvl4pPr>
            <a:lvl5pPr indent="-342900" lvl="4" marL="2286000" algn="l">
              <a:lnSpc>
                <a:spcPct val="90000"/>
              </a:lnSpc>
              <a:spcBef>
                <a:spcPts val="1800"/>
              </a:spcBef>
              <a:spcAft>
                <a:spcPts val="0"/>
              </a:spcAft>
              <a:buClr>
                <a:schemeClr val="dk1"/>
              </a:buClr>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1800"/>
              </a:spcBef>
              <a:spcAft>
                <a:spcPts val="0"/>
              </a:spcAft>
              <a:buClr>
                <a:schemeClr val="dk1"/>
              </a:buClr>
              <a:buSzPts val="1800"/>
              <a:buChar char="•"/>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1800"/>
              </a:spcBef>
              <a:spcAft>
                <a:spcPts val="0"/>
              </a:spcAft>
              <a:buClr>
                <a:schemeClr val="dk1"/>
              </a:buClr>
              <a:buSzPts val="1800"/>
              <a:buChar char="•"/>
              <a:defRPr/>
            </a:lvl9pPr>
          </a:lstStyle>
          <a:p/>
        </p:txBody>
      </p:sp>
      <p:sp>
        <p:nvSpPr>
          <p:cNvPr id="33" name="Google Shape;33;p6"/>
          <p:cNvSpPr txBox="1"/>
          <p:nvPr>
            <p:ph idx="10" type="dt"/>
          </p:nvPr>
        </p:nvSpPr>
        <p:spPr>
          <a:xfrm>
            <a:off x="2263140" y="40680650"/>
            <a:ext cx="7406400" cy="2336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0904220" y="40680650"/>
            <a:ext cx="11110200" cy="2336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23248620" y="40680650"/>
            <a:ext cx="7406400" cy="2336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2267428" y="2336810"/>
            <a:ext cx="28392000" cy="8483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2267431" y="10759443"/>
            <a:ext cx="13926000" cy="5273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600"/>
              </a:spcBef>
              <a:spcAft>
                <a:spcPts val="0"/>
              </a:spcAft>
              <a:buClr>
                <a:schemeClr val="dk1"/>
              </a:buClr>
              <a:buSzPts val="8640"/>
              <a:buNone/>
              <a:defRPr b="1" sz="8640"/>
            </a:lvl1pPr>
            <a:lvl2pPr indent="-228600" lvl="1" marL="914400" algn="l">
              <a:lnSpc>
                <a:spcPct val="90000"/>
              </a:lnSpc>
              <a:spcBef>
                <a:spcPts val="1800"/>
              </a:spcBef>
              <a:spcAft>
                <a:spcPts val="0"/>
              </a:spcAft>
              <a:buClr>
                <a:schemeClr val="dk1"/>
              </a:buClr>
              <a:buSzPts val="7200"/>
              <a:buNone/>
              <a:defRPr b="1" sz="7200"/>
            </a:lvl2pPr>
            <a:lvl3pPr indent="-228600" lvl="2" marL="1371600" algn="l">
              <a:lnSpc>
                <a:spcPct val="90000"/>
              </a:lnSpc>
              <a:spcBef>
                <a:spcPts val="1800"/>
              </a:spcBef>
              <a:spcAft>
                <a:spcPts val="0"/>
              </a:spcAft>
              <a:buClr>
                <a:schemeClr val="dk1"/>
              </a:buClr>
              <a:buSzPts val="6480"/>
              <a:buNone/>
              <a:defRPr b="1" sz="6480"/>
            </a:lvl3pPr>
            <a:lvl4pPr indent="-228600" lvl="3" marL="1828800" algn="l">
              <a:lnSpc>
                <a:spcPct val="90000"/>
              </a:lnSpc>
              <a:spcBef>
                <a:spcPts val="1800"/>
              </a:spcBef>
              <a:spcAft>
                <a:spcPts val="0"/>
              </a:spcAft>
              <a:buClr>
                <a:schemeClr val="dk1"/>
              </a:buClr>
              <a:buSzPts val="5760"/>
              <a:buNone/>
              <a:defRPr b="1" sz="5760"/>
            </a:lvl4pPr>
            <a:lvl5pPr indent="-228600" lvl="4" marL="2286000" algn="l">
              <a:lnSpc>
                <a:spcPct val="90000"/>
              </a:lnSpc>
              <a:spcBef>
                <a:spcPts val="1800"/>
              </a:spcBef>
              <a:spcAft>
                <a:spcPts val="0"/>
              </a:spcAft>
              <a:buClr>
                <a:schemeClr val="dk1"/>
              </a:buClr>
              <a:buSzPts val="5760"/>
              <a:buNone/>
              <a:defRPr b="1" sz="5760"/>
            </a:lvl5pPr>
            <a:lvl6pPr indent="-228600" lvl="5" marL="2743200" algn="l">
              <a:lnSpc>
                <a:spcPct val="90000"/>
              </a:lnSpc>
              <a:spcBef>
                <a:spcPts val="1800"/>
              </a:spcBef>
              <a:spcAft>
                <a:spcPts val="0"/>
              </a:spcAft>
              <a:buClr>
                <a:schemeClr val="dk1"/>
              </a:buClr>
              <a:buSzPts val="5760"/>
              <a:buNone/>
              <a:defRPr b="1" sz="5760"/>
            </a:lvl6pPr>
            <a:lvl7pPr indent="-228600" lvl="6" marL="3200400" algn="l">
              <a:lnSpc>
                <a:spcPct val="90000"/>
              </a:lnSpc>
              <a:spcBef>
                <a:spcPts val="1800"/>
              </a:spcBef>
              <a:spcAft>
                <a:spcPts val="0"/>
              </a:spcAft>
              <a:buClr>
                <a:schemeClr val="dk1"/>
              </a:buClr>
              <a:buSzPts val="5760"/>
              <a:buNone/>
              <a:defRPr b="1" sz="5760"/>
            </a:lvl7pPr>
            <a:lvl8pPr indent="-228600" lvl="7" marL="3657600" algn="l">
              <a:lnSpc>
                <a:spcPct val="90000"/>
              </a:lnSpc>
              <a:spcBef>
                <a:spcPts val="1800"/>
              </a:spcBef>
              <a:spcAft>
                <a:spcPts val="0"/>
              </a:spcAft>
              <a:buClr>
                <a:schemeClr val="dk1"/>
              </a:buClr>
              <a:buSzPts val="5760"/>
              <a:buNone/>
              <a:defRPr b="1" sz="5760"/>
            </a:lvl8pPr>
            <a:lvl9pPr indent="-228600" lvl="8" marL="4114800" algn="l">
              <a:lnSpc>
                <a:spcPct val="90000"/>
              </a:lnSpc>
              <a:spcBef>
                <a:spcPts val="1800"/>
              </a:spcBef>
              <a:spcAft>
                <a:spcPts val="0"/>
              </a:spcAft>
              <a:buClr>
                <a:schemeClr val="dk1"/>
              </a:buClr>
              <a:buSzPts val="5760"/>
              <a:buNone/>
              <a:defRPr b="1" sz="5760"/>
            </a:lvl9pPr>
          </a:lstStyle>
          <a:p/>
        </p:txBody>
      </p:sp>
      <p:sp>
        <p:nvSpPr>
          <p:cNvPr id="39" name="Google Shape;39;p7"/>
          <p:cNvSpPr txBox="1"/>
          <p:nvPr>
            <p:ph idx="2" type="body"/>
          </p:nvPr>
        </p:nvSpPr>
        <p:spPr>
          <a:xfrm>
            <a:off x="2267431" y="16032480"/>
            <a:ext cx="13926000" cy="2358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600"/>
              </a:spcBef>
              <a:spcAft>
                <a:spcPts val="0"/>
              </a:spcAft>
              <a:buClr>
                <a:schemeClr val="dk1"/>
              </a:buClr>
              <a:buSzPts val="1800"/>
              <a:buChar char="•"/>
              <a:defRPr/>
            </a:lvl1pPr>
            <a:lvl2pPr indent="-342900" lvl="1" marL="914400" algn="l">
              <a:lnSpc>
                <a:spcPct val="90000"/>
              </a:lnSpc>
              <a:spcBef>
                <a:spcPts val="1800"/>
              </a:spcBef>
              <a:spcAft>
                <a:spcPts val="0"/>
              </a:spcAft>
              <a:buClr>
                <a:schemeClr val="dk1"/>
              </a:buClr>
              <a:buSzPts val="1800"/>
              <a:buChar char="•"/>
              <a:defRPr/>
            </a:lvl2pPr>
            <a:lvl3pPr indent="-342900" lvl="2" marL="1371600" algn="l">
              <a:lnSpc>
                <a:spcPct val="90000"/>
              </a:lnSpc>
              <a:spcBef>
                <a:spcPts val="1800"/>
              </a:spcBef>
              <a:spcAft>
                <a:spcPts val="0"/>
              </a:spcAft>
              <a:buClr>
                <a:schemeClr val="dk1"/>
              </a:buClr>
              <a:buSzPts val="1800"/>
              <a:buChar char="•"/>
              <a:defRPr/>
            </a:lvl3pPr>
            <a:lvl4pPr indent="-342900" lvl="3" marL="1828800" algn="l">
              <a:lnSpc>
                <a:spcPct val="90000"/>
              </a:lnSpc>
              <a:spcBef>
                <a:spcPts val="1800"/>
              </a:spcBef>
              <a:spcAft>
                <a:spcPts val="0"/>
              </a:spcAft>
              <a:buClr>
                <a:schemeClr val="dk1"/>
              </a:buClr>
              <a:buSzPts val="1800"/>
              <a:buChar char="•"/>
              <a:defRPr/>
            </a:lvl4pPr>
            <a:lvl5pPr indent="-342900" lvl="4" marL="2286000" algn="l">
              <a:lnSpc>
                <a:spcPct val="90000"/>
              </a:lnSpc>
              <a:spcBef>
                <a:spcPts val="1800"/>
              </a:spcBef>
              <a:spcAft>
                <a:spcPts val="0"/>
              </a:spcAft>
              <a:buClr>
                <a:schemeClr val="dk1"/>
              </a:buClr>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1800"/>
              </a:spcBef>
              <a:spcAft>
                <a:spcPts val="0"/>
              </a:spcAft>
              <a:buClr>
                <a:schemeClr val="dk1"/>
              </a:buClr>
              <a:buSzPts val="1800"/>
              <a:buChar char="•"/>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1800"/>
              </a:spcBef>
              <a:spcAft>
                <a:spcPts val="0"/>
              </a:spcAft>
              <a:buClr>
                <a:schemeClr val="dk1"/>
              </a:buClr>
              <a:buSzPts val="1800"/>
              <a:buChar char="•"/>
              <a:defRPr/>
            </a:lvl9pPr>
          </a:lstStyle>
          <a:p/>
        </p:txBody>
      </p:sp>
      <p:sp>
        <p:nvSpPr>
          <p:cNvPr id="40" name="Google Shape;40;p7"/>
          <p:cNvSpPr txBox="1"/>
          <p:nvPr>
            <p:ph idx="3" type="body"/>
          </p:nvPr>
        </p:nvSpPr>
        <p:spPr>
          <a:xfrm>
            <a:off x="16664942" y="10759443"/>
            <a:ext cx="13994700" cy="5273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600"/>
              </a:spcBef>
              <a:spcAft>
                <a:spcPts val="0"/>
              </a:spcAft>
              <a:buClr>
                <a:schemeClr val="dk1"/>
              </a:buClr>
              <a:buSzPts val="8640"/>
              <a:buNone/>
              <a:defRPr b="1" sz="8640"/>
            </a:lvl1pPr>
            <a:lvl2pPr indent="-228600" lvl="1" marL="914400" algn="l">
              <a:lnSpc>
                <a:spcPct val="90000"/>
              </a:lnSpc>
              <a:spcBef>
                <a:spcPts val="1800"/>
              </a:spcBef>
              <a:spcAft>
                <a:spcPts val="0"/>
              </a:spcAft>
              <a:buClr>
                <a:schemeClr val="dk1"/>
              </a:buClr>
              <a:buSzPts val="7200"/>
              <a:buNone/>
              <a:defRPr b="1" sz="7200"/>
            </a:lvl2pPr>
            <a:lvl3pPr indent="-228600" lvl="2" marL="1371600" algn="l">
              <a:lnSpc>
                <a:spcPct val="90000"/>
              </a:lnSpc>
              <a:spcBef>
                <a:spcPts val="1800"/>
              </a:spcBef>
              <a:spcAft>
                <a:spcPts val="0"/>
              </a:spcAft>
              <a:buClr>
                <a:schemeClr val="dk1"/>
              </a:buClr>
              <a:buSzPts val="6480"/>
              <a:buNone/>
              <a:defRPr b="1" sz="6480"/>
            </a:lvl3pPr>
            <a:lvl4pPr indent="-228600" lvl="3" marL="1828800" algn="l">
              <a:lnSpc>
                <a:spcPct val="90000"/>
              </a:lnSpc>
              <a:spcBef>
                <a:spcPts val="1800"/>
              </a:spcBef>
              <a:spcAft>
                <a:spcPts val="0"/>
              </a:spcAft>
              <a:buClr>
                <a:schemeClr val="dk1"/>
              </a:buClr>
              <a:buSzPts val="5760"/>
              <a:buNone/>
              <a:defRPr b="1" sz="5760"/>
            </a:lvl4pPr>
            <a:lvl5pPr indent="-228600" lvl="4" marL="2286000" algn="l">
              <a:lnSpc>
                <a:spcPct val="90000"/>
              </a:lnSpc>
              <a:spcBef>
                <a:spcPts val="1800"/>
              </a:spcBef>
              <a:spcAft>
                <a:spcPts val="0"/>
              </a:spcAft>
              <a:buClr>
                <a:schemeClr val="dk1"/>
              </a:buClr>
              <a:buSzPts val="5760"/>
              <a:buNone/>
              <a:defRPr b="1" sz="5760"/>
            </a:lvl5pPr>
            <a:lvl6pPr indent="-228600" lvl="5" marL="2743200" algn="l">
              <a:lnSpc>
                <a:spcPct val="90000"/>
              </a:lnSpc>
              <a:spcBef>
                <a:spcPts val="1800"/>
              </a:spcBef>
              <a:spcAft>
                <a:spcPts val="0"/>
              </a:spcAft>
              <a:buClr>
                <a:schemeClr val="dk1"/>
              </a:buClr>
              <a:buSzPts val="5760"/>
              <a:buNone/>
              <a:defRPr b="1" sz="5760"/>
            </a:lvl6pPr>
            <a:lvl7pPr indent="-228600" lvl="6" marL="3200400" algn="l">
              <a:lnSpc>
                <a:spcPct val="90000"/>
              </a:lnSpc>
              <a:spcBef>
                <a:spcPts val="1800"/>
              </a:spcBef>
              <a:spcAft>
                <a:spcPts val="0"/>
              </a:spcAft>
              <a:buClr>
                <a:schemeClr val="dk1"/>
              </a:buClr>
              <a:buSzPts val="5760"/>
              <a:buNone/>
              <a:defRPr b="1" sz="5760"/>
            </a:lvl7pPr>
            <a:lvl8pPr indent="-228600" lvl="7" marL="3657600" algn="l">
              <a:lnSpc>
                <a:spcPct val="90000"/>
              </a:lnSpc>
              <a:spcBef>
                <a:spcPts val="1800"/>
              </a:spcBef>
              <a:spcAft>
                <a:spcPts val="0"/>
              </a:spcAft>
              <a:buClr>
                <a:schemeClr val="dk1"/>
              </a:buClr>
              <a:buSzPts val="5760"/>
              <a:buNone/>
              <a:defRPr b="1" sz="5760"/>
            </a:lvl8pPr>
            <a:lvl9pPr indent="-228600" lvl="8" marL="4114800" algn="l">
              <a:lnSpc>
                <a:spcPct val="90000"/>
              </a:lnSpc>
              <a:spcBef>
                <a:spcPts val="1800"/>
              </a:spcBef>
              <a:spcAft>
                <a:spcPts val="0"/>
              </a:spcAft>
              <a:buClr>
                <a:schemeClr val="dk1"/>
              </a:buClr>
              <a:buSzPts val="5760"/>
              <a:buNone/>
              <a:defRPr b="1" sz="5760"/>
            </a:lvl9pPr>
          </a:lstStyle>
          <a:p/>
        </p:txBody>
      </p:sp>
      <p:sp>
        <p:nvSpPr>
          <p:cNvPr id="41" name="Google Shape;41;p7"/>
          <p:cNvSpPr txBox="1"/>
          <p:nvPr>
            <p:ph idx="4" type="body"/>
          </p:nvPr>
        </p:nvSpPr>
        <p:spPr>
          <a:xfrm>
            <a:off x="16664942" y="16032480"/>
            <a:ext cx="13994700" cy="2358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600"/>
              </a:spcBef>
              <a:spcAft>
                <a:spcPts val="0"/>
              </a:spcAft>
              <a:buClr>
                <a:schemeClr val="dk1"/>
              </a:buClr>
              <a:buSzPts val="1800"/>
              <a:buChar char="•"/>
              <a:defRPr/>
            </a:lvl1pPr>
            <a:lvl2pPr indent="-342900" lvl="1" marL="914400" algn="l">
              <a:lnSpc>
                <a:spcPct val="90000"/>
              </a:lnSpc>
              <a:spcBef>
                <a:spcPts val="1800"/>
              </a:spcBef>
              <a:spcAft>
                <a:spcPts val="0"/>
              </a:spcAft>
              <a:buClr>
                <a:schemeClr val="dk1"/>
              </a:buClr>
              <a:buSzPts val="1800"/>
              <a:buChar char="•"/>
              <a:defRPr/>
            </a:lvl2pPr>
            <a:lvl3pPr indent="-342900" lvl="2" marL="1371600" algn="l">
              <a:lnSpc>
                <a:spcPct val="90000"/>
              </a:lnSpc>
              <a:spcBef>
                <a:spcPts val="1800"/>
              </a:spcBef>
              <a:spcAft>
                <a:spcPts val="0"/>
              </a:spcAft>
              <a:buClr>
                <a:schemeClr val="dk1"/>
              </a:buClr>
              <a:buSzPts val="1800"/>
              <a:buChar char="•"/>
              <a:defRPr/>
            </a:lvl3pPr>
            <a:lvl4pPr indent="-342900" lvl="3" marL="1828800" algn="l">
              <a:lnSpc>
                <a:spcPct val="90000"/>
              </a:lnSpc>
              <a:spcBef>
                <a:spcPts val="1800"/>
              </a:spcBef>
              <a:spcAft>
                <a:spcPts val="0"/>
              </a:spcAft>
              <a:buClr>
                <a:schemeClr val="dk1"/>
              </a:buClr>
              <a:buSzPts val="1800"/>
              <a:buChar char="•"/>
              <a:defRPr/>
            </a:lvl4pPr>
            <a:lvl5pPr indent="-342900" lvl="4" marL="2286000" algn="l">
              <a:lnSpc>
                <a:spcPct val="90000"/>
              </a:lnSpc>
              <a:spcBef>
                <a:spcPts val="1800"/>
              </a:spcBef>
              <a:spcAft>
                <a:spcPts val="0"/>
              </a:spcAft>
              <a:buClr>
                <a:schemeClr val="dk1"/>
              </a:buClr>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1800"/>
              </a:spcBef>
              <a:spcAft>
                <a:spcPts val="0"/>
              </a:spcAft>
              <a:buClr>
                <a:schemeClr val="dk1"/>
              </a:buClr>
              <a:buSzPts val="1800"/>
              <a:buChar char="•"/>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1800"/>
              </a:spcBef>
              <a:spcAft>
                <a:spcPts val="0"/>
              </a:spcAft>
              <a:buClr>
                <a:schemeClr val="dk1"/>
              </a:buClr>
              <a:buSzPts val="1800"/>
              <a:buChar char="•"/>
              <a:defRPr/>
            </a:lvl9pPr>
          </a:lstStyle>
          <a:p/>
        </p:txBody>
      </p:sp>
      <p:sp>
        <p:nvSpPr>
          <p:cNvPr id="42" name="Google Shape;42;p7"/>
          <p:cNvSpPr txBox="1"/>
          <p:nvPr>
            <p:ph idx="10" type="dt"/>
          </p:nvPr>
        </p:nvSpPr>
        <p:spPr>
          <a:xfrm>
            <a:off x="2263140" y="40680650"/>
            <a:ext cx="7406400" cy="2336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0904220" y="40680650"/>
            <a:ext cx="11110200" cy="2336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23248620" y="40680650"/>
            <a:ext cx="7406400" cy="2336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2263140" y="2336810"/>
            <a:ext cx="28392000" cy="8483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2263140" y="40680650"/>
            <a:ext cx="7406400" cy="2336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0904220" y="40680650"/>
            <a:ext cx="11110200" cy="2336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23248620" y="40680650"/>
            <a:ext cx="7406400" cy="2336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2263140" y="40680650"/>
            <a:ext cx="7406400" cy="2336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0904220" y="40680650"/>
            <a:ext cx="11110200" cy="2336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23248620" y="40680650"/>
            <a:ext cx="7406400" cy="2336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2926080"/>
            <a:ext cx="10617000" cy="10241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1520"/>
              <a:buFont typeface="Calibri"/>
              <a:buNone/>
              <a:defRPr sz="11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3994608" y="6319530"/>
            <a:ext cx="16665000" cy="31191300"/>
          </a:xfrm>
          <a:prstGeom prst="rect">
            <a:avLst/>
          </a:prstGeom>
          <a:noFill/>
          <a:ln>
            <a:noFill/>
          </a:ln>
        </p:spPr>
        <p:txBody>
          <a:bodyPr anchorCtr="0" anchor="t" bIns="45700" lIns="91425" spcFirstLastPara="1" rIns="91425" wrap="square" tIns="45700">
            <a:normAutofit/>
          </a:bodyPr>
          <a:lstStyle>
            <a:lvl1pPr indent="-960120" lvl="0" marL="457200" algn="l">
              <a:lnSpc>
                <a:spcPct val="90000"/>
              </a:lnSpc>
              <a:spcBef>
                <a:spcPts val="3600"/>
              </a:spcBef>
              <a:spcAft>
                <a:spcPts val="0"/>
              </a:spcAft>
              <a:buClr>
                <a:schemeClr val="dk1"/>
              </a:buClr>
              <a:buSzPts val="11520"/>
              <a:buChar char="•"/>
              <a:defRPr sz="11520"/>
            </a:lvl1pPr>
            <a:lvl2pPr indent="-868680" lvl="1" marL="914400" algn="l">
              <a:lnSpc>
                <a:spcPct val="90000"/>
              </a:lnSpc>
              <a:spcBef>
                <a:spcPts val="1800"/>
              </a:spcBef>
              <a:spcAft>
                <a:spcPts val="0"/>
              </a:spcAft>
              <a:buClr>
                <a:schemeClr val="dk1"/>
              </a:buClr>
              <a:buSzPts val="10080"/>
              <a:buChar char="•"/>
              <a:defRPr sz="10080"/>
            </a:lvl2pPr>
            <a:lvl3pPr indent="-777240" lvl="2" marL="1371600" algn="l">
              <a:lnSpc>
                <a:spcPct val="90000"/>
              </a:lnSpc>
              <a:spcBef>
                <a:spcPts val="1800"/>
              </a:spcBef>
              <a:spcAft>
                <a:spcPts val="0"/>
              </a:spcAft>
              <a:buClr>
                <a:schemeClr val="dk1"/>
              </a:buClr>
              <a:buSzPts val="8640"/>
              <a:buChar char="•"/>
              <a:defRPr sz="8640"/>
            </a:lvl3pPr>
            <a:lvl4pPr indent="-685800" lvl="3" marL="1828800" algn="l">
              <a:lnSpc>
                <a:spcPct val="90000"/>
              </a:lnSpc>
              <a:spcBef>
                <a:spcPts val="1800"/>
              </a:spcBef>
              <a:spcAft>
                <a:spcPts val="0"/>
              </a:spcAft>
              <a:buClr>
                <a:schemeClr val="dk1"/>
              </a:buClr>
              <a:buSzPts val="7200"/>
              <a:buChar char="•"/>
              <a:defRPr sz="7200"/>
            </a:lvl4pPr>
            <a:lvl5pPr indent="-685800" lvl="4" marL="2286000" algn="l">
              <a:lnSpc>
                <a:spcPct val="90000"/>
              </a:lnSpc>
              <a:spcBef>
                <a:spcPts val="1800"/>
              </a:spcBef>
              <a:spcAft>
                <a:spcPts val="0"/>
              </a:spcAft>
              <a:buClr>
                <a:schemeClr val="dk1"/>
              </a:buClr>
              <a:buSzPts val="7200"/>
              <a:buChar char="•"/>
              <a:defRPr sz="7200"/>
            </a:lvl5pPr>
            <a:lvl6pPr indent="-685800" lvl="5" marL="2743200" algn="l">
              <a:lnSpc>
                <a:spcPct val="90000"/>
              </a:lnSpc>
              <a:spcBef>
                <a:spcPts val="1800"/>
              </a:spcBef>
              <a:spcAft>
                <a:spcPts val="0"/>
              </a:spcAft>
              <a:buClr>
                <a:schemeClr val="dk1"/>
              </a:buClr>
              <a:buSzPts val="7200"/>
              <a:buChar char="•"/>
              <a:defRPr sz="7200"/>
            </a:lvl6pPr>
            <a:lvl7pPr indent="-685800" lvl="6" marL="3200400" algn="l">
              <a:lnSpc>
                <a:spcPct val="90000"/>
              </a:lnSpc>
              <a:spcBef>
                <a:spcPts val="1800"/>
              </a:spcBef>
              <a:spcAft>
                <a:spcPts val="0"/>
              </a:spcAft>
              <a:buClr>
                <a:schemeClr val="dk1"/>
              </a:buClr>
              <a:buSzPts val="7200"/>
              <a:buChar char="•"/>
              <a:defRPr sz="7200"/>
            </a:lvl7pPr>
            <a:lvl8pPr indent="-685800" lvl="7" marL="3657600" algn="l">
              <a:lnSpc>
                <a:spcPct val="90000"/>
              </a:lnSpc>
              <a:spcBef>
                <a:spcPts val="1800"/>
              </a:spcBef>
              <a:spcAft>
                <a:spcPts val="0"/>
              </a:spcAft>
              <a:buClr>
                <a:schemeClr val="dk1"/>
              </a:buClr>
              <a:buSzPts val="7200"/>
              <a:buChar char="•"/>
              <a:defRPr sz="7200"/>
            </a:lvl8pPr>
            <a:lvl9pPr indent="-685800" lvl="8" marL="4114800" algn="l">
              <a:lnSpc>
                <a:spcPct val="90000"/>
              </a:lnSpc>
              <a:spcBef>
                <a:spcPts val="1800"/>
              </a:spcBef>
              <a:spcAft>
                <a:spcPts val="0"/>
              </a:spcAft>
              <a:buClr>
                <a:schemeClr val="dk1"/>
              </a:buClr>
              <a:buSzPts val="7200"/>
              <a:buChar char="•"/>
              <a:defRPr sz="7200"/>
            </a:lvl9pPr>
          </a:lstStyle>
          <a:p/>
        </p:txBody>
      </p:sp>
      <p:sp>
        <p:nvSpPr>
          <p:cNvPr id="57" name="Google Shape;57;p10"/>
          <p:cNvSpPr txBox="1"/>
          <p:nvPr>
            <p:ph idx="2" type="body"/>
          </p:nvPr>
        </p:nvSpPr>
        <p:spPr>
          <a:xfrm>
            <a:off x="2267428" y="13167360"/>
            <a:ext cx="10617000" cy="24393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600"/>
              </a:spcBef>
              <a:spcAft>
                <a:spcPts val="0"/>
              </a:spcAft>
              <a:buClr>
                <a:schemeClr val="dk1"/>
              </a:buClr>
              <a:buSzPts val="5760"/>
              <a:buNone/>
              <a:defRPr sz="5760"/>
            </a:lvl1pPr>
            <a:lvl2pPr indent="-228600" lvl="1" marL="914400" algn="l">
              <a:lnSpc>
                <a:spcPct val="90000"/>
              </a:lnSpc>
              <a:spcBef>
                <a:spcPts val="1800"/>
              </a:spcBef>
              <a:spcAft>
                <a:spcPts val="0"/>
              </a:spcAft>
              <a:buClr>
                <a:schemeClr val="dk1"/>
              </a:buClr>
              <a:buSzPts val="5040"/>
              <a:buNone/>
              <a:defRPr sz="5040"/>
            </a:lvl2pPr>
            <a:lvl3pPr indent="-228600" lvl="2" marL="1371600" algn="l">
              <a:lnSpc>
                <a:spcPct val="90000"/>
              </a:lnSpc>
              <a:spcBef>
                <a:spcPts val="1800"/>
              </a:spcBef>
              <a:spcAft>
                <a:spcPts val="0"/>
              </a:spcAft>
              <a:buClr>
                <a:schemeClr val="dk1"/>
              </a:buClr>
              <a:buSzPts val="4320"/>
              <a:buNone/>
              <a:defRPr sz="4320"/>
            </a:lvl3pPr>
            <a:lvl4pPr indent="-228600" lvl="3" marL="1828800" algn="l">
              <a:lnSpc>
                <a:spcPct val="90000"/>
              </a:lnSpc>
              <a:spcBef>
                <a:spcPts val="1800"/>
              </a:spcBef>
              <a:spcAft>
                <a:spcPts val="0"/>
              </a:spcAft>
              <a:buClr>
                <a:schemeClr val="dk1"/>
              </a:buClr>
              <a:buSzPts val="3600"/>
              <a:buNone/>
              <a:defRPr sz="3600"/>
            </a:lvl4pPr>
            <a:lvl5pPr indent="-228600" lvl="4" marL="2286000" algn="l">
              <a:lnSpc>
                <a:spcPct val="90000"/>
              </a:lnSpc>
              <a:spcBef>
                <a:spcPts val="1800"/>
              </a:spcBef>
              <a:spcAft>
                <a:spcPts val="0"/>
              </a:spcAft>
              <a:buClr>
                <a:schemeClr val="dk1"/>
              </a:buClr>
              <a:buSzPts val="3600"/>
              <a:buNone/>
              <a:defRPr sz="3600"/>
            </a:lvl5pPr>
            <a:lvl6pPr indent="-228600" lvl="5" marL="2743200" algn="l">
              <a:lnSpc>
                <a:spcPct val="90000"/>
              </a:lnSpc>
              <a:spcBef>
                <a:spcPts val="1800"/>
              </a:spcBef>
              <a:spcAft>
                <a:spcPts val="0"/>
              </a:spcAft>
              <a:buClr>
                <a:schemeClr val="dk1"/>
              </a:buClr>
              <a:buSzPts val="3600"/>
              <a:buNone/>
              <a:defRPr sz="3600"/>
            </a:lvl6pPr>
            <a:lvl7pPr indent="-228600" lvl="6" marL="3200400" algn="l">
              <a:lnSpc>
                <a:spcPct val="90000"/>
              </a:lnSpc>
              <a:spcBef>
                <a:spcPts val="1800"/>
              </a:spcBef>
              <a:spcAft>
                <a:spcPts val="0"/>
              </a:spcAft>
              <a:buClr>
                <a:schemeClr val="dk1"/>
              </a:buClr>
              <a:buSzPts val="3600"/>
              <a:buNone/>
              <a:defRPr sz="3600"/>
            </a:lvl7pPr>
            <a:lvl8pPr indent="-228600" lvl="7" marL="3657600" algn="l">
              <a:lnSpc>
                <a:spcPct val="90000"/>
              </a:lnSpc>
              <a:spcBef>
                <a:spcPts val="1800"/>
              </a:spcBef>
              <a:spcAft>
                <a:spcPts val="0"/>
              </a:spcAft>
              <a:buClr>
                <a:schemeClr val="dk1"/>
              </a:buClr>
              <a:buSzPts val="3600"/>
              <a:buNone/>
              <a:defRPr sz="3600"/>
            </a:lvl8pPr>
            <a:lvl9pPr indent="-228600" lvl="8" marL="4114800" algn="l">
              <a:lnSpc>
                <a:spcPct val="90000"/>
              </a:lnSpc>
              <a:spcBef>
                <a:spcPts val="1800"/>
              </a:spcBef>
              <a:spcAft>
                <a:spcPts val="0"/>
              </a:spcAft>
              <a:buClr>
                <a:schemeClr val="dk1"/>
              </a:buClr>
              <a:buSzPts val="3600"/>
              <a:buNone/>
              <a:defRPr sz="3600"/>
            </a:lvl9pPr>
          </a:lstStyle>
          <a:p/>
        </p:txBody>
      </p:sp>
      <p:sp>
        <p:nvSpPr>
          <p:cNvPr id="58" name="Google Shape;58;p10"/>
          <p:cNvSpPr txBox="1"/>
          <p:nvPr>
            <p:ph idx="10" type="dt"/>
          </p:nvPr>
        </p:nvSpPr>
        <p:spPr>
          <a:xfrm>
            <a:off x="2263140" y="40680650"/>
            <a:ext cx="7406400" cy="2336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0904220" y="40680650"/>
            <a:ext cx="11110200" cy="2336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23248620" y="40680650"/>
            <a:ext cx="7406400" cy="2336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2926080"/>
            <a:ext cx="10617000" cy="10241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1520"/>
              <a:buFont typeface="Calibri"/>
              <a:buNone/>
              <a:defRPr sz="11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3994608" y="6319530"/>
            <a:ext cx="16665000" cy="31191300"/>
          </a:xfrm>
          <a:prstGeom prst="rect">
            <a:avLst/>
          </a:prstGeom>
          <a:noFill/>
          <a:ln>
            <a:noFill/>
          </a:ln>
        </p:spPr>
      </p:sp>
      <p:sp>
        <p:nvSpPr>
          <p:cNvPr id="64" name="Google Shape;64;p11"/>
          <p:cNvSpPr txBox="1"/>
          <p:nvPr>
            <p:ph idx="1" type="body"/>
          </p:nvPr>
        </p:nvSpPr>
        <p:spPr>
          <a:xfrm>
            <a:off x="2267428" y="13167360"/>
            <a:ext cx="10617000" cy="24393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600"/>
              </a:spcBef>
              <a:spcAft>
                <a:spcPts val="0"/>
              </a:spcAft>
              <a:buClr>
                <a:schemeClr val="dk1"/>
              </a:buClr>
              <a:buSzPts val="5760"/>
              <a:buNone/>
              <a:defRPr sz="5760"/>
            </a:lvl1pPr>
            <a:lvl2pPr indent="-228600" lvl="1" marL="914400" algn="l">
              <a:lnSpc>
                <a:spcPct val="90000"/>
              </a:lnSpc>
              <a:spcBef>
                <a:spcPts val="1800"/>
              </a:spcBef>
              <a:spcAft>
                <a:spcPts val="0"/>
              </a:spcAft>
              <a:buClr>
                <a:schemeClr val="dk1"/>
              </a:buClr>
              <a:buSzPts val="5040"/>
              <a:buNone/>
              <a:defRPr sz="5040"/>
            </a:lvl2pPr>
            <a:lvl3pPr indent="-228600" lvl="2" marL="1371600" algn="l">
              <a:lnSpc>
                <a:spcPct val="90000"/>
              </a:lnSpc>
              <a:spcBef>
                <a:spcPts val="1800"/>
              </a:spcBef>
              <a:spcAft>
                <a:spcPts val="0"/>
              </a:spcAft>
              <a:buClr>
                <a:schemeClr val="dk1"/>
              </a:buClr>
              <a:buSzPts val="4320"/>
              <a:buNone/>
              <a:defRPr sz="4320"/>
            </a:lvl3pPr>
            <a:lvl4pPr indent="-228600" lvl="3" marL="1828800" algn="l">
              <a:lnSpc>
                <a:spcPct val="90000"/>
              </a:lnSpc>
              <a:spcBef>
                <a:spcPts val="1800"/>
              </a:spcBef>
              <a:spcAft>
                <a:spcPts val="0"/>
              </a:spcAft>
              <a:buClr>
                <a:schemeClr val="dk1"/>
              </a:buClr>
              <a:buSzPts val="3600"/>
              <a:buNone/>
              <a:defRPr sz="3600"/>
            </a:lvl4pPr>
            <a:lvl5pPr indent="-228600" lvl="4" marL="2286000" algn="l">
              <a:lnSpc>
                <a:spcPct val="90000"/>
              </a:lnSpc>
              <a:spcBef>
                <a:spcPts val="1800"/>
              </a:spcBef>
              <a:spcAft>
                <a:spcPts val="0"/>
              </a:spcAft>
              <a:buClr>
                <a:schemeClr val="dk1"/>
              </a:buClr>
              <a:buSzPts val="3600"/>
              <a:buNone/>
              <a:defRPr sz="3600"/>
            </a:lvl5pPr>
            <a:lvl6pPr indent="-228600" lvl="5" marL="2743200" algn="l">
              <a:lnSpc>
                <a:spcPct val="90000"/>
              </a:lnSpc>
              <a:spcBef>
                <a:spcPts val="1800"/>
              </a:spcBef>
              <a:spcAft>
                <a:spcPts val="0"/>
              </a:spcAft>
              <a:buClr>
                <a:schemeClr val="dk1"/>
              </a:buClr>
              <a:buSzPts val="3600"/>
              <a:buNone/>
              <a:defRPr sz="3600"/>
            </a:lvl6pPr>
            <a:lvl7pPr indent="-228600" lvl="6" marL="3200400" algn="l">
              <a:lnSpc>
                <a:spcPct val="90000"/>
              </a:lnSpc>
              <a:spcBef>
                <a:spcPts val="1800"/>
              </a:spcBef>
              <a:spcAft>
                <a:spcPts val="0"/>
              </a:spcAft>
              <a:buClr>
                <a:schemeClr val="dk1"/>
              </a:buClr>
              <a:buSzPts val="3600"/>
              <a:buNone/>
              <a:defRPr sz="3600"/>
            </a:lvl7pPr>
            <a:lvl8pPr indent="-228600" lvl="7" marL="3657600" algn="l">
              <a:lnSpc>
                <a:spcPct val="90000"/>
              </a:lnSpc>
              <a:spcBef>
                <a:spcPts val="1800"/>
              </a:spcBef>
              <a:spcAft>
                <a:spcPts val="0"/>
              </a:spcAft>
              <a:buClr>
                <a:schemeClr val="dk1"/>
              </a:buClr>
              <a:buSzPts val="3600"/>
              <a:buNone/>
              <a:defRPr sz="3600"/>
            </a:lvl8pPr>
            <a:lvl9pPr indent="-228600" lvl="8" marL="4114800" algn="l">
              <a:lnSpc>
                <a:spcPct val="90000"/>
              </a:lnSpc>
              <a:spcBef>
                <a:spcPts val="1800"/>
              </a:spcBef>
              <a:spcAft>
                <a:spcPts val="0"/>
              </a:spcAft>
              <a:buClr>
                <a:schemeClr val="dk1"/>
              </a:buClr>
              <a:buSzPts val="3600"/>
              <a:buNone/>
              <a:defRPr sz="3600"/>
            </a:lvl9pPr>
          </a:lstStyle>
          <a:p/>
        </p:txBody>
      </p:sp>
      <p:sp>
        <p:nvSpPr>
          <p:cNvPr id="65" name="Google Shape;65;p11"/>
          <p:cNvSpPr txBox="1"/>
          <p:nvPr>
            <p:ph idx="10" type="dt"/>
          </p:nvPr>
        </p:nvSpPr>
        <p:spPr>
          <a:xfrm>
            <a:off x="2263140" y="40680650"/>
            <a:ext cx="7406400" cy="2336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0904220" y="40680650"/>
            <a:ext cx="11110200" cy="2336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23248620" y="40680650"/>
            <a:ext cx="7406400" cy="2336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2336810"/>
            <a:ext cx="28392000" cy="8483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5840"/>
              <a:buFont typeface="Calibri"/>
              <a:buNone/>
              <a:defRPr b="0" i="0" sz="15839"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2263140" y="11684000"/>
            <a:ext cx="28392000" cy="27848400"/>
          </a:xfrm>
          <a:prstGeom prst="rect">
            <a:avLst/>
          </a:prstGeom>
          <a:noFill/>
          <a:ln>
            <a:noFill/>
          </a:ln>
        </p:spPr>
        <p:txBody>
          <a:bodyPr anchorCtr="0" anchor="t" bIns="45700" lIns="91425" spcFirstLastPara="1" rIns="91425" wrap="square" tIns="45700">
            <a:normAutofit/>
          </a:bodyPr>
          <a:lstStyle>
            <a:lvl1pPr indent="-868680" lvl="0" marL="457200" marR="0" rtl="0" algn="l">
              <a:lnSpc>
                <a:spcPct val="90000"/>
              </a:lnSpc>
              <a:spcBef>
                <a:spcPts val="3600"/>
              </a:spcBef>
              <a:spcAft>
                <a:spcPts val="0"/>
              </a:spcAft>
              <a:buClr>
                <a:schemeClr val="dk1"/>
              </a:buClr>
              <a:buSzPts val="10080"/>
              <a:buFont typeface="Arial"/>
              <a:buChar char="•"/>
              <a:defRPr b="0" i="0" sz="10080" u="none" cap="none" strike="noStrike">
                <a:solidFill>
                  <a:schemeClr val="dk1"/>
                </a:solidFill>
                <a:latin typeface="Calibri"/>
                <a:ea typeface="Calibri"/>
                <a:cs typeface="Calibri"/>
                <a:sym typeface="Calibri"/>
              </a:defRPr>
            </a:lvl1pPr>
            <a:lvl2pPr indent="-777240" lvl="1" marL="914400" marR="0" rtl="0" algn="l">
              <a:lnSpc>
                <a:spcPct val="90000"/>
              </a:lnSpc>
              <a:spcBef>
                <a:spcPts val="18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2pPr>
            <a:lvl3pPr indent="-685800" lvl="2" marL="1371600" marR="0" rtl="0" algn="l">
              <a:lnSpc>
                <a:spcPct val="90000"/>
              </a:lnSpc>
              <a:spcBef>
                <a:spcPts val="18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3pPr>
            <a:lvl4pPr indent="-640080" lvl="3" marL="18288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4pPr>
            <a:lvl5pPr indent="-640079" lvl="4" marL="22860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5pPr>
            <a:lvl6pPr indent="-640079" lvl="5" marL="27432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6pPr>
            <a:lvl7pPr indent="-640079" lvl="6" marL="32004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7pPr>
            <a:lvl8pPr indent="-640079" lvl="7" marL="36576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8pPr>
            <a:lvl9pPr indent="-640079" lvl="8" marL="41148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40680650"/>
            <a:ext cx="7406400" cy="23367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3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40680650"/>
            <a:ext cx="11110200" cy="23367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3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40680650"/>
            <a:ext cx="7406400" cy="23367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4320" u="none" cap="none" strike="noStrike">
                <a:solidFill>
                  <a:srgbClr val="888888"/>
                </a:solidFill>
                <a:latin typeface="Calibri"/>
                <a:ea typeface="Calibri"/>
                <a:cs typeface="Calibri"/>
                <a:sym typeface="Calibri"/>
              </a:defRPr>
            </a:lvl1pPr>
            <a:lvl2pPr indent="0" lvl="1" marL="0" marR="0" rtl="0" algn="r">
              <a:spcBef>
                <a:spcPts val="0"/>
              </a:spcBef>
              <a:buNone/>
              <a:defRPr b="0" i="0" sz="4320" u="none" cap="none" strike="noStrike">
                <a:solidFill>
                  <a:srgbClr val="888888"/>
                </a:solidFill>
                <a:latin typeface="Calibri"/>
                <a:ea typeface="Calibri"/>
                <a:cs typeface="Calibri"/>
                <a:sym typeface="Calibri"/>
              </a:defRPr>
            </a:lvl2pPr>
            <a:lvl3pPr indent="0" lvl="2" marL="0" marR="0" rtl="0" algn="r">
              <a:spcBef>
                <a:spcPts val="0"/>
              </a:spcBef>
              <a:buNone/>
              <a:defRPr b="0" i="0" sz="4320" u="none" cap="none" strike="noStrike">
                <a:solidFill>
                  <a:srgbClr val="888888"/>
                </a:solidFill>
                <a:latin typeface="Calibri"/>
                <a:ea typeface="Calibri"/>
                <a:cs typeface="Calibri"/>
                <a:sym typeface="Calibri"/>
              </a:defRPr>
            </a:lvl3pPr>
            <a:lvl4pPr indent="0" lvl="3" marL="0" marR="0" rtl="0" algn="r">
              <a:spcBef>
                <a:spcPts val="0"/>
              </a:spcBef>
              <a:buNone/>
              <a:defRPr b="0" i="0" sz="4320" u="none" cap="none" strike="noStrike">
                <a:solidFill>
                  <a:srgbClr val="888888"/>
                </a:solidFill>
                <a:latin typeface="Calibri"/>
                <a:ea typeface="Calibri"/>
                <a:cs typeface="Calibri"/>
                <a:sym typeface="Calibri"/>
              </a:defRPr>
            </a:lvl4pPr>
            <a:lvl5pPr indent="0" lvl="4" marL="0" marR="0" rtl="0" algn="r">
              <a:spcBef>
                <a:spcPts val="0"/>
              </a:spcBef>
              <a:buNone/>
              <a:defRPr b="0" i="0" sz="4320" u="none" cap="none" strike="noStrike">
                <a:solidFill>
                  <a:srgbClr val="888888"/>
                </a:solidFill>
                <a:latin typeface="Calibri"/>
                <a:ea typeface="Calibri"/>
                <a:cs typeface="Calibri"/>
                <a:sym typeface="Calibri"/>
              </a:defRPr>
            </a:lvl5pPr>
            <a:lvl6pPr indent="0" lvl="5" marL="0" marR="0" rtl="0" algn="r">
              <a:spcBef>
                <a:spcPts val="0"/>
              </a:spcBef>
              <a:buNone/>
              <a:defRPr b="0" i="0" sz="4320" u="none" cap="none" strike="noStrike">
                <a:solidFill>
                  <a:srgbClr val="888888"/>
                </a:solidFill>
                <a:latin typeface="Calibri"/>
                <a:ea typeface="Calibri"/>
                <a:cs typeface="Calibri"/>
                <a:sym typeface="Calibri"/>
              </a:defRPr>
            </a:lvl6pPr>
            <a:lvl7pPr indent="0" lvl="6" marL="0" marR="0" rtl="0" algn="r">
              <a:spcBef>
                <a:spcPts val="0"/>
              </a:spcBef>
              <a:buNone/>
              <a:defRPr b="0" i="0" sz="4320" u="none" cap="none" strike="noStrike">
                <a:solidFill>
                  <a:srgbClr val="888888"/>
                </a:solidFill>
                <a:latin typeface="Calibri"/>
                <a:ea typeface="Calibri"/>
                <a:cs typeface="Calibri"/>
                <a:sym typeface="Calibri"/>
              </a:defRPr>
            </a:lvl7pPr>
            <a:lvl8pPr indent="0" lvl="7" marL="0" marR="0" rtl="0" algn="r">
              <a:spcBef>
                <a:spcPts val="0"/>
              </a:spcBef>
              <a:buNone/>
              <a:defRPr b="0" i="0" sz="4320" u="none" cap="none" strike="noStrike">
                <a:solidFill>
                  <a:srgbClr val="888888"/>
                </a:solidFill>
                <a:latin typeface="Calibri"/>
                <a:ea typeface="Calibri"/>
                <a:cs typeface="Calibri"/>
                <a:sym typeface="Calibri"/>
              </a:defRPr>
            </a:lvl8pPr>
            <a:lvl9pPr indent="0" lvl="8" marL="0" marR="0" rtl="0" algn="r">
              <a:spcBef>
                <a:spcPts val="0"/>
              </a:spcBef>
              <a:buNone/>
              <a:defRPr b="0" i="0" sz="4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descr="decorative" id="84" name="Google Shape;84;p1"/>
          <p:cNvSpPr/>
          <p:nvPr/>
        </p:nvSpPr>
        <p:spPr>
          <a:xfrm>
            <a:off x="0" y="675640"/>
            <a:ext cx="30175200" cy="3291900"/>
          </a:xfrm>
          <a:prstGeom prst="rect">
            <a:avLst/>
          </a:prstGeom>
          <a:solidFill>
            <a:srgbClr val="0033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50">
                <a:solidFill>
                  <a:schemeClr val="lt1"/>
                </a:solidFill>
                <a:latin typeface="Calibri"/>
                <a:ea typeface="Calibri"/>
                <a:cs typeface="Calibri"/>
                <a:sym typeface="Calibri"/>
              </a:rPr>
              <a:t>THE REPERCUSSIONS OF REDLINING IN DURHAM N.C.</a:t>
            </a:r>
            <a:endParaRPr sz="7258">
              <a:solidFill>
                <a:schemeClr val="lt1"/>
              </a:solidFill>
              <a:latin typeface="Calibri"/>
              <a:ea typeface="Calibri"/>
              <a:cs typeface="Calibri"/>
              <a:sym typeface="Calibri"/>
            </a:endParaRPr>
          </a:p>
        </p:txBody>
      </p:sp>
      <p:sp>
        <p:nvSpPr>
          <p:cNvPr descr="decorative" id="85" name="Google Shape;85;p1"/>
          <p:cNvSpPr/>
          <p:nvPr/>
        </p:nvSpPr>
        <p:spPr>
          <a:xfrm>
            <a:off x="676652" y="4631878"/>
            <a:ext cx="32369700" cy="1828800"/>
          </a:xfrm>
          <a:prstGeom prst="rect">
            <a:avLst/>
          </a:prstGeom>
          <a:solidFill>
            <a:srgbClr val="D643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7258">
                <a:solidFill>
                  <a:schemeClr val="lt1"/>
                </a:solidFill>
                <a:latin typeface="Calibri"/>
                <a:ea typeface="Calibri"/>
                <a:cs typeface="Calibri"/>
                <a:sym typeface="Calibri"/>
              </a:rPr>
              <a:t>Kristopher Smith | Durham School of The Arts</a:t>
            </a:r>
            <a:endParaRPr sz="7258">
              <a:solidFill>
                <a:schemeClr val="lt1"/>
              </a:solidFill>
              <a:latin typeface="Calibri"/>
              <a:ea typeface="Calibri"/>
              <a:cs typeface="Calibri"/>
              <a:sym typeface="Calibri"/>
            </a:endParaRPr>
          </a:p>
        </p:txBody>
      </p:sp>
      <p:sp>
        <p:nvSpPr>
          <p:cNvPr id="86" name="Google Shape;86;p1"/>
          <p:cNvSpPr txBox="1"/>
          <p:nvPr/>
        </p:nvSpPr>
        <p:spPr>
          <a:xfrm>
            <a:off x="1212043" y="7645894"/>
            <a:ext cx="60837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000" u="none" cap="none" strike="noStrike">
                <a:solidFill>
                  <a:srgbClr val="D64309"/>
                </a:solidFill>
                <a:latin typeface="Arial"/>
                <a:ea typeface="Arial"/>
                <a:cs typeface="Arial"/>
                <a:sym typeface="Arial"/>
              </a:rPr>
              <a:t>INTRODUCTION</a:t>
            </a:r>
            <a:endParaRPr/>
          </a:p>
        </p:txBody>
      </p:sp>
      <p:sp>
        <p:nvSpPr>
          <p:cNvPr id="87" name="Google Shape;87;p1"/>
          <p:cNvSpPr txBox="1"/>
          <p:nvPr/>
        </p:nvSpPr>
        <p:spPr>
          <a:xfrm>
            <a:off x="22087405" y="16684684"/>
            <a:ext cx="66693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rgbClr val="D64309"/>
                </a:solidFill>
              </a:rPr>
              <a:t>METHODOLOGY</a:t>
            </a:r>
            <a:endParaRPr/>
          </a:p>
        </p:txBody>
      </p:sp>
      <p:sp>
        <p:nvSpPr>
          <p:cNvPr id="88" name="Google Shape;88;p1"/>
          <p:cNvSpPr txBox="1"/>
          <p:nvPr/>
        </p:nvSpPr>
        <p:spPr>
          <a:xfrm>
            <a:off x="11074400" y="9999554"/>
            <a:ext cx="9743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t/>
            </a:r>
            <a:endParaRPr/>
          </a:p>
        </p:txBody>
      </p:sp>
      <p:sp>
        <p:nvSpPr>
          <p:cNvPr id="89" name="Google Shape;89;p1"/>
          <p:cNvSpPr txBox="1"/>
          <p:nvPr/>
        </p:nvSpPr>
        <p:spPr>
          <a:xfrm>
            <a:off x="22042655" y="23408744"/>
            <a:ext cx="53577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rgbClr val="D64309"/>
                </a:solidFill>
                <a:latin typeface="Arial"/>
                <a:ea typeface="Arial"/>
                <a:cs typeface="Arial"/>
                <a:sym typeface="Arial"/>
              </a:rPr>
              <a:t>CONCLUSION</a:t>
            </a:r>
            <a:endParaRPr/>
          </a:p>
        </p:txBody>
      </p:sp>
      <p:sp>
        <p:nvSpPr>
          <p:cNvPr descr="decorative" id="90" name="Google Shape;90;p1"/>
          <p:cNvSpPr/>
          <p:nvPr/>
        </p:nvSpPr>
        <p:spPr>
          <a:xfrm rot="5400000">
            <a:off x="-4597430" y="23870890"/>
            <a:ext cx="30632400" cy="91500"/>
          </a:xfrm>
          <a:prstGeom prst="rect">
            <a:avLst/>
          </a:prstGeom>
          <a:solidFill>
            <a:srgbClr val="CAC8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258">
              <a:solidFill>
                <a:schemeClr val="lt1"/>
              </a:solidFill>
              <a:latin typeface="Calibri"/>
              <a:ea typeface="Calibri"/>
              <a:cs typeface="Calibri"/>
              <a:sym typeface="Calibri"/>
            </a:endParaRPr>
          </a:p>
        </p:txBody>
      </p:sp>
      <p:sp>
        <p:nvSpPr>
          <p:cNvPr descr="decorative" id="91" name="Google Shape;91;p1"/>
          <p:cNvSpPr/>
          <p:nvPr/>
        </p:nvSpPr>
        <p:spPr>
          <a:xfrm rot="5400000">
            <a:off x="5806404" y="23871040"/>
            <a:ext cx="30632400" cy="91200"/>
          </a:xfrm>
          <a:prstGeom prst="rect">
            <a:avLst/>
          </a:prstGeom>
          <a:solidFill>
            <a:srgbClr val="CAC8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258">
              <a:solidFill>
                <a:schemeClr val="lt1"/>
              </a:solidFill>
              <a:latin typeface="Calibri"/>
              <a:ea typeface="Calibri"/>
              <a:cs typeface="Calibri"/>
              <a:sym typeface="Calibri"/>
            </a:endParaRPr>
          </a:p>
        </p:txBody>
      </p:sp>
      <p:sp>
        <p:nvSpPr>
          <p:cNvPr id="92" name="Google Shape;92;p1"/>
          <p:cNvSpPr txBox="1"/>
          <p:nvPr/>
        </p:nvSpPr>
        <p:spPr>
          <a:xfrm>
            <a:off x="11074400" y="13553389"/>
            <a:ext cx="9743400" cy="12096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t/>
            </a:r>
            <a:endParaRPr sz="7258">
              <a:solidFill>
                <a:srgbClr val="0033A0"/>
              </a:solidFill>
              <a:latin typeface="Arial"/>
              <a:ea typeface="Arial"/>
              <a:cs typeface="Arial"/>
              <a:sym typeface="Arial"/>
            </a:endParaRPr>
          </a:p>
        </p:txBody>
      </p:sp>
      <p:sp>
        <p:nvSpPr>
          <p:cNvPr descr="decorative" id="93" name="Google Shape;93;p1"/>
          <p:cNvSpPr/>
          <p:nvPr/>
        </p:nvSpPr>
        <p:spPr>
          <a:xfrm>
            <a:off x="0" y="42063322"/>
            <a:ext cx="32918400" cy="1828800"/>
          </a:xfrm>
          <a:prstGeom prst="rect">
            <a:avLst/>
          </a:prstGeom>
          <a:solidFill>
            <a:srgbClr val="0033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258">
              <a:solidFill>
                <a:schemeClr val="lt1"/>
              </a:solidFill>
              <a:latin typeface="Calibri"/>
              <a:ea typeface="Calibri"/>
              <a:cs typeface="Calibri"/>
              <a:sym typeface="Calibri"/>
            </a:endParaRPr>
          </a:p>
        </p:txBody>
      </p:sp>
      <p:sp>
        <p:nvSpPr>
          <p:cNvPr id="94" name="Google Shape;94;p1"/>
          <p:cNvSpPr txBox="1"/>
          <p:nvPr/>
        </p:nvSpPr>
        <p:spPr>
          <a:xfrm>
            <a:off x="22042650" y="24911786"/>
            <a:ext cx="8952000" cy="563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Calibri"/>
                <a:ea typeface="Calibri"/>
                <a:cs typeface="Calibri"/>
                <a:sym typeface="Calibri"/>
              </a:rPr>
              <a:t>Our city of Durham is constantly changing. O</a:t>
            </a:r>
            <a:r>
              <a:rPr lang="en-US" sz="3000">
                <a:solidFill>
                  <a:schemeClr val="dk1"/>
                </a:solidFill>
                <a:latin typeface="Calibri"/>
                <a:ea typeface="Calibri"/>
                <a:cs typeface="Calibri"/>
                <a:sym typeface="Calibri"/>
              </a:rPr>
              <a:t>ur economy continues to grow and thrive, yet there are still prevalent consequences of redlining and gentrification. Historical redlining, economic standing and gentrification are all causes of wealth inequality in Durham. Although we still experience these issues, Durham also has organizations and initiatives like the Durham Preservation Project, Unlocking Doors Initiative and The Self Help Credit Union who are all working and fighting for Black homeowners to get rid of home loans, keep those who earn less in their houses, and house the homeless. </a:t>
            </a:r>
            <a:endParaRPr sz="3000">
              <a:solidFill>
                <a:schemeClr val="dk1"/>
              </a:solidFill>
              <a:latin typeface="Calibri"/>
              <a:ea typeface="Calibri"/>
              <a:cs typeface="Calibri"/>
              <a:sym typeface="Calibri"/>
            </a:endParaRPr>
          </a:p>
        </p:txBody>
      </p:sp>
      <p:sp>
        <p:nvSpPr>
          <p:cNvPr id="95" name="Google Shape;95;p1"/>
          <p:cNvSpPr txBox="1"/>
          <p:nvPr/>
        </p:nvSpPr>
        <p:spPr>
          <a:xfrm>
            <a:off x="490575" y="29942513"/>
            <a:ext cx="8794500" cy="21549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lang="en-US" sz="6000">
                <a:solidFill>
                  <a:srgbClr val="CC4125"/>
                </a:solidFill>
                <a:latin typeface="Arial"/>
                <a:ea typeface="Arial"/>
                <a:cs typeface="Arial"/>
                <a:sym typeface="Arial"/>
              </a:rPr>
              <a:t>D</a:t>
            </a:r>
            <a:r>
              <a:rPr b="1" lang="en-US" sz="6000">
                <a:solidFill>
                  <a:srgbClr val="CC4125"/>
                </a:solidFill>
              </a:rPr>
              <a:t>ATA &amp; RESULTS</a:t>
            </a:r>
            <a:endParaRPr sz="6000">
              <a:solidFill>
                <a:srgbClr val="CC4125"/>
              </a:solidFill>
            </a:endParaRPr>
          </a:p>
          <a:p>
            <a:pPr indent="0" lvl="0" marL="457200" marR="0" rtl="0" algn="l">
              <a:lnSpc>
                <a:spcPct val="200000"/>
              </a:lnSpc>
              <a:spcBef>
                <a:spcPts val="0"/>
              </a:spcBef>
              <a:spcAft>
                <a:spcPts val="0"/>
              </a:spcAft>
              <a:buNone/>
            </a:pPr>
            <a:r>
              <a:t/>
            </a:r>
            <a:endParaRPr/>
          </a:p>
        </p:txBody>
      </p:sp>
      <p:sp>
        <p:nvSpPr>
          <p:cNvPr id="96" name="Google Shape;96;p1"/>
          <p:cNvSpPr txBox="1"/>
          <p:nvPr/>
        </p:nvSpPr>
        <p:spPr>
          <a:xfrm>
            <a:off x="16125405" y="22759093"/>
            <a:ext cx="3437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t/>
            </a:r>
            <a:endParaRPr/>
          </a:p>
        </p:txBody>
      </p:sp>
      <p:sp>
        <p:nvSpPr>
          <p:cNvPr id="97" name="Google Shape;97;p1"/>
          <p:cNvSpPr txBox="1"/>
          <p:nvPr/>
        </p:nvSpPr>
        <p:spPr>
          <a:xfrm>
            <a:off x="16125405" y="24228672"/>
            <a:ext cx="3637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t/>
            </a:r>
            <a:endParaRPr/>
          </a:p>
        </p:txBody>
      </p:sp>
      <p:sp>
        <p:nvSpPr>
          <p:cNvPr id="98" name="Google Shape;98;p1"/>
          <p:cNvSpPr txBox="1"/>
          <p:nvPr/>
        </p:nvSpPr>
        <p:spPr>
          <a:xfrm>
            <a:off x="553583" y="27789537"/>
            <a:ext cx="3437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t/>
            </a:r>
            <a:endParaRPr/>
          </a:p>
        </p:txBody>
      </p:sp>
      <p:sp>
        <p:nvSpPr>
          <p:cNvPr id="99" name="Google Shape;99;p1"/>
          <p:cNvSpPr txBox="1"/>
          <p:nvPr/>
        </p:nvSpPr>
        <p:spPr>
          <a:xfrm>
            <a:off x="11258737" y="13886639"/>
            <a:ext cx="65766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This graph shows the average household earnings of families of color compared to Whites.</a:t>
            </a:r>
            <a:r>
              <a:rPr lang="en-US" sz="2400">
                <a:solidFill>
                  <a:schemeClr val="dk1"/>
                </a:solidFill>
              </a:rPr>
              <a:t>  </a:t>
            </a:r>
            <a:endParaRPr sz="2400">
              <a:solidFill>
                <a:schemeClr val="dk1"/>
              </a:solidFill>
            </a:endParaRPr>
          </a:p>
          <a:p>
            <a:pPr indent="0" lvl="0" marL="0" marR="0" rtl="0" algn="l">
              <a:spcBef>
                <a:spcPts val="0"/>
              </a:spcBef>
              <a:spcAft>
                <a:spcPts val="0"/>
              </a:spcAft>
              <a:buNone/>
            </a:pPr>
            <a:r>
              <a:t/>
            </a:r>
            <a:endParaRPr sz="2400">
              <a:solidFill>
                <a:srgbClr val="FF0000"/>
              </a:solidFill>
            </a:endParaRPr>
          </a:p>
        </p:txBody>
      </p:sp>
      <p:sp>
        <p:nvSpPr>
          <p:cNvPr id="100" name="Google Shape;100;p1"/>
          <p:cNvSpPr txBox="1"/>
          <p:nvPr/>
        </p:nvSpPr>
        <p:spPr>
          <a:xfrm>
            <a:off x="22227489" y="36011060"/>
            <a:ext cx="9743400" cy="4617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t/>
            </a:r>
            <a:endParaRPr sz="2400">
              <a:solidFill>
                <a:srgbClr val="0033A0"/>
              </a:solidFill>
              <a:latin typeface="Arial"/>
              <a:ea typeface="Arial"/>
              <a:cs typeface="Arial"/>
              <a:sym typeface="Arial"/>
            </a:endParaRPr>
          </a:p>
        </p:txBody>
      </p:sp>
      <p:sp>
        <p:nvSpPr>
          <p:cNvPr id="101" name="Google Shape;101;p1"/>
          <p:cNvSpPr txBox="1"/>
          <p:nvPr/>
        </p:nvSpPr>
        <p:spPr>
          <a:xfrm>
            <a:off x="496969" y="9069565"/>
            <a:ext cx="9238200" cy="609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latin typeface="Calibri"/>
                <a:ea typeface="Calibri"/>
                <a:cs typeface="Calibri"/>
                <a:sym typeface="Calibri"/>
              </a:rPr>
              <a:t>Redlining is a discriminatory practice in which financial organizations </a:t>
            </a:r>
            <a:r>
              <a:rPr lang="en-US" sz="2800">
                <a:latin typeface="Calibri"/>
                <a:ea typeface="Calibri"/>
                <a:cs typeface="Calibri"/>
                <a:sym typeface="Calibri"/>
              </a:rPr>
              <a:t>create</a:t>
            </a:r>
            <a:r>
              <a:rPr lang="en-US" sz="2800">
                <a:latin typeface="Calibri"/>
                <a:ea typeface="Calibri"/>
                <a:cs typeface="Calibri"/>
                <a:sym typeface="Calibri"/>
              </a:rPr>
              <a:t> maps marked with red sections to indicate that they are “hazardous” neighborhoods to invest in. Most of the neighborhoods that were redlined are made up of racial and ethnic minoritized groups, as well as low income residents. Credit denial, denial of healthcare, and insurance are some </a:t>
            </a:r>
            <a:r>
              <a:rPr lang="en-US" sz="2800">
                <a:latin typeface="Calibri"/>
                <a:ea typeface="Calibri"/>
                <a:cs typeface="Calibri"/>
                <a:sym typeface="Calibri"/>
              </a:rPr>
              <a:t>contributors</a:t>
            </a:r>
            <a:r>
              <a:rPr lang="en-US" sz="2800">
                <a:latin typeface="Calibri"/>
                <a:ea typeface="Calibri"/>
                <a:cs typeface="Calibri"/>
                <a:sym typeface="Calibri"/>
              </a:rPr>
              <a:t> to redlining. In 1937, roughly 35% of Durham was redlined. Walltown, Hayti, and Old East Durham were all places that were redlined, which made it difficult for Black and hispanic families to build their wealth. The goal of my research is to dig deeper into what redlining is and its impact on </a:t>
            </a:r>
            <a:r>
              <a:rPr lang="en-US" sz="2800">
                <a:latin typeface="Calibri"/>
                <a:ea typeface="Calibri"/>
                <a:cs typeface="Calibri"/>
                <a:sym typeface="Calibri"/>
              </a:rPr>
              <a:t>how it has affected communities of color.</a:t>
            </a:r>
            <a:endParaRPr sz="28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b="1" lang="en-US" sz="2400">
                <a:latin typeface="Calibri"/>
                <a:ea typeface="Calibri"/>
                <a:cs typeface="Calibri"/>
                <a:sym typeface="Calibri"/>
              </a:rPr>
              <a:t>How has redlining influenced wealth and inequality in </a:t>
            </a:r>
            <a:r>
              <a:rPr b="1" lang="en-US" sz="2400">
                <a:latin typeface="Calibri"/>
                <a:ea typeface="Calibri"/>
                <a:cs typeface="Calibri"/>
                <a:sym typeface="Calibri"/>
                <a:extLst>
                  <a:ext uri="http://customooxmlschemas.google.com/">
                    <go:slidesCustomData xmlns:go="http://customooxmlschemas.google.com/" textRoundtripDataId="0"/>
                  </a:ext>
                </a:extLst>
              </a:rPr>
              <a:t>Durham</a:t>
            </a:r>
            <a:r>
              <a:rPr b="1" lang="en-US" sz="2400">
                <a:latin typeface="Calibri"/>
                <a:ea typeface="Calibri"/>
                <a:cs typeface="Calibri"/>
                <a:sym typeface="Calibri"/>
              </a:rPr>
              <a:t>?</a:t>
            </a:r>
            <a:endParaRPr b="1" sz="2400">
              <a:latin typeface="Calibri"/>
              <a:ea typeface="Calibri"/>
              <a:cs typeface="Calibri"/>
              <a:sym typeface="Calibri"/>
            </a:endParaRPr>
          </a:p>
        </p:txBody>
      </p:sp>
      <p:sp>
        <p:nvSpPr>
          <p:cNvPr id="102" name="Google Shape;102;p1"/>
          <p:cNvSpPr txBox="1"/>
          <p:nvPr/>
        </p:nvSpPr>
        <p:spPr>
          <a:xfrm>
            <a:off x="490563" y="37239013"/>
            <a:ext cx="87945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alibri"/>
                <a:ea typeface="Calibri"/>
                <a:cs typeface="Calibri"/>
                <a:sym typeface="Calibri"/>
              </a:rPr>
              <a:t>This graph </a:t>
            </a:r>
            <a:r>
              <a:rPr lang="en-US" sz="3000">
                <a:latin typeface="Calibri"/>
                <a:ea typeface="Calibri"/>
                <a:cs typeface="Calibri"/>
                <a:sym typeface="Calibri"/>
              </a:rPr>
              <a:t>entitled, </a:t>
            </a:r>
            <a:r>
              <a:rPr lang="en-US" sz="3000">
                <a:latin typeface="Calibri"/>
                <a:ea typeface="Calibri"/>
                <a:cs typeface="Calibri"/>
                <a:sym typeface="Calibri"/>
              </a:rPr>
              <a:t>The Poverty Rate By Race and Ethnicity. As you can see, Whites have a much lower poverty rate than those of the minoritized groups</a:t>
            </a:r>
            <a:r>
              <a:rPr lang="en-US" sz="2400">
                <a:latin typeface="Calibri"/>
                <a:ea typeface="Calibri"/>
                <a:cs typeface="Calibri"/>
                <a:sym typeface="Calibri"/>
              </a:rPr>
              <a:t>.  </a:t>
            </a:r>
            <a:endParaRPr sz="2400">
              <a:latin typeface="Calibri"/>
              <a:ea typeface="Calibri"/>
              <a:cs typeface="Calibri"/>
              <a:sym typeface="Calibri"/>
            </a:endParaRPr>
          </a:p>
        </p:txBody>
      </p:sp>
      <p:sp>
        <p:nvSpPr>
          <p:cNvPr id="103" name="Google Shape;103;p1"/>
          <p:cNvSpPr txBox="1"/>
          <p:nvPr/>
        </p:nvSpPr>
        <p:spPr>
          <a:xfrm>
            <a:off x="11333800" y="18669950"/>
            <a:ext cx="9173700" cy="609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alibri"/>
                <a:ea typeface="Calibri"/>
                <a:cs typeface="Calibri"/>
                <a:sym typeface="Calibri"/>
              </a:rPr>
              <a:t>These two pieces of data show how much of a difference there is in earnings between white and minoritized </a:t>
            </a:r>
            <a:r>
              <a:rPr lang="en-US" sz="3000">
                <a:latin typeface="Calibri"/>
                <a:ea typeface="Calibri"/>
                <a:cs typeface="Calibri"/>
                <a:sym typeface="Calibri"/>
              </a:rPr>
              <a:t>people</a:t>
            </a:r>
            <a:r>
              <a:rPr lang="en-US" sz="3000">
                <a:latin typeface="Calibri"/>
                <a:ea typeface="Calibri"/>
                <a:cs typeface="Calibri"/>
                <a:sym typeface="Calibri"/>
              </a:rPr>
              <a:t> in Durham. Blacks and other races experienced poverty and have much lower income rates than caucasians. Caucasian people also experience poverty at a much lower rate.  According to the North Carolina Poverty Research Fund, “past race-based policies on the federal, state and local level undergird economic disparities and gentrification today. Two such policies with a long reach in Durham are redlining and urban renewal.” The areas in Durham that were historically redlined are places that still face economic disadvantage today. </a:t>
            </a:r>
            <a:endParaRPr sz="30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
        <p:nvSpPr>
          <p:cNvPr id="104" name="Google Shape;104;p1"/>
          <p:cNvSpPr txBox="1"/>
          <p:nvPr/>
        </p:nvSpPr>
        <p:spPr>
          <a:xfrm>
            <a:off x="560450" y="23420474"/>
            <a:ext cx="9238200" cy="641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700">
                <a:latin typeface="Calibri"/>
                <a:ea typeface="Calibri"/>
                <a:cs typeface="Calibri"/>
                <a:sym typeface="Calibri"/>
              </a:rPr>
              <a:t>The map above is Durham in 1937 and areas </a:t>
            </a:r>
            <a:r>
              <a:rPr lang="en-US" sz="2700">
                <a:latin typeface="Calibri"/>
                <a:ea typeface="Calibri"/>
                <a:cs typeface="Calibri"/>
                <a:sym typeface="Calibri"/>
              </a:rPr>
              <a:t>received</a:t>
            </a:r>
            <a:r>
              <a:rPr lang="en-US" sz="2700">
                <a:latin typeface="Calibri"/>
                <a:ea typeface="Calibri"/>
                <a:cs typeface="Calibri"/>
                <a:sym typeface="Calibri"/>
              </a:rPr>
              <a:t> letter  grades, which </a:t>
            </a:r>
            <a:r>
              <a:rPr lang="en-US" sz="2700">
                <a:latin typeface="Calibri"/>
                <a:ea typeface="Calibri"/>
                <a:cs typeface="Calibri"/>
                <a:sym typeface="Calibri"/>
              </a:rPr>
              <a:t>corresponded  </a:t>
            </a:r>
            <a:r>
              <a:rPr lang="en-US" sz="2700">
                <a:latin typeface="Calibri"/>
                <a:ea typeface="Calibri"/>
                <a:cs typeface="Calibri"/>
                <a:sym typeface="Calibri"/>
              </a:rPr>
              <a:t>to colors that represented their level of safety,</a:t>
            </a:r>
            <a:r>
              <a:rPr lang="en-US" sz="2700">
                <a:latin typeface="Calibri"/>
                <a:ea typeface="Calibri"/>
                <a:cs typeface="Calibri"/>
                <a:sym typeface="Calibri"/>
              </a:rPr>
              <a:t> green being the highest,A,and red being the lowest,D. This map shows which parts of Durham were marked red. All of these red areas were considered too dangerous to reside in and were cut off by the state. This led to many people not being able to afford their mortgage. These actions were a direct contribution to people of color  losing their homes because this was a way the government legally neglected marginalized people. When an area is redlined it is avoided by the state and these places were not  even dangerous to live in. They were communities of color, trying to build a foundation and have something to pass down from generation to generation. Unfortunately, due to these areas that were designated as redlined districts, it was extremely difficult for this to happen.</a:t>
            </a:r>
            <a:endParaRPr sz="2700">
              <a:latin typeface="Calibri"/>
              <a:ea typeface="Calibri"/>
              <a:cs typeface="Calibri"/>
              <a:sym typeface="Calibri"/>
            </a:endParaRPr>
          </a:p>
        </p:txBody>
      </p:sp>
      <p:sp>
        <p:nvSpPr>
          <p:cNvPr id="105" name="Google Shape;105;p1"/>
          <p:cNvSpPr txBox="1"/>
          <p:nvPr/>
        </p:nvSpPr>
        <p:spPr>
          <a:xfrm flipH="1" rot="10800000">
            <a:off x="5462132" y="41775226"/>
            <a:ext cx="845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06" name="Google Shape;106;p1"/>
          <p:cNvSpPr txBox="1"/>
          <p:nvPr/>
        </p:nvSpPr>
        <p:spPr>
          <a:xfrm flipH="1" rot="10800000">
            <a:off x="5962857" y="41375016"/>
            <a:ext cx="845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07" name="Google Shape;107;p1"/>
          <p:cNvSpPr txBox="1"/>
          <p:nvPr/>
        </p:nvSpPr>
        <p:spPr>
          <a:xfrm>
            <a:off x="11333800" y="14763000"/>
            <a:ext cx="91737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latin typeface="Calibri"/>
                <a:ea typeface="Calibri"/>
                <a:cs typeface="Calibri"/>
                <a:sym typeface="Calibri"/>
              </a:rPr>
              <a:t>According to Conley</a:t>
            </a:r>
            <a:r>
              <a:rPr lang="en-US" sz="2400">
                <a:latin typeface="Calibri"/>
                <a:ea typeface="Calibri"/>
                <a:cs typeface="Calibri"/>
                <a:sym typeface="Calibri"/>
              </a:rPr>
              <a:t>, </a:t>
            </a:r>
            <a:r>
              <a:rPr lang="en-US" sz="3000">
                <a:latin typeface="Calibri"/>
                <a:ea typeface="Calibri"/>
                <a:cs typeface="Calibri"/>
                <a:sym typeface="Calibri"/>
              </a:rPr>
              <a:t>the average white family holds assets of more </a:t>
            </a:r>
            <a:r>
              <a:rPr lang="en-US" sz="3000">
                <a:latin typeface="Calibri"/>
                <a:ea typeface="Calibri"/>
                <a:cs typeface="Calibri"/>
                <a:sym typeface="Calibri"/>
              </a:rPr>
              <a:t>than 15 times those of the average Black family. Conley asserted that there was a significant wealth gap between white and minoritized families. This is evident in the fact that minoritized families who earned less than $20,000 per year and those who earned at least $100k per year still did not compare to the average white family making more than $350k per year.</a:t>
            </a:r>
            <a:endParaRPr sz="3000">
              <a:solidFill>
                <a:srgbClr val="FF0000"/>
              </a:solidFill>
              <a:latin typeface="Calibri"/>
              <a:ea typeface="Calibri"/>
              <a:cs typeface="Calibri"/>
              <a:sym typeface="Calibri"/>
            </a:endParaRPr>
          </a:p>
        </p:txBody>
      </p:sp>
      <p:sp>
        <p:nvSpPr>
          <p:cNvPr id="108" name="Google Shape;108;p1"/>
          <p:cNvSpPr txBox="1"/>
          <p:nvPr/>
        </p:nvSpPr>
        <p:spPr>
          <a:xfrm flipH="1">
            <a:off x="22055125" y="10546075"/>
            <a:ext cx="91737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500">
                <a:solidFill>
                  <a:srgbClr val="0000FF"/>
                </a:solidFill>
                <a:latin typeface="Calibri"/>
                <a:ea typeface="Calibri"/>
                <a:cs typeface="Calibri"/>
                <a:sym typeface="Calibri"/>
              </a:rPr>
              <a:t>Gentrification and Displacement</a:t>
            </a:r>
            <a:endParaRPr sz="4500">
              <a:solidFill>
                <a:srgbClr val="0000FF"/>
              </a:solidFill>
              <a:latin typeface="Calibri"/>
              <a:ea typeface="Calibri"/>
              <a:cs typeface="Calibri"/>
              <a:sym typeface="Calibri"/>
            </a:endParaRPr>
          </a:p>
        </p:txBody>
      </p:sp>
      <p:sp>
        <p:nvSpPr>
          <p:cNvPr id="109" name="Google Shape;109;p1"/>
          <p:cNvSpPr txBox="1"/>
          <p:nvPr/>
        </p:nvSpPr>
        <p:spPr>
          <a:xfrm>
            <a:off x="22106050" y="11674699"/>
            <a:ext cx="91737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alibri"/>
                <a:ea typeface="Calibri"/>
                <a:cs typeface="Calibri"/>
                <a:sym typeface="Calibri"/>
              </a:rPr>
              <a:t>Although redlining is not legal anymore, gentrification is another problem that low income residents are facing. Gentrification is when wealthier people buy out property from poor homeowners and flip it to make it attractive to other wealthy buyers, while displacing those who originally </a:t>
            </a:r>
            <a:r>
              <a:rPr lang="en-US" sz="3000">
                <a:latin typeface="Calibri"/>
                <a:ea typeface="Calibri"/>
                <a:cs typeface="Calibri"/>
                <a:sym typeface="Calibri"/>
              </a:rPr>
              <a:t>inhabited</a:t>
            </a:r>
            <a:r>
              <a:rPr lang="en-US" sz="3000">
                <a:latin typeface="Calibri"/>
                <a:ea typeface="Calibri"/>
                <a:cs typeface="Calibri"/>
                <a:sym typeface="Calibri"/>
              </a:rPr>
              <a:t> the house. This is displacement, which is the effect of gentrification.  </a:t>
            </a:r>
            <a:endParaRPr sz="3000">
              <a:latin typeface="Calibri"/>
              <a:ea typeface="Calibri"/>
              <a:cs typeface="Calibri"/>
              <a:sym typeface="Calibri"/>
            </a:endParaRPr>
          </a:p>
        </p:txBody>
      </p:sp>
      <p:sp>
        <p:nvSpPr>
          <p:cNvPr id="110" name="Google Shape;110;p1"/>
          <p:cNvSpPr txBox="1"/>
          <p:nvPr/>
        </p:nvSpPr>
        <p:spPr>
          <a:xfrm flipH="1">
            <a:off x="490575" y="15542010"/>
            <a:ext cx="7526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6000">
                <a:solidFill>
                  <a:srgbClr val="CC4125"/>
                </a:solidFill>
                <a:latin typeface="Calibri"/>
                <a:ea typeface="Calibri"/>
                <a:cs typeface="Calibri"/>
                <a:sym typeface="Calibri"/>
              </a:rPr>
              <a:t>BACKGROUND</a:t>
            </a:r>
            <a:r>
              <a:rPr b="1" lang="en-US" sz="4500">
                <a:latin typeface="Calibri"/>
                <a:ea typeface="Calibri"/>
                <a:cs typeface="Calibri"/>
                <a:sym typeface="Calibri"/>
              </a:rPr>
              <a:t> </a:t>
            </a:r>
            <a:endParaRPr b="1" sz="4500">
              <a:latin typeface="Calibri"/>
              <a:ea typeface="Calibri"/>
              <a:cs typeface="Calibri"/>
              <a:sym typeface="Calibri"/>
            </a:endParaRPr>
          </a:p>
        </p:txBody>
      </p:sp>
      <p:sp>
        <p:nvSpPr>
          <p:cNvPr id="111" name="Google Shape;111;p1"/>
          <p:cNvSpPr txBox="1"/>
          <p:nvPr/>
        </p:nvSpPr>
        <p:spPr>
          <a:xfrm>
            <a:off x="22087400" y="18326600"/>
            <a:ext cx="93681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alibri"/>
                <a:ea typeface="Calibri"/>
                <a:cs typeface="Calibri"/>
                <a:sym typeface="Calibri"/>
              </a:rPr>
              <a:t>I researched various types of data and records of redlining, poverty rates between people of color and white as well as housing income rates. These show a visual representation of the difference in white vs. communities of color using percentage, graphs, and a map. I used credible sources and articles to find my data such as Bull City 150. I have both quantitative and qualitative data shown.</a:t>
            </a:r>
            <a:endParaRPr sz="3000">
              <a:latin typeface="Calibri"/>
              <a:ea typeface="Calibri"/>
              <a:cs typeface="Calibri"/>
              <a:sym typeface="Calibri"/>
            </a:endParaRPr>
          </a:p>
        </p:txBody>
      </p:sp>
      <p:pic>
        <p:nvPicPr>
          <p:cNvPr id="112" name="Google Shape;112;p1"/>
          <p:cNvPicPr preferRelativeResize="0"/>
          <p:nvPr/>
        </p:nvPicPr>
        <p:blipFill>
          <a:blip r:embed="rId4">
            <a:alphaModFix/>
          </a:blip>
          <a:stretch>
            <a:fillRect/>
          </a:stretch>
        </p:blipFill>
        <p:spPr>
          <a:xfrm>
            <a:off x="525900" y="31511262"/>
            <a:ext cx="9603461" cy="5107476"/>
          </a:xfrm>
          <a:prstGeom prst="rect">
            <a:avLst/>
          </a:prstGeom>
          <a:noFill/>
          <a:ln>
            <a:noFill/>
          </a:ln>
        </p:spPr>
      </p:pic>
      <p:pic>
        <p:nvPicPr>
          <p:cNvPr id="113" name="Google Shape;113;p1"/>
          <p:cNvPicPr preferRelativeResize="0"/>
          <p:nvPr/>
        </p:nvPicPr>
        <p:blipFill>
          <a:blip r:embed="rId5">
            <a:alphaModFix/>
          </a:blip>
          <a:stretch>
            <a:fillRect/>
          </a:stretch>
        </p:blipFill>
        <p:spPr>
          <a:xfrm>
            <a:off x="10697525" y="8413727"/>
            <a:ext cx="10446175" cy="4607675"/>
          </a:xfrm>
          <a:prstGeom prst="rect">
            <a:avLst/>
          </a:prstGeom>
          <a:noFill/>
          <a:ln>
            <a:noFill/>
          </a:ln>
        </p:spPr>
      </p:pic>
      <p:sp>
        <p:nvSpPr>
          <p:cNvPr id="114" name="Google Shape;114;p1"/>
          <p:cNvSpPr txBox="1"/>
          <p:nvPr/>
        </p:nvSpPr>
        <p:spPr>
          <a:xfrm>
            <a:off x="11048950" y="35743761"/>
            <a:ext cx="97434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alibri"/>
                <a:ea typeface="Calibri"/>
                <a:cs typeface="Calibri"/>
                <a:sym typeface="Calibri"/>
              </a:rPr>
              <a:t>This a map of Durham County and its displacement since 2014. The color scale represents the displacement score. The darkest, is a score of 8 which means these areas are where people are displaced the most. Up to 90% of residents that were in the dark areas were either Hispanic or Black.</a:t>
            </a:r>
            <a:endParaRPr sz="3000">
              <a:latin typeface="Calibri"/>
              <a:ea typeface="Calibri"/>
              <a:cs typeface="Calibri"/>
              <a:sym typeface="Calibri"/>
            </a:endParaRPr>
          </a:p>
        </p:txBody>
      </p:sp>
      <p:pic>
        <p:nvPicPr>
          <p:cNvPr id="115" name="Google Shape;115;p1"/>
          <p:cNvPicPr preferRelativeResize="0"/>
          <p:nvPr/>
        </p:nvPicPr>
        <p:blipFill>
          <a:blip r:embed="rId6">
            <a:alphaModFix/>
          </a:blip>
          <a:stretch>
            <a:fillRect/>
          </a:stretch>
        </p:blipFill>
        <p:spPr>
          <a:xfrm>
            <a:off x="580200" y="16965269"/>
            <a:ext cx="9173700" cy="6351655"/>
          </a:xfrm>
          <a:prstGeom prst="rect">
            <a:avLst/>
          </a:prstGeom>
          <a:noFill/>
          <a:ln>
            <a:noFill/>
          </a:ln>
        </p:spPr>
      </p:pic>
      <p:pic>
        <p:nvPicPr>
          <p:cNvPr id="116" name="Google Shape;116;p1"/>
          <p:cNvPicPr preferRelativeResize="0"/>
          <p:nvPr/>
        </p:nvPicPr>
        <p:blipFill>
          <a:blip r:embed="rId7">
            <a:alphaModFix/>
          </a:blip>
          <a:stretch>
            <a:fillRect/>
          </a:stretch>
        </p:blipFill>
        <p:spPr>
          <a:xfrm>
            <a:off x="11308250" y="25698250"/>
            <a:ext cx="8458200" cy="9175697"/>
          </a:xfrm>
          <a:prstGeom prst="rect">
            <a:avLst/>
          </a:prstGeom>
          <a:noFill/>
          <a:ln>
            <a:noFill/>
          </a:ln>
        </p:spPr>
      </p:pic>
      <p:sp>
        <p:nvSpPr>
          <p:cNvPr id="117" name="Google Shape;117;p1"/>
          <p:cNvSpPr txBox="1"/>
          <p:nvPr/>
        </p:nvSpPr>
        <p:spPr>
          <a:xfrm>
            <a:off x="26022300" y="36309300"/>
            <a:ext cx="109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18" name="Google Shape;118;p1"/>
          <p:cNvSpPr txBox="1"/>
          <p:nvPr/>
        </p:nvSpPr>
        <p:spPr>
          <a:xfrm>
            <a:off x="21662525" y="33070113"/>
            <a:ext cx="7782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6000">
                <a:solidFill>
                  <a:srgbClr val="D64309"/>
                </a:solidFill>
              </a:rPr>
              <a:t>RESOURCES</a:t>
            </a:r>
            <a:endParaRPr b="1" sz="6000">
              <a:solidFill>
                <a:srgbClr val="D64309"/>
              </a:solidFill>
            </a:endParaRPr>
          </a:p>
        </p:txBody>
      </p:sp>
      <p:sp>
        <p:nvSpPr>
          <p:cNvPr id="119" name="Google Shape;119;p1"/>
          <p:cNvSpPr txBox="1"/>
          <p:nvPr/>
        </p:nvSpPr>
        <p:spPr>
          <a:xfrm>
            <a:off x="21662525" y="34071550"/>
            <a:ext cx="9551700" cy="609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alibri"/>
                <a:ea typeface="Calibri"/>
                <a:cs typeface="Calibri"/>
                <a:sym typeface="Calibri"/>
              </a:rPr>
              <a:t>Huunt, H., Author Profile(s) Allison C. De Marco, &amp;amp; Marco, A. C. D. (1970, January 1). Racial Inequality, Poverty and Gentrification  in Durham, North Carolina. Frank Porter Graham child development institute. Retrieved July 19, 2022, from ttps://fpg.unc.edu/publications/racial-inequality-poverty-and-gentrification-durham-north-carolina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Addy, S. (2018, October 1). Redlining: Institutional racism in lending. Bull City 150. Retrieved July 19, 2022, from https://www.bullcity150.org/uneven_ground/invisible_walls/redlining/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Gallup, J. (2022, February 23). Historic redlining and discriminatory policies have had lasting effects on black homeowners in the Triangle. INDY Week. Retrieved July 19, 2022, from https://indyweek.com/news/durham/mapping-inequality-redlining-discriminatory-housing-practices/ </a:t>
            </a:r>
            <a:endParaRPr sz="2400">
              <a:latin typeface="Calibri"/>
              <a:ea typeface="Calibri"/>
              <a:cs typeface="Calibri"/>
              <a:sym typeface="Calibri"/>
            </a:endParaRPr>
          </a:p>
        </p:txBody>
      </p:sp>
      <p:sp>
        <p:nvSpPr>
          <p:cNvPr id="120" name="Google Shape;120;p1"/>
          <p:cNvSpPr txBox="1"/>
          <p:nvPr/>
        </p:nvSpPr>
        <p:spPr>
          <a:xfrm>
            <a:off x="9805250" y="38994463"/>
            <a:ext cx="109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21" name="Google Shape;121;p1"/>
          <p:cNvPicPr preferRelativeResize="0"/>
          <p:nvPr/>
        </p:nvPicPr>
        <p:blipFill>
          <a:blip r:embed="rId8">
            <a:alphaModFix/>
          </a:blip>
          <a:stretch>
            <a:fillRect/>
          </a:stretch>
        </p:blipFill>
        <p:spPr>
          <a:xfrm>
            <a:off x="11144800" y="38899215"/>
            <a:ext cx="5372832" cy="14760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2019-03-06T21:50:53Z</dcterms:created>
  <dc:creator>Microsoft Office User</dc:creator>
</cp:coreProperties>
</file>