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2918400" cy="43891200"/>
  <p:notesSz cx="6858000" cy="9144000"/>
  <p:embeddedFontLst>
    <p:embeddedFont>
      <p:font typeface="Arial Black" panose="020B0A04020102020204" pitchFamily="34" charset="0"/>
      <p:regular r:id="rId4"/>
      <p:bold r:id="rId5"/>
    </p:embeddedFont>
    <p:embeddedFont>
      <p:font typeface="Calibri" panose="020F0502020204030204" pitchFamily="3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hks8EA2wMH+TTq0EFzCNQ4mWNr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9C7B4A-6989-4976-988C-37D776FE97FD}" v="19" dt="2022-07-22T20:46:20.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5" Type="http://schemas.microsoft.com/office/2016/11/relationships/changesInfo" Target="changesInfos/changesInfo1.xml"/><Relationship Id="rId10" Type="http://customschemas.google.com/relationships/presentationmetadata" Target="meta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dy Ruff" userId="iqXslASL88CWRUcevsKgZFB2Ox4Ie4tR2fCB21cFXb4=" providerId="None" clId="Web-{F99C7B4A-6989-4976-988C-37D776FE97FD}"/>
    <pc:docChg chg="modSld">
      <pc:chgData name="Kennedy Ruff" userId="iqXslASL88CWRUcevsKgZFB2Ox4Ie4tR2fCB21cFXb4=" providerId="None" clId="Web-{F99C7B4A-6989-4976-988C-37D776FE97FD}" dt="2022-07-22T20:46:20.911" v="18"/>
      <pc:docMkLst>
        <pc:docMk/>
      </pc:docMkLst>
      <pc:sldChg chg="modSp mod setBg">
        <pc:chgData name="Kennedy Ruff" userId="iqXslASL88CWRUcevsKgZFB2Ox4Ie4tR2fCB21cFXb4=" providerId="None" clId="Web-{F99C7B4A-6989-4976-988C-37D776FE97FD}" dt="2022-07-22T20:46:20.911" v="18"/>
        <pc:sldMkLst>
          <pc:docMk/>
          <pc:sldMk cId="0" sldId="256"/>
        </pc:sldMkLst>
        <pc:spChg chg="mod">
          <ac:chgData name="Kennedy Ruff" userId="iqXslASL88CWRUcevsKgZFB2Ox4Ie4tR2fCB21cFXb4=" providerId="None" clId="Web-{F99C7B4A-6989-4976-988C-37D776FE97FD}" dt="2022-07-22T20:45:38.878" v="11" actId="1076"/>
          <ac:spMkLst>
            <pc:docMk/>
            <pc:sldMk cId="0" sldId="256"/>
            <ac:spMk id="86" creationId="{00000000-0000-0000-0000-000000000000}"/>
          </ac:spMkLst>
        </pc:spChg>
        <pc:spChg chg="mod">
          <ac:chgData name="Kennedy Ruff" userId="iqXslASL88CWRUcevsKgZFB2Ox4Ie4tR2fCB21cFXb4=" providerId="None" clId="Web-{F99C7B4A-6989-4976-988C-37D776FE97FD}" dt="2022-07-22T20:45:48.238" v="13" actId="1076"/>
          <ac:spMkLst>
            <pc:docMk/>
            <pc:sldMk cId="0" sldId="256"/>
            <ac:spMk id="87" creationId="{00000000-0000-0000-0000-000000000000}"/>
          </ac:spMkLst>
        </pc:spChg>
        <pc:spChg chg="mod">
          <ac:chgData name="Kennedy Ruff" userId="iqXslASL88CWRUcevsKgZFB2Ox4Ie4tR2fCB21cFXb4=" providerId="None" clId="Web-{F99C7B4A-6989-4976-988C-37D776FE97FD}" dt="2022-07-22T20:45:10.111" v="2" actId="1076"/>
          <ac:spMkLst>
            <pc:docMk/>
            <pc:sldMk cId="0" sldId="256"/>
            <ac:spMk id="91" creationId="{00000000-0000-0000-0000-000000000000}"/>
          </ac:spMkLst>
        </pc:spChg>
        <pc:spChg chg="mod">
          <ac:chgData name="Kennedy Ruff" userId="iqXslASL88CWRUcevsKgZFB2Ox4Ie4tR2fCB21cFXb4=" providerId="None" clId="Web-{F99C7B4A-6989-4976-988C-37D776FE97FD}" dt="2022-07-22T20:45:36.018" v="10" actId="1076"/>
          <ac:spMkLst>
            <pc:docMk/>
            <pc:sldMk cId="0" sldId="256"/>
            <ac:spMk id="94" creationId="{00000000-0000-0000-0000-000000000000}"/>
          </ac:spMkLst>
        </pc:spChg>
        <pc:spChg chg="mod">
          <ac:chgData name="Kennedy Ruff" userId="iqXslASL88CWRUcevsKgZFB2Ox4Ie4tR2fCB21cFXb4=" providerId="None" clId="Web-{F99C7B4A-6989-4976-988C-37D776FE97FD}" dt="2022-07-22T20:45:33.096" v="9" actId="1076"/>
          <ac:spMkLst>
            <pc:docMk/>
            <pc:sldMk cId="0" sldId="256"/>
            <ac:spMk id="96" creationId="{00000000-0000-0000-0000-000000000000}"/>
          </ac:spMkLst>
        </pc:spChg>
        <pc:spChg chg="mod">
          <ac:chgData name="Kennedy Ruff" userId="iqXslASL88CWRUcevsKgZFB2Ox4Ie4tR2fCB21cFXb4=" providerId="None" clId="Web-{F99C7B4A-6989-4976-988C-37D776FE97FD}" dt="2022-07-22T20:45:53.707" v="14" actId="14100"/>
          <ac:spMkLst>
            <pc:docMk/>
            <pc:sldMk cId="0" sldId="256"/>
            <ac:spMk id="97" creationId="{00000000-0000-0000-0000-000000000000}"/>
          </ac:spMkLst>
        </pc:spChg>
        <pc:spChg chg="mod">
          <ac:chgData name="Kennedy Ruff" userId="iqXslASL88CWRUcevsKgZFB2Ox4Ie4tR2fCB21cFXb4=" providerId="None" clId="Web-{F99C7B4A-6989-4976-988C-37D776FE97FD}" dt="2022-07-22T20:45:30.409" v="8" actId="1076"/>
          <ac:spMkLst>
            <pc:docMk/>
            <pc:sldMk cId="0" sldId="256"/>
            <ac:spMk id="98" creationId="{00000000-0000-0000-0000-000000000000}"/>
          </ac:spMkLst>
        </pc:spChg>
        <pc:spChg chg="mod">
          <ac:chgData name="Kennedy Ruff" userId="iqXslASL88CWRUcevsKgZFB2Ox4Ie4tR2fCB21cFXb4=" providerId="None" clId="Web-{F99C7B4A-6989-4976-988C-37D776FE97FD}" dt="2022-07-22T20:45:27.315" v="7" actId="1076"/>
          <ac:spMkLst>
            <pc:docMk/>
            <pc:sldMk cId="0" sldId="256"/>
            <ac:spMk id="104" creationId="{00000000-0000-0000-0000-000000000000}"/>
          </ac:spMkLst>
        </pc:spChg>
        <pc:spChg chg="mod">
          <ac:chgData name="Kennedy Ruff" userId="iqXslASL88CWRUcevsKgZFB2Ox4Ie4tR2fCB21cFXb4=" providerId="None" clId="Web-{F99C7B4A-6989-4976-988C-37D776FE97FD}" dt="2022-07-22T20:45:58.582" v="15" actId="1076"/>
          <ac:spMkLst>
            <pc:docMk/>
            <pc:sldMk cId="0" sldId="256"/>
            <ac:spMk id="10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47"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Diffe</a:t>
            </a:r>
            <a:endParaRPr/>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468880" y="7183123"/>
            <a:ext cx="27980700" cy="152808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1600"/>
              <a:buFont typeface="Calibri"/>
              <a:buNone/>
              <a:defRPr sz="2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4114800" y="23053043"/>
            <a:ext cx="24688800" cy="105969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600"/>
              </a:spcBef>
              <a:spcAft>
                <a:spcPts val="0"/>
              </a:spcAft>
              <a:buClr>
                <a:schemeClr val="dk1"/>
              </a:buClr>
              <a:buSzPts val="8640"/>
              <a:buNone/>
              <a:defRPr sz="8640"/>
            </a:lvl1pPr>
            <a:lvl2pPr lvl="1" algn="ctr">
              <a:lnSpc>
                <a:spcPct val="90000"/>
              </a:lnSpc>
              <a:spcBef>
                <a:spcPts val="1800"/>
              </a:spcBef>
              <a:spcAft>
                <a:spcPts val="0"/>
              </a:spcAft>
              <a:buClr>
                <a:schemeClr val="dk1"/>
              </a:buClr>
              <a:buSzPts val="7200"/>
              <a:buNone/>
              <a:defRPr sz="7200"/>
            </a:lvl2pPr>
            <a:lvl3pPr lvl="2" algn="ctr">
              <a:lnSpc>
                <a:spcPct val="90000"/>
              </a:lnSpc>
              <a:spcBef>
                <a:spcPts val="1800"/>
              </a:spcBef>
              <a:spcAft>
                <a:spcPts val="0"/>
              </a:spcAft>
              <a:buClr>
                <a:schemeClr val="dk1"/>
              </a:buClr>
              <a:buSzPts val="6480"/>
              <a:buNone/>
              <a:defRPr sz="6480"/>
            </a:lvl3pPr>
            <a:lvl4pPr lvl="3" algn="ctr">
              <a:lnSpc>
                <a:spcPct val="90000"/>
              </a:lnSpc>
              <a:spcBef>
                <a:spcPts val="1800"/>
              </a:spcBef>
              <a:spcAft>
                <a:spcPts val="0"/>
              </a:spcAft>
              <a:buClr>
                <a:schemeClr val="dk1"/>
              </a:buClr>
              <a:buSzPts val="5760"/>
              <a:buNone/>
              <a:defRPr sz="5760"/>
            </a:lvl4pPr>
            <a:lvl5pPr lvl="4" algn="ctr">
              <a:lnSpc>
                <a:spcPct val="90000"/>
              </a:lnSpc>
              <a:spcBef>
                <a:spcPts val="1800"/>
              </a:spcBef>
              <a:spcAft>
                <a:spcPts val="0"/>
              </a:spcAft>
              <a:buClr>
                <a:schemeClr val="dk1"/>
              </a:buClr>
              <a:buSzPts val="5760"/>
              <a:buNone/>
              <a:defRPr sz="5760"/>
            </a:lvl5pPr>
            <a:lvl6pPr lvl="5" algn="ctr">
              <a:lnSpc>
                <a:spcPct val="90000"/>
              </a:lnSpc>
              <a:spcBef>
                <a:spcPts val="1800"/>
              </a:spcBef>
              <a:spcAft>
                <a:spcPts val="0"/>
              </a:spcAft>
              <a:buClr>
                <a:schemeClr val="dk1"/>
              </a:buClr>
              <a:buSzPts val="5760"/>
              <a:buNone/>
              <a:defRPr sz="5760"/>
            </a:lvl6pPr>
            <a:lvl7pPr lvl="6" algn="ctr">
              <a:lnSpc>
                <a:spcPct val="90000"/>
              </a:lnSpc>
              <a:spcBef>
                <a:spcPts val="1800"/>
              </a:spcBef>
              <a:spcAft>
                <a:spcPts val="0"/>
              </a:spcAft>
              <a:buClr>
                <a:schemeClr val="dk1"/>
              </a:buClr>
              <a:buSzPts val="5760"/>
              <a:buNone/>
              <a:defRPr sz="5760"/>
            </a:lvl7pPr>
            <a:lvl8pPr lvl="7" algn="ctr">
              <a:lnSpc>
                <a:spcPct val="90000"/>
              </a:lnSpc>
              <a:spcBef>
                <a:spcPts val="1800"/>
              </a:spcBef>
              <a:spcAft>
                <a:spcPts val="0"/>
              </a:spcAft>
              <a:buClr>
                <a:schemeClr val="dk1"/>
              </a:buClr>
              <a:buSzPts val="5760"/>
              <a:buNone/>
              <a:defRPr sz="5760"/>
            </a:lvl8pPr>
            <a:lvl9pPr lvl="8" algn="ctr">
              <a:lnSpc>
                <a:spcPct val="90000"/>
              </a:lnSpc>
              <a:spcBef>
                <a:spcPts val="1800"/>
              </a:spcBef>
              <a:spcAft>
                <a:spcPts val="0"/>
              </a:spcAft>
              <a:buClr>
                <a:schemeClr val="dk1"/>
              </a:buClr>
              <a:buSzPts val="5760"/>
              <a:buNone/>
              <a:defRPr sz="5760"/>
            </a:lvl9pPr>
          </a:lstStyle>
          <a:p>
            <a:endParaRPr/>
          </a:p>
        </p:txBody>
      </p:sp>
      <p:sp>
        <p:nvSpPr>
          <p:cNvPr id="14" name="Google Shape;14;p3"/>
          <p:cNvSpPr txBox="1">
            <a:spLocks noGrp="1"/>
          </p:cNvSpPr>
          <p:nvPr>
            <p:ph type="dt" idx="10"/>
          </p:nvPr>
        </p:nvSpPr>
        <p:spPr>
          <a:xfrm>
            <a:off x="2263140" y="40680650"/>
            <a:ext cx="74064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0904220" y="40680650"/>
            <a:ext cx="111102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23248620" y="40680650"/>
            <a:ext cx="74064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63140" y="2336810"/>
            <a:ext cx="28392000" cy="8483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2535060" y="11412200"/>
            <a:ext cx="27848400" cy="28392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63140" y="40680650"/>
            <a:ext cx="74064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904220" y="40680650"/>
            <a:ext cx="111102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3248620" y="40680650"/>
            <a:ext cx="74064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8508512" y="17385550"/>
            <a:ext cx="37195500" cy="7098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5893348" y="10493200"/>
            <a:ext cx="37195500" cy="20882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263140" y="40680650"/>
            <a:ext cx="74064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904220" y="40680650"/>
            <a:ext cx="111102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3248620" y="40680650"/>
            <a:ext cx="74064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263140" y="2336810"/>
            <a:ext cx="28392000" cy="8483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2263140" y="11684000"/>
            <a:ext cx="28392000" cy="27848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2263140" y="40680650"/>
            <a:ext cx="74064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10904220" y="40680650"/>
            <a:ext cx="111102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23248620" y="40680650"/>
            <a:ext cx="74064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2245997" y="10942333"/>
            <a:ext cx="28392000" cy="18257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1600"/>
              <a:buFont typeface="Calibri"/>
              <a:buNone/>
              <a:defRPr sz="2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2245997" y="29372573"/>
            <a:ext cx="28392000" cy="9601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chemeClr val="dk1"/>
              </a:buClr>
              <a:buSzPts val="8640"/>
              <a:buNone/>
              <a:defRPr sz="8640">
                <a:solidFill>
                  <a:schemeClr val="dk1"/>
                </a:solidFill>
              </a:defRPr>
            </a:lvl1pPr>
            <a:lvl2pPr marL="914400" lvl="1" indent="-228600" algn="l">
              <a:lnSpc>
                <a:spcPct val="90000"/>
              </a:lnSpc>
              <a:spcBef>
                <a:spcPts val="1800"/>
              </a:spcBef>
              <a:spcAft>
                <a:spcPts val="0"/>
              </a:spcAft>
              <a:buClr>
                <a:srgbClr val="888888"/>
              </a:buClr>
              <a:buSzPts val="7200"/>
              <a:buNone/>
              <a:defRPr sz="7200">
                <a:solidFill>
                  <a:srgbClr val="888888"/>
                </a:solidFill>
              </a:defRPr>
            </a:lvl2pPr>
            <a:lvl3pPr marL="1371600" lvl="2" indent="-228600" algn="l">
              <a:lnSpc>
                <a:spcPct val="90000"/>
              </a:lnSpc>
              <a:spcBef>
                <a:spcPts val="1800"/>
              </a:spcBef>
              <a:spcAft>
                <a:spcPts val="0"/>
              </a:spcAft>
              <a:buClr>
                <a:srgbClr val="888888"/>
              </a:buClr>
              <a:buSzPts val="6480"/>
              <a:buNone/>
              <a:defRPr sz="6480">
                <a:solidFill>
                  <a:srgbClr val="888888"/>
                </a:solidFill>
              </a:defRPr>
            </a:lvl3pPr>
            <a:lvl4pPr marL="1828800" lvl="3" indent="-228600" algn="l">
              <a:lnSpc>
                <a:spcPct val="90000"/>
              </a:lnSpc>
              <a:spcBef>
                <a:spcPts val="1800"/>
              </a:spcBef>
              <a:spcAft>
                <a:spcPts val="0"/>
              </a:spcAft>
              <a:buClr>
                <a:srgbClr val="888888"/>
              </a:buClr>
              <a:buSzPts val="5760"/>
              <a:buNone/>
              <a:defRPr sz="5760">
                <a:solidFill>
                  <a:srgbClr val="888888"/>
                </a:solidFill>
              </a:defRPr>
            </a:lvl4pPr>
            <a:lvl5pPr marL="2286000" lvl="4" indent="-228600" algn="l">
              <a:lnSpc>
                <a:spcPct val="90000"/>
              </a:lnSpc>
              <a:spcBef>
                <a:spcPts val="1800"/>
              </a:spcBef>
              <a:spcAft>
                <a:spcPts val="0"/>
              </a:spcAft>
              <a:buClr>
                <a:srgbClr val="888888"/>
              </a:buClr>
              <a:buSzPts val="5760"/>
              <a:buNone/>
              <a:defRPr sz="5760">
                <a:solidFill>
                  <a:srgbClr val="888888"/>
                </a:solidFill>
              </a:defRPr>
            </a:lvl5pPr>
            <a:lvl6pPr marL="2743200" lvl="5" indent="-228600" algn="l">
              <a:lnSpc>
                <a:spcPct val="90000"/>
              </a:lnSpc>
              <a:spcBef>
                <a:spcPts val="1800"/>
              </a:spcBef>
              <a:spcAft>
                <a:spcPts val="0"/>
              </a:spcAft>
              <a:buClr>
                <a:srgbClr val="888888"/>
              </a:buClr>
              <a:buSzPts val="5760"/>
              <a:buNone/>
              <a:defRPr sz="5760">
                <a:solidFill>
                  <a:srgbClr val="888888"/>
                </a:solidFill>
              </a:defRPr>
            </a:lvl6pPr>
            <a:lvl7pPr marL="3200400" lvl="6" indent="-228600" algn="l">
              <a:lnSpc>
                <a:spcPct val="90000"/>
              </a:lnSpc>
              <a:spcBef>
                <a:spcPts val="1800"/>
              </a:spcBef>
              <a:spcAft>
                <a:spcPts val="0"/>
              </a:spcAft>
              <a:buClr>
                <a:srgbClr val="888888"/>
              </a:buClr>
              <a:buSzPts val="5760"/>
              <a:buNone/>
              <a:defRPr sz="5760">
                <a:solidFill>
                  <a:srgbClr val="888888"/>
                </a:solidFill>
              </a:defRPr>
            </a:lvl7pPr>
            <a:lvl8pPr marL="3657600" lvl="7" indent="-228600" algn="l">
              <a:lnSpc>
                <a:spcPct val="90000"/>
              </a:lnSpc>
              <a:spcBef>
                <a:spcPts val="1800"/>
              </a:spcBef>
              <a:spcAft>
                <a:spcPts val="0"/>
              </a:spcAft>
              <a:buClr>
                <a:srgbClr val="888888"/>
              </a:buClr>
              <a:buSzPts val="5760"/>
              <a:buNone/>
              <a:defRPr sz="5760">
                <a:solidFill>
                  <a:srgbClr val="888888"/>
                </a:solidFill>
              </a:defRPr>
            </a:lvl8pPr>
            <a:lvl9pPr marL="4114800" lvl="8" indent="-228600" algn="l">
              <a:lnSpc>
                <a:spcPct val="90000"/>
              </a:lnSpc>
              <a:spcBef>
                <a:spcPts val="1800"/>
              </a:spcBef>
              <a:spcAft>
                <a:spcPts val="0"/>
              </a:spcAft>
              <a:buClr>
                <a:srgbClr val="888888"/>
              </a:buClr>
              <a:buSzPts val="5760"/>
              <a:buNone/>
              <a:defRPr sz="5760">
                <a:solidFill>
                  <a:srgbClr val="888888"/>
                </a:solidFill>
              </a:defRPr>
            </a:lvl9pPr>
          </a:lstStyle>
          <a:p>
            <a:endParaRPr/>
          </a:p>
        </p:txBody>
      </p:sp>
      <p:sp>
        <p:nvSpPr>
          <p:cNvPr id="26" name="Google Shape;26;p5"/>
          <p:cNvSpPr txBox="1">
            <a:spLocks noGrp="1"/>
          </p:cNvSpPr>
          <p:nvPr>
            <p:ph type="dt" idx="10"/>
          </p:nvPr>
        </p:nvSpPr>
        <p:spPr>
          <a:xfrm>
            <a:off x="2263140" y="40680650"/>
            <a:ext cx="74064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0904220" y="40680650"/>
            <a:ext cx="111102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23248620" y="40680650"/>
            <a:ext cx="74064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263140" y="2336810"/>
            <a:ext cx="28392000" cy="8483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263140" y="11684000"/>
            <a:ext cx="13990200" cy="27848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6664940" y="11684000"/>
            <a:ext cx="13990200" cy="27848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2263140" y="40680650"/>
            <a:ext cx="74064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0904220" y="40680650"/>
            <a:ext cx="111102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23248620" y="40680650"/>
            <a:ext cx="74064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267428" y="2336810"/>
            <a:ext cx="28392000" cy="8483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2267431" y="10759443"/>
            <a:ext cx="13926000" cy="5273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600"/>
              </a:spcBef>
              <a:spcAft>
                <a:spcPts val="0"/>
              </a:spcAft>
              <a:buClr>
                <a:schemeClr val="dk1"/>
              </a:buClr>
              <a:buSzPts val="8640"/>
              <a:buNone/>
              <a:defRPr sz="8640" b="1"/>
            </a:lvl1pPr>
            <a:lvl2pPr marL="914400" lvl="1" indent="-228600" algn="l">
              <a:lnSpc>
                <a:spcPct val="90000"/>
              </a:lnSpc>
              <a:spcBef>
                <a:spcPts val="1800"/>
              </a:spcBef>
              <a:spcAft>
                <a:spcPts val="0"/>
              </a:spcAft>
              <a:buClr>
                <a:schemeClr val="dk1"/>
              </a:buClr>
              <a:buSzPts val="7200"/>
              <a:buNone/>
              <a:defRPr sz="7200" b="1"/>
            </a:lvl2pPr>
            <a:lvl3pPr marL="1371600" lvl="2" indent="-228600" algn="l">
              <a:lnSpc>
                <a:spcPct val="90000"/>
              </a:lnSpc>
              <a:spcBef>
                <a:spcPts val="1800"/>
              </a:spcBef>
              <a:spcAft>
                <a:spcPts val="0"/>
              </a:spcAft>
              <a:buClr>
                <a:schemeClr val="dk1"/>
              </a:buClr>
              <a:buSzPts val="6480"/>
              <a:buNone/>
              <a:defRPr sz="6480" b="1"/>
            </a:lvl3pPr>
            <a:lvl4pPr marL="1828800" lvl="3" indent="-228600" algn="l">
              <a:lnSpc>
                <a:spcPct val="90000"/>
              </a:lnSpc>
              <a:spcBef>
                <a:spcPts val="1800"/>
              </a:spcBef>
              <a:spcAft>
                <a:spcPts val="0"/>
              </a:spcAft>
              <a:buClr>
                <a:schemeClr val="dk1"/>
              </a:buClr>
              <a:buSzPts val="5760"/>
              <a:buNone/>
              <a:defRPr sz="5760" b="1"/>
            </a:lvl4pPr>
            <a:lvl5pPr marL="2286000" lvl="4" indent="-228600" algn="l">
              <a:lnSpc>
                <a:spcPct val="90000"/>
              </a:lnSpc>
              <a:spcBef>
                <a:spcPts val="1800"/>
              </a:spcBef>
              <a:spcAft>
                <a:spcPts val="0"/>
              </a:spcAft>
              <a:buClr>
                <a:schemeClr val="dk1"/>
              </a:buClr>
              <a:buSzPts val="5760"/>
              <a:buNone/>
              <a:defRPr sz="5760" b="1"/>
            </a:lvl5pPr>
            <a:lvl6pPr marL="2743200" lvl="5" indent="-228600" algn="l">
              <a:lnSpc>
                <a:spcPct val="90000"/>
              </a:lnSpc>
              <a:spcBef>
                <a:spcPts val="1800"/>
              </a:spcBef>
              <a:spcAft>
                <a:spcPts val="0"/>
              </a:spcAft>
              <a:buClr>
                <a:schemeClr val="dk1"/>
              </a:buClr>
              <a:buSzPts val="5760"/>
              <a:buNone/>
              <a:defRPr sz="5760" b="1"/>
            </a:lvl6pPr>
            <a:lvl7pPr marL="3200400" lvl="6" indent="-228600" algn="l">
              <a:lnSpc>
                <a:spcPct val="90000"/>
              </a:lnSpc>
              <a:spcBef>
                <a:spcPts val="1800"/>
              </a:spcBef>
              <a:spcAft>
                <a:spcPts val="0"/>
              </a:spcAft>
              <a:buClr>
                <a:schemeClr val="dk1"/>
              </a:buClr>
              <a:buSzPts val="5760"/>
              <a:buNone/>
              <a:defRPr sz="5760" b="1"/>
            </a:lvl7pPr>
            <a:lvl8pPr marL="3657600" lvl="7" indent="-228600" algn="l">
              <a:lnSpc>
                <a:spcPct val="90000"/>
              </a:lnSpc>
              <a:spcBef>
                <a:spcPts val="1800"/>
              </a:spcBef>
              <a:spcAft>
                <a:spcPts val="0"/>
              </a:spcAft>
              <a:buClr>
                <a:schemeClr val="dk1"/>
              </a:buClr>
              <a:buSzPts val="5760"/>
              <a:buNone/>
              <a:defRPr sz="5760" b="1"/>
            </a:lvl8pPr>
            <a:lvl9pPr marL="4114800" lvl="8" indent="-228600" algn="l">
              <a:lnSpc>
                <a:spcPct val="90000"/>
              </a:lnSpc>
              <a:spcBef>
                <a:spcPts val="1800"/>
              </a:spcBef>
              <a:spcAft>
                <a:spcPts val="0"/>
              </a:spcAft>
              <a:buClr>
                <a:schemeClr val="dk1"/>
              </a:buClr>
              <a:buSzPts val="5760"/>
              <a:buNone/>
              <a:defRPr sz="5760" b="1"/>
            </a:lvl9pPr>
          </a:lstStyle>
          <a:p>
            <a:endParaRPr/>
          </a:p>
        </p:txBody>
      </p:sp>
      <p:sp>
        <p:nvSpPr>
          <p:cNvPr id="39" name="Google Shape;39;p7"/>
          <p:cNvSpPr txBox="1">
            <a:spLocks noGrp="1"/>
          </p:cNvSpPr>
          <p:nvPr>
            <p:ph type="body" idx="2"/>
          </p:nvPr>
        </p:nvSpPr>
        <p:spPr>
          <a:xfrm>
            <a:off x="2267431" y="16032480"/>
            <a:ext cx="13926000" cy="2358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16664942" y="10759443"/>
            <a:ext cx="13994700" cy="5273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600"/>
              </a:spcBef>
              <a:spcAft>
                <a:spcPts val="0"/>
              </a:spcAft>
              <a:buClr>
                <a:schemeClr val="dk1"/>
              </a:buClr>
              <a:buSzPts val="8640"/>
              <a:buNone/>
              <a:defRPr sz="8640" b="1"/>
            </a:lvl1pPr>
            <a:lvl2pPr marL="914400" lvl="1" indent="-228600" algn="l">
              <a:lnSpc>
                <a:spcPct val="90000"/>
              </a:lnSpc>
              <a:spcBef>
                <a:spcPts val="1800"/>
              </a:spcBef>
              <a:spcAft>
                <a:spcPts val="0"/>
              </a:spcAft>
              <a:buClr>
                <a:schemeClr val="dk1"/>
              </a:buClr>
              <a:buSzPts val="7200"/>
              <a:buNone/>
              <a:defRPr sz="7200" b="1"/>
            </a:lvl2pPr>
            <a:lvl3pPr marL="1371600" lvl="2" indent="-228600" algn="l">
              <a:lnSpc>
                <a:spcPct val="90000"/>
              </a:lnSpc>
              <a:spcBef>
                <a:spcPts val="1800"/>
              </a:spcBef>
              <a:spcAft>
                <a:spcPts val="0"/>
              </a:spcAft>
              <a:buClr>
                <a:schemeClr val="dk1"/>
              </a:buClr>
              <a:buSzPts val="6480"/>
              <a:buNone/>
              <a:defRPr sz="6480" b="1"/>
            </a:lvl3pPr>
            <a:lvl4pPr marL="1828800" lvl="3" indent="-228600" algn="l">
              <a:lnSpc>
                <a:spcPct val="90000"/>
              </a:lnSpc>
              <a:spcBef>
                <a:spcPts val="1800"/>
              </a:spcBef>
              <a:spcAft>
                <a:spcPts val="0"/>
              </a:spcAft>
              <a:buClr>
                <a:schemeClr val="dk1"/>
              </a:buClr>
              <a:buSzPts val="5760"/>
              <a:buNone/>
              <a:defRPr sz="5760" b="1"/>
            </a:lvl4pPr>
            <a:lvl5pPr marL="2286000" lvl="4" indent="-228600" algn="l">
              <a:lnSpc>
                <a:spcPct val="90000"/>
              </a:lnSpc>
              <a:spcBef>
                <a:spcPts val="1800"/>
              </a:spcBef>
              <a:spcAft>
                <a:spcPts val="0"/>
              </a:spcAft>
              <a:buClr>
                <a:schemeClr val="dk1"/>
              </a:buClr>
              <a:buSzPts val="5760"/>
              <a:buNone/>
              <a:defRPr sz="5760" b="1"/>
            </a:lvl5pPr>
            <a:lvl6pPr marL="2743200" lvl="5" indent="-228600" algn="l">
              <a:lnSpc>
                <a:spcPct val="90000"/>
              </a:lnSpc>
              <a:spcBef>
                <a:spcPts val="1800"/>
              </a:spcBef>
              <a:spcAft>
                <a:spcPts val="0"/>
              </a:spcAft>
              <a:buClr>
                <a:schemeClr val="dk1"/>
              </a:buClr>
              <a:buSzPts val="5760"/>
              <a:buNone/>
              <a:defRPr sz="5760" b="1"/>
            </a:lvl6pPr>
            <a:lvl7pPr marL="3200400" lvl="6" indent="-228600" algn="l">
              <a:lnSpc>
                <a:spcPct val="90000"/>
              </a:lnSpc>
              <a:spcBef>
                <a:spcPts val="1800"/>
              </a:spcBef>
              <a:spcAft>
                <a:spcPts val="0"/>
              </a:spcAft>
              <a:buClr>
                <a:schemeClr val="dk1"/>
              </a:buClr>
              <a:buSzPts val="5760"/>
              <a:buNone/>
              <a:defRPr sz="5760" b="1"/>
            </a:lvl7pPr>
            <a:lvl8pPr marL="3657600" lvl="7" indent="-228600" algn="l">
              <a:lnSpc>
                <a:spcPct val="90000"/>
              </a:lnSpc>
              <a:spcBef>
                <a:spcPts val="1800"/>
              </a:spcBef>
              <a:spcAft>
                <a:spcPts val="0"/>
              </a:spcAft>
              <a:buClr>
                <a:schemeClr val="dk1"/>
              </a:buClr>
              <a:buSzPts val="5760"/>
              <a:buNone/>
              <a:defRPr sz="5760" b="1"/>
            </a:lvl8pPr>
            <a:lvl9pPr marL="4114800" lvl="8" indent="-228600" algn="l">
              <a:lnSpc>
                <a:spcPct val="90000"/>
              </a:lnSpc>
              <a:spcBef>
                <a:spcPts val="1800"/>
              </a:spcBef>
              <a:spcAft>
                <a:spcPts val="0"/>
              </a:spcAft>
              <a:buClr>
                <a:schemeClr val="dk1"/>
              </a:buClr>
              <a:buSzPts val="5760"/>
              <a:buNone/>
              <a:defRPr sz="5760" b="1"/>
            </a:lvl9pPr>
          </a:lstStyle>
          <a:p>
            <a:endParaRPr/>
          </a:p>
        </p:txBody>
      </p:sp>
      <p:sp>
        <p:nvSpPr>
          <p:cNvPr id="41" name="Google Shape;41;p7"/>
          <p:cNvSpPr txBox="1">
            <a:spLocks noGrp="1"/>
          </p:cNvSpPr>
          <p:nvPr>
            <p:ph type="body" idx="4"/>
          </p:nvPr>
        </p:nvSpPr>
        <p:spPr>
          <a:xfrm>
            <a:off x="16664942" y="16032480"/>
            <a:ext cx="13994700" cy="2358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2263140" y="40680650"/>
            <a:ext cx="74064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0904220" y="40680650"/>
            <a:ext cx="111102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23248620" y="40680650"/>
            <a:ext cx="74064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263140" y="2336810"/>
            <a:ext cx="28392000" cy="8483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2263140" y="40680650"/>
            <a:ext cx="74064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0904220" y="40680650"/>
            <a:ext cx="111102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23248620" y="40680650"/>
            <a:ext cx="74064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2263140" y="40680650"/>
            <a:ext cx="74064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0904220" y="40680650"/>
            <a:ext cx="111102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23248620" y="40680650"/>
            <a:ext cx="74064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267428" y="2926080"/>
            <a:ext cx="10617000" cy="10241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520"/>
              <a:buFont typeface="Calibri"/>
              <a:buNone/>
              <a:defRPr sz="11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3994608" y="6319530"/>
            <a:ext cx="16665000" cy="31191300"/>
          </a:xfrm>
          <a:prstGeom prst="rect">
            <a:avLst/>
          </a:prstGeom>
          <a:noFill/>
          <a:ln>
            <a:noFill/>
          </a:ln>
        </p:spPr>
        <p:txBody>
          <a:bodyPr spcFirstLastPara="1" wrap="square" lIns="91425" tIns="45700" rIns="91425" bIns="45700" anchor="t" anchorCtr="0">
            <a:normAutofit/>
          </a:bodyPr>
          <a:lstStyle>
            <a:lvl1pPr marL="457200" lvl="0" indent="-960120" algn="l">
              <a:lnSpc>
                <a:spcPct val="90000"/>
              </a:lnSpc>
              <a:spcBef>
                <a:spcPts val="3600"/>
              </a:spcBef>
              <a:spcAft>
                <a:spcPts val="0"/>
              </a:spcAft>
              <a:buClr>
                <a:schemeClr val="dk1"/>
              </a:buClr>
              <a:buSzPts val="11520"/>
              <a:buChar char="•"/>
              <a:defRPr sz="11520"/>
            </a:lvl1pPr>
            <a:lvl2pPr marL="914400" lvl="1" indent="-868680" algn="l">
              <a:lnSpc>
                <a:spcPct val="90000"/>
              </a:lnSpc>
              <a:spcBef>
                <a:spcPts val="1800"/>
              </a:spcBef>
              <a:spcAft>
                <a:spcPts val="0"/>
              </a:spcAft>
              <a:buClr>
                <a:schemeClr val="dk1"/>
              </a:buClr>
              <a:buSzPts val="10080"/>
              <a:buChar char="•"/>
              <a:defRPr sz="10080"/>
            </a:lvl2pPr>
            <a:lvl3pPr marL="1371600" lvl="2" indent="-777240" algn="l">
              <a:lnSpc>
                <a:spcPct val="90000"/>
              </a:lnSpc>
              <a:spcBef>
                <a:spcPts val="1800"/>
              </a:spcBef>
              <a:spcAft>
                <a:spcPts val="0"/>
              </a:spcAft>
              <a:buClr>
                <a:schemeClr val="dk1"/>
              </a:buClr>
              <a:buSzPts val="8640"/>
              <a:buChar char="•"/>
              <a:defRPr sz="8640"/>
            </a:lvl3pPr>
            <a:lvl4pPr marL="1828800" lvl="3" indent="-685800" algn="l">
              <a:lnSpc>
                <a:spcPct val="90000"/>
              </a:lnSpc>
              <a:spcBef>
                <a:spcPts val="1800"/>
              </a:spcBef>
              <a:spcAft>
                <a:spcPts val="0"/>
              </a:spcAft>
              <a:buClr>
                <a:schemeClr val="dk1"/>
              </a:buClr>
              <a:buSzPts val="7200"/>
              <a:buChar char="•"/>
              <a:defRPr sz="7200"/>
            </a:lvl4pPr>
            <a:lvl5pPr marL="2286000" lvl="4" indent="-685800" algn="l">
              <a:lnSpc>
                <a:spcPct val="90000"/>
              </a:lnSpc>
              <a:spcBef>
                <a:spcPts val="1800"/>
              </a:spcBef>
              <a:spcAft>
                <a:spcPts val="0"/>
              </a:spcAft>
              <a:buClr>
                <a:schemeClr val="dk1"/>
              </a:buClr>
              <a:buSzPts val="7200"/>
              <a:buChar char="•"/>
              <a:defRPr sz="7200"/>
            </a:lvl5pPr>
            <a:lvl6pPr marL="2743200" lvl="5" indent="-685800" algn="l">
              <a:lnSpc>
                <a:spcPct val="90000"/>
              </a:lnSpc>
              <a:spcBef>
                <a:spcPts val="1800"/>
              </a:spcBef>
              <a:spcAft>
                <a:spcPts val="0"/>
              </a:spcAft>
              <a:buClr>
                <a:schemeClr val="dk1"/>
              </a:buClr>
              <a:buSzPts val="7200"/>
              <a:buChar char="•"/>
              <a:defRPr sz="7200"/>
            </a:lvl6pPr>
            <a:lvl7pPr marL="3200400" lvl="6" indent="-685800" algn="l">
              <a:lnSpc>
                <a:spcPct val="90000"/>
              </a:lnSpc>
              <a:spcBef>
                <a:spcPts val="1800"/>
              </a:spcBef>
              <a:spcAft>
                <a:spcPts val="0"/>
              </a:spcAft>
              <a:buClr>
                <a:schemeClr val="dk1"/>
              </a:buClr>
              <a:buSzPts val="7200"/>
              <a:buChar char="•"/>
              <a:defRPr sz="7200"/>
            </a:lvl7pPr>
            <a:lvl8pPr marL="3657600" lvl="7" indent="-685800" algn="l">
              <a:lnSpc>
                <a:spcPct val="90000"/>
              </a:lnSpc>
              <a:spcBef>
                <a:spcPts val="1800"/>
              </a:spcBef>
              <a:spcAft>
                <a:spcPts val="0"/>
              </a:spcAft>
              <a:buClr>
                <a:schemeClr val="dk1"/>
              </a:buClr>
              <a:buSzPts val="7200"/>
              <a:buChar char="•"/>
              <a:defRPr sz="7200"/>
            </a:lvl8pPr>
            <a:lvl9pPr marL="4114800" lvl="8" indent="-685800" algn="l">
              <a:lnSpc>
                <a:spcPct val="90000"/>
              </a:lnSpc>
              <a:spcBef>
                <a:spcPts val="1800"/>
              </a:spcBef>
              <a:spcAft>
                <a:spcPts val="0"/>
              </a:spcAft>
              <a:buClr>
                <a:schemeClr val="dk1"/>
              </a:buClr>
              <a:buSzPts val="7200"/>
              <a:buChar char="•"/>
              <a:defRPr sz="7200"/>
            </a:lvl9pPr>
          </a:lstStyle>
          <a:p>
            <a:endParaRPr/>
          </a:p>
        </p:txBody>
      </p:sp>
      <p:sp>
        <p:nvSpPr>
          <p:cNvPr id="57" name="Google Shape;57;p10"/>
          <p:cNvSpPr txBox="1">
            <a:spLocks noGrp="1"/>
          </p:cNvSpPr>
          <p:nvPr>
            <p:ph type="body" idx="2"/>
          </p:nvPr>
        </p:nvSpPr>
        <p:spPr>
          <a:xfrm>
            <a:off x="2267428" y="13167360"/>
            <a:ext cx="10617000" cy="243939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chemeClr val="dk1"/>
              </a:buClr>
              <a:buSzPts val="5760"/>
              <a:buNone/>
              <a:defRPr sz="5760"/>
            </a:lvl1pPr>
            <a:lvl2pPr marL="914400" lvl="1" indent="-228600" algn="l">
              <a:lnSpc>
                <a:spcPct val="90000"/>
              </a:lnSpc>
              <a:spcBef>
                <a:spcPts val="1800"/>
              </a:spcBef>
              <a:spcAft>
                <a:spcPts val="0"/>
              </a:spcAft>
              <a:buClr>
                <a:schemeClr val="dk1"/>
              </a:buClr>
              <a:buSzPts val="5040"/>
              <a:buNone/>
              <a:defRPr sz="5040"/>
            </a:lvl2pPr>
            <a:lvl3pPr marL="1371600" lvl="2" indent="-228600" algn="l">
              <a:lnSpc>
                <a:spcPct val="90000"/>
              </a:lnSpc>
              <a:spcBef>
                <a:spcPts val="1800"/>
              </a:spcBef>
              <a:spcAft>
                <a:spcPts val="0"/>
              </a:spcAft>
              <a:buClr>
                <a:schemeClr val="dk1"/>
              </a:buClr>
              <a:buSzPts val="4320"/>
              <a:buNone/>
              <a:defRPr sz="4320"/>
            </a:lvl3pPr>
            <a:lvl4pPr marL="1828800" lvl="3" indent="-228600" algn="l">
              <a:lnSpc>
                <a:spcPct val="90000"/>
              </a:lnSpc>
              <a:spcBef>
                <a:spcPts val="1800"/>
              </a:spcBef>
              <a:spcAft>
                <a:spcPts val="0"/>
              </a:spcAft>
              <a:buClr>
                <a:schemeClr val="dk1"/>
              </a:buClr>
              <a:buSzPts val="3600"/>
              <a:buNone/>
              <a:defRPr sz="3600"/>
            </a:lvl4pPr>
            <a:lvl5pPr marL="2286000" lvl="4" indent="-228600" algn="l">
              <a:lnSpc>
                <a:spcPct val="90000"/>
              </a:lnSpc>
              <a:spcBef>
                <a:spcPts val="1800"/>
              </a:spcBef>
              <a:spcAft>
                <a:spcPts val="0"/>
              </a:spcAft>
              <a:buClr>
                <a:schemeClr val="dk1"/>
              </a:buClr>
              <a:buSzPts val="3600"/>
              <a:buNone/>
              <a:defRPr sz="3600"/>
            </a:lvl5pPr>
            <a:lvl6pPr marL="2743200" lvl="5" indent="-228600" algn="l">
              <a:lnSpc>
                <a:spcPct val="90000"/>
              </a:lnSpc>
              <a:spcBef>
                <a:spcPts val="1800"/>
              </a:spcBef>
              <a:spcAft>
                <a:spcPts val="0"/>
              </a:spcAft>
              <a:buClr>
                <a:schemeClr val="dk1"/>
              </a:buClr>
              <a:buSzPts val="3600"/>
              <a:buNone/>
              <a:defRPr sz="3600"/>
            </a:lvl6pPr>
            <a:lvl7pPr marL="3200400" lvl="6" indent="-228600" algn="l">
              <a:lnSpc>
                <a:spcPct val="90000"/>
              </a:lnSpc>
              <a:spcBef>
                <a:spcPts val="1800"/>
              </a:spcBef>
              <a:spcAft>
                <a:spcPts val="0"/>
              </a:spcAft>
              <a:buClr>
                <a:schemeClr val="dk1"/>
              </a:buClr>
              <a:buSzPts val="3600"/>
              <a:buNone/>
              <a:defRPr sz="3600"/>
            </a:lvl7pPr>
            <a:lvl8pPr marL="3657600" lvl="7" indent="-228600" algn="l">
              <a:lnSpc>
                <a:spcPct val="90000"/>
              </a:lnSpc>
              <a:spcBef>
                <a:spcPts val="1800"/>
              </a:spcBef>
              <a:spcAft>
                <a:spcPts val="0"/>
              </a:spcAft>
              <a:buClr>
                <a:schemeClr val="dk1"/>
              </a:buClr>
              <a:buSzPts val="3600"/>
              <a:buNone/>
              <a:defRPr sz="3600"/>
            </a:lvl8pPr>
            <a:lvl9pPr marL="4114800" lvl="8" indent="-228600" algn="l">
              <a:lnSpc>
                <a:spcPct val="90000"/>
              </a:lnSpc>
              <a:spcBef>
                <a:spcPts val="1800"/>
              </a:spcBef>
              <a:spcAft>
                <a:spcPts val="0"/>
              </a:spcAft>
              <a:buClr>
                <a:schemeClr val="dk1"/>
              </a:buClr>
              <a:buSzPts val="3600"/>
              <a:buNone/>
              <a:defRPr sz="3600"/>
            </a:lvl9pPr>
          </a:lstStyle>
          <a:p>
            <a:endParaRPr/>
          </a:p>
        </p:txBody>
      </p:sp>
      <p:sp>
        <p:nvSpPr>
          <p:cNvPr id="58" name="Google Shape;58;p10"/>
          <p:cNvSpPr txBox="1">
            <a:spLocks noGrp="1"/>
          </p:cNvSpPr>
          <p:nvPr>
            <p:ph type="dt" idx="10"/>
          </p:nvPr>
        </p:nvSpPr>
        <p:spPr>
          <a:xfrm>
            <a:off x="2263140" y="40680650"/>
            <a:ext cx="74064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0904220" y="40680650"/>
            <a:ext cx="111102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23248620" y="40680650"/>
            <a:ext cx="74064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267428" y="2926080"/>
            <a:ext cx="10617000" cy="10241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520"/>
              <a:buFont typeface="Calibri"/>
              <a:buNone/>
              <a:defRPr sz="11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3994608" y="6319530"/>
            <a:ext cx="16665000" cy="31191300"/>
          </a:xfrm>
          <a:prstGeom prst="rect">
            <a:avLst/>
          </a:prstGeom>
          <a:noFill/>
          <a:ln>
            <a:noFill/>
          </a:ln>
        </p:spPr>
      </p:sp>
      <p:sp>
        <p:nvSpPr>
          <p:cNvPr id="64" name="Google Shape;64;p11"/>
          <p:cNvSpPr txBox="1">
            <a:spLocks noGrp="1"/>
          </p:cNvSpPr>
          <p:nvPr>
            <p:ph type="body" idx="1"/>
          </p:nvPr>
        </p:nvSpPr>
        <p:spPr>
          <a:xfrm>
            <a:off x="2267428" y="13167360"/>
            <a:ext cx="10617000" cy="243939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chemeClr val="dk1"/>
              </a:buClr>
              <a:buSzPts val="5760"/>
              <a:buNone/>
              <a:defRPr sz="5760"/>
            </a:lvl1pPr>
            <a:lvl2pPr marL="914400" lvl="1" indent="-228600" algn="l">
              <a:lnSpc>
                <a:spcPct val="90000"/>
              </a:lnSpc>
              <a:spcBef>
                <a:spcPts val="1800"/>
              </a:spcBef>
              <a:spcAft>
                <a:spcPts val="0"/>
              </a:spcAft>
              <a:buClr>
                <a:schemeClr val="dk1"/>
              </a:buClr>
              <a:buSzPts val="5040"/>
              <a:buNone/>
              <a:defRPr sz="5040"/>
            </a:lvl2pPr>
            <a:lvl3pPr marL="1371600" lvl="2" indent="-228600" algn="l">
              <a:lnSpc>
                <a:spcPct val="90000"/>
              </a:lnSpc>
              <a:spcBef>
                <a:spcPts val="1800"/>
              </a:spcBef>
              <a:spcAft>
                <a:spcPts val="0"/>
              </a:spcAft>
              <a:buClr>
                <a:schemeClr val="dk1"/>
              </a:buClr>
              <a:buSzPts val="4320"/>
              <a:buNone/>
              <a:defRPr sz="4320"/>
            </a:lvl3pPr>
            <a:lvl4pPr marL="1828800" lvl="3" indent="-228600" algn="l">
              <a:lnSpc>
                <a:spcPct val="90000"/>
              </a:lnSpc>
              <a:spcBef>
                <a:spcPts val="1800"/>
              </a:spcBef>
              <a:spcAft>
                <a:spcPts val="0"/>
              </a:spcAft>
              <a:buClr>
                <a:schemeClr val="dk1"/>
              </a:buClr>
              <a:buSzPts val="3600"/>
              <a:buNone/>
              <a:defRPr sz="3600"/>
            </a:lvl4pPr>
            <a:lvl5pPr marL="2286000" lvl="4" indent="-228600" algn="l">
              <a:lnSpc>
                <a:spcPct val="90000"/>
              </a:lnSpc>
              <a:spcBef>
                <a:spcPts val="1800"/>
              </a:spcBef>
              <a:spcAft>
                <a:spcPts val="0"/>
              </a:spcAft>
              <a:buClr>
                <a:schemeClr val="dk1"/>
              </a:buClr>
              <a:buSzPts val="3600"/>
              <a:buNone/>
              <a:defRPr sz="3600"/>
            </a:lvl5pPr>
            <a:lvl6pPr marL="2743200" lvl="5" indent="-228600" algn="l">
              <a:lnSpc>
                <a:spcPct val="90000"/>
              </a:lnSpc>
              <a:spcBef>
                <a:spcPts val="1800"/>
              </a:spcBef>
              <a:spcAft>
                <a:spcPts val="0"/>
              </a:spcAft>
              <a:buClr>
                <a:schemeClr val="dk1"/>
              </a:buClr>
              <a:buSzPts val="3600"/>
              <a:buNone/>
              <a:defRPr sz="3600"/>
            </a:lvl6pPr>
            <a:lvl7pPr marL="3200400" lvl="6" indent="-228600" algn="l">
              <a:lnSpc>
                <a:spcPct val="90000"/>
              </a:lnSpc>
              <a:spcBef>
                <a:spcPts val="1800"/>
              </a:spcBef>
              <a:spcAft>
                <a:spcPts val="0"/>
              </a:spcAft>
              <a:buClr>
                <a:schemeClr val="dk1"/>
              </a:buClr>
              <a:buSzPts val="3600"/>
              <a:buNone/>
              <a:defRPr sz="3600"/>
            </a:lvl7pPr>
            <a:lvl8pPr marL="3657600" lvl="7" indent="-228600" algn="l">
              <a:lnSpc>
                <a:spcPct val="90000"/>
              </a:lnSpc>
              <a:spcBef>
                <a:spcPts val="1800"/>
              </a:spcBef>
              <a:spcAft>
                <a:spcPts val="0"/>
              </a:spcAft>
              <a:buClr>
                <a:schemeClr val="dk1"/>
              </a:buClr>
              <a:buSzPts val="3600"/>
              <a:buNone/>
              <a:defRPr sz="3600"/>
            </a:lvl8pPr>
            <a:lvl9pPr marL="4114800" lvl="8" indent="-228600" algn="l">
              <a:lnSpc>
                <a:spcPct val="90000"/>
              </a:lnSpc>
              <a:spcBef>
                <a:spcPts val="1800"/>
              </a:spcBef>
              <a:spcAft>
                <a:spcPts val="0"/>
              </a:spcAft>
              <a:buClr>
                <a:schemeClr val="dk1"/>
              </a:buClr>
              <a:buSzPts val="3600"/>
              <a:buNone/>
              <a:defRPr sz="3600"/>
            </a:lvl9pPr>
          </a:lstStyle>
          <a:p>
            <a:endParaRPr/>
          </a:p>
        </p:txBody>
      </p:sp>
      <p:sp>
        <p:nvSpPr>
          <p:cNvPr id="65" name="Google Shape;65;p11"/>
          <p:cNvSpPr txBox="1">
            <a:spLocks noGrp="1"/>
          </p:cNvSpPr>
          <p:nvPr>
            <p:ph type="dt" idx="10"/>
          </p:nvPr>
        </p:nvSpPr>
        <p:spPr>
          <a:xfrm>
            <a:off x="2263140" y="40680650"/>
            <a:ext cx="74064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904220" y="40680650"/>
            <a:ext cx="111102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3248620" y="40680650"/>
            <a:ext cx="74064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263140" y="2336810"/>
            <a:ext cx="28392000" cy="8483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5840"/>
              <a:buFont typeface="Calibri"/>
              <a:buNone/>
              <a:defRPr sz="1583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2263140" y="11684000"/>
            <a:ext cx="28392000" cy="27848400"/>
          </a:xfrm>
          <a:prstGeom prst="rect">
            <a:avLst/>
          </a:prstGeom>
          <a:noFill/>
          <a:ln>
            <a:noFill/>
          </a:ln>
        </p:spPr>
        <p:txBody>
          <a:bodyPr spcFirstLastPara="1" wrap="square" lIns="91425" tIns="45700" rIns="91425" bIns="45700" anchor="t" anchorCtr="0">
            <a:normAutofit/>
          </a:bodyPr>
          <a:lstStyle>
            <a:lvl1pPr marL="457200" marR="0" lvl="0" indent="-868680" algn="l" rtl="0">
              <a:lnSpc>
                <a:spcPct val="90000"/>
              </a:lnSpc>
              <a:spcBef>
                <a:spcPts val="3600"/>
              </a:spcBef>
              <a:spcAft>
                <a:spcPts val="0"/>
              </a:spcAft>
              <a:buClr>
                <a:schemeClr val="dk1"/>
              </a:buClr>
              <a:buSzPts val="10080"/>
              <a:buFont typeface="Arial"/>
              <a:buChar char="•"/>
              <a:defRPr sz="10080" b="0" i="0" u="none" strike="noStrike" cap="none">
                <a:solidFill>
                  <a:schemeClr val="dk1"/>
                </a:solidFill>
                <a:latin typeface="Calibri"/>
                <a:ea typeface="Calibri"/>
                <a:cs typeface="Calibri"/>
                <a:sym typeface="Calibri"/>
              </a:defRPr>
            </a:lvl1pPr>
            <a:lvl2pPr marL="914400" marR="0" lvl="1" indent="-777240" algn="l" rtl="0">
              <a:lnSpc>
                <a:spcPct val="90000"/>
              </a:lnSpc>
              <a:spcBef>
                <a:spcPts val="18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2pPr>
            <a:lvl3pPr marL="1371600" marR="0" lvl="2" indent="-685800" algn="l" rtl="0">
              <a:lnSpc>
                <a:spcPct val="90000"/>
              </a:lnSpc>
              <a:spcBef>
                <a:spcPts val="1800"/>
              </a:spcBef>
              <a:spcAft>
                <a:spcPts val="0"/>
              </a:spcAft>
              <a:buClr>
                <a:schemeClr val="dk1"/>
              </a:buClr>
              <a:buSzPts val="7200"/>
              <a:buFont typeface="Arial"/>
              <a:buChar char="•"/>
              <a:defRPr sz="7200" b="0" i="0" u="none" strike="noStrike" cap="none">
                <a:solidFill>
                  <a:schemeClr val="dk1"/>
                </a:solidFill>
                <a:latin typeface="Calibri"/>
                <a:ea typeface="Calibri"/>
                <a:cs typeface="Calibri"/>
                <a:sym typeface="Calibri"/>
              </a:defRPr>
            </a:lvl3pPr>
            <a:lvl4pPr marL="1828800" marR="0" lvl="3" indent="-640080"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4pPr>
            <a:lvl5pPr marL="2286000" marR="0" lvl="4"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63140" y="40680650"/>
            <a:ext cx="7406400" cy="23367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3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0904220" y="40680650"/>
            <a:ext cx="11110200" cy="23367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3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23248620" y="40680650"/>
            <a:ext cx="7406400" cy="23367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320" b="0" i="0" u="none" strike="noStrike" cap="none">
                <a:solidFill>
                  <a:srgbClr val="888888"/>
                </a:solidFill>
                <a:latin typeface="Calibri"/>
                <a:ea typeface="Calibri"/>
                <a:cs typeface="Calibri"/>
                <a:sym typeface="Calibri"/>
              </a:defRPr>
            </a:lvl1pPr>
            <a:lvl2pPr marL="0" marR="0" lvl="1" indent="0" algn="r" rtl="0">
              <a:spcBef>
                <a:spcPts val="0"/>
              </a:spcBef>
              <a:buNone/>
              <a:defRPr sz="4320" b="0" i="0" u="none" strike="noStrike" cap="none">
                <a:solidFill>
                  <a:srgbClr val="888888"/>
                </a:solidFill>
                <a:latin typeface="Calibri"/>
                <a:ea typeface="Calibri"/>
                <a:cs typeface="Calibri"/>
                <a:sym typeface="Calibri"/>
              </a:defRPr>
            </a:lvl2pPr>
            <a:lvl3pPr marL="0" marR="0" lvl="2" indent="0" algn="r" rtl="0">
              <a:spcBef>
                <a:spcPts val="0"/>
              </a:spcBef>
              <a:buNone/>
              <a:defRPr sz="4320" b="0" i="0" u="none" strike="noStrike" cap="none">
                <a:solidFill>
                  <a:srgbClr val="888888"/>
                </a:solidFill>
                <a:latin typeface="Calibri"/>
                <a:ea typeface="Calibri"/>
                <a:cs typeface="Calibri"/>
                <a:sym typeface="Calibri"/>
              </a:defRPr>
            </a:lvl3pPr>
            <a:lvl4pPr marL="0" marR="0" lvl="3" indent="0" algn="r" rtl="0">
              <a:spcBef>
                <a:spcPts val="0"/>
              </a:spcBef>
              <a:buNone/>
              <a:defRPr sz="4320" b="0" i="0" u="none" strike="noStrike" cap="none">
                <a:solidFill>
                  <a:srgbClr val="888888"/>
                </a:solidFill>
                <a:latin typeface="Calibri"/>
                <a:ea typeface="Calibri"/>
                <a:cs typeface="Calibri"/>
                <a:sym typeface="Calibri"/>
              </a:defRPr>
            </a:lvl4pPr>
            <a:lvl5pPr marL="0" marR="0" lvl="4" indent="0" algn="r" rtl="0">
              <a:spcBef>
                <a:spcPts val="0"/>
              </a:spcBef>
              <a:buNone/>
              <a:defRPr sz="4320" b="0" i="0" u="none" strike="noStrike" cap="none">
                <a:solidFill>
                  <a:srgbClr val="888888"/>
                </a:solidFill>
                <a:latin typeface="Calibri"/>
                <a:ea typeface="Calibri"/>
                <a:cs typeface="Calibri"/>
                <a:sym typeface="Calibri"/>
              </a:defRPr>
            </a:lvl5pPr>
            <a:lvl6pPr marL="0" marR="0" lvl="5" indent="0" algn="r" rtl="0">
              <a:spcBef>
                <a:spcPts val="0"/>
              </a:spcBef>
              <a:buNone/>
              <a:defRPr sz="4320" b="0" i="0" u="none" strike="noStrike" cap="none">
                <a:solidFill>
                  <a:srgbClr val="888888"/>
                </a:solidFill>
                <a:latin typeface="Calibri"/>
                <a:ea typeface="Calibri"/>
                <a:cs typeface="Calibri"/>
                <a:sym typeface="Calibri"/>
              </a:defRPr>
            </a:lvl6pPr>
            <a:lvl7pPr marL="0" marR="0" lvl="6" indent="0" algn="r" rtl="0">
              <a:spcBef>
                <a:spcPts val="0"/>
              </a:spcBef>
              <a:buNone/>
              <a:defRPr sz="4320" b="0" i="0" u="none" strike="noStrike" cap="none">
                <a:solidFill>
                  <a:srgbClr val="888888"/>
                </a:solidFill>
                <a:latin typeface="Calibri"/>
                <a:ea typeface="Calibri"/>
                <a:cs typeface="Calibri"/>
                <a:sym typeface="Calibri"/>
              </a:defRPr>
            </a:lvl7pPr>
            <a:lvl8pPr marL="0" marR="0" lvl="7" indent="0" algn="r" rtl="0">
              <a:spcBef>
                <a:spcPts val="0"/>
              </a:spcBef>
              <a:buNone/>
              <a:defRPr sz="4320" b="0" i="0" u="none" strike="noStrike" cap="none">
                <a:solidFill>
                  <a:srgbClr val="888888"/>
                </a:solidFill>
                <a:latin typeface="Calibri"/>
                <a:ea typeface="Calibri"/>
                <a:cs typeface="Calibri"/>
                <a:sym typeface="Calibri"/>
              </a:defRPr>
            </a:lvl8pPr>
            <a:lvl9pPr marL="0" marR="0" lvl="8" indent="0" algn="r" rtl="0">
              <a:spcBef>
                <a:spcPts val="0"/>
              </a:spcBef>
              <a:buNone/>
              <a:defRPr sz="43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83"/>
        <p:cNvGrpSpPr/>
        <p:nvPr/>
      </p:nvGrpSpPr>
      <p:grpSpPr>
        <a:xfrm>
          <a:off x="0" y="0"/>
          <a:ext cx="0" cy="0"/>
          <a:chOff x="0" y="0"/>
          <a:chExt cx="0" cy="0"/>
        </a:xfrm>
      </p:grpSpPr>
      <p:sp>
        <p:nvSpPr>
          <p:cNvPr id="84" name="Google Shape;84;p1" descr="decorative"/>
          <p:cNvSpPr/>
          <p:nvPr/>
        </p:nvSpPr>
        <p:spPr>
          <a:xfrm>
            <a:off x="0" y="675650"/>
            <a:ext cx="32651700" cy="3291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58" b="0" i="0" u="none" strike="noStrike" cap="none">
              <a:solidFill>
                <a:schemeClr val="lt1"/>
              </a:solidFill>
              <a:latin typeface="Calibri"/>
              <a:ea typeface="Calibri"/>
              <a:cs typeface="Calibri"/>
              <a:sym typeface="Calibri"/>
            </a:endParaRPr>
          </a:p>
        </p:txBody>
      </p:sp>
      <p:sp>
        <p:nvSpPr>
          <p:cNvPr id="85" name="Google Shape;85;p1" descr="decorative"/>
          <p:cNvSpPr/>
          <p:nvPr/>
        </p:nvSpPr>
        <p:spPr>
          <a:xfrm>
            <a:off x="0" y="3980650"/>
            <a:ext cx="32823300" cy="199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58" b="0" i="0" u="none" strike="noStrike" cap="none">
              <a:solidFill>
                <a:schemeClr val="dk1"/>
              </a:solidFill>
              <a:latin typeface="Calibri"/>
              <a:ea typeface="Calibri"/>
              <a:cs typeface="Calibri"/>
              <a:sym typeface="Calibri"/>
            </a:endParaRPr>
          </a:p>
        </p:txBody>
      </p:sp>
      <p:sp>
        <p:nvSpPr>
          <p:cNvPr id="86" name="Google Shape;86;p1"/>
          <p:cNvSpPr txBox="1"/>
          <p:nvPr/>
        </p:nvSpPr>
        <p:spPr>
          <a:xfrm>
            <a:off x="888754" y="7688447"/>
            <a:ext cx="9743400" cy="9643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3400">
                <a:solidFill>
                  <a:schemeClr val="lt1"/>
                </a:solidFill>
              </a:rPr>
              <a:t>In the last few years, police violence has been more evident to the nations eyes. My research breaks down brutality rates between races and killings of unarmed black men,women, and sometimes even kids. 69% of the victims of police brutality in the U.S. who are African American or black were suspected of a non-violent crime and unarmed. The goal of my research is to convey the prevalence of police brutality and the solutions to eradicate the problem. Police brutality is an unnecessary force used to control citizens. It can range from killing, beating, and using excessive force to detain  individuals to saying racial slurs, and harassing minorities. My focus has been from 2010-2020 which is where more data and media coverage is more recent.</a:t>
            </a:r>
            <a:endParaRPr sz="3400">
              <a:solidFill>
                <a:schemeClr val="lt1"/>
              </a:solidFill>
            </a:endParaRPr>
          </a:p>
        </p:txBody>
      </p:sp>
      <p:sp>
        <p:nvSpPr>
          <p:cNvPr id="87" name="Google Shape;87;p1"/>
          <p:cNvSpPr txBox="1"/>
          <p:nvPr/>
        </p:nvSpPr>
        <p:spPr>
          <a:xfrm>
            <a:off x="838265" y="6320344"/>
            <a:ext cx="8683379"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cap="none">
                <a:solidFill>
                  <a:schemeClr val="lt1"/>
                </a:solidFill>
                <a:latin typeface="Arial"/>
                <a:ea typeface="Arial"/>
                <a:cs typeface="Arial"/>
                <a:sym typeface="Arial"/>
              </a:rPr>
              <a:t>INTRODUCTION</a:t>
            </a:r>
            <a:endParaRPr>
              <a:solidFill>
                <a:schemeClr val="lt1"/>
              </a:solidFill>
            </a:endParaRPr>
          </a:p>
        </p:txBody>
      </p:sp>
      <p:sp>
        <p:nvSpPr>
          <p:cNvPr id="88" name="Google Shape;88;p1"/>
          <p:cNvSpPr txBox="1"/>
          <p:nvPr/>
        </p:nvSpPr>
        <p:spPr>
          <a:xfrm>
            <a:off x="23447381" y="5815900"/>
            <a:ext cx="60837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chemeClr val="lt1"/>
                </a:solidFill>
              </a:rPr>
              <a:t>Research</a:t>
            </a:r>
            <a:endParaRPr>
              <a:solidFill>
                <a:schemeClr val="lt1"/>
              </a:solidFill>
            </a:endParaRPr>
          </a:p>
        </p:txBody>
      </p:sp>
      <p:sp>
        <p:nvSpPr>
          <p:cNvPr id="89" name="Google Shape;89;p1"/>
          <p:cNvSpPr txBox="1"/>
          <p:nvPr/>
        </p:nvSpPr>
        <p:spPr>
          <a:xfrm>
            <a:off x="21609863" y="6695913"/>
            <a:ext cx="10679100" cy="149061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3400">
                <a:solidFill>
                  <a:schemeClr val="lt1"/>
                </a:solidFill>
              </a:rPr>
              <a:t>Police brutality is an excessive use of force and shown by research often depends on your race. As shown by  the Impact of Police Violence on Mental Health: A Theoretical Framework police brutality also results in different outcomes including “increase the likelihood of overall exposure, increase the psychological impact of police violence, and impede the possibility of coping or recovery from such exposures.” Reports of police abuse were associated with lower public regard  beliefs like society views Black Americans as less favorably .Between the years 2011 and 2016 there are cases that consist of police officers who were cleared of all criminal charges stemming from the deadly encounters with unarmed African American males.The impacts police brutality may have on the nation may include Mental Health, Physical Safety, Economics, Community Relations, Riots, and Looting.Police brutality is a problem all over the U.S. which consequences are negative, research shows disproportionally affects people of color. A piece of evidence that proves this is a study by researchers from Harvard T.H. Chan school of Public Health which found Black Americans are 3.23 times more likely to be killed by police officers than white Americans</a:t>
            </a:r>
            <a:r>
              <a:rPr lang="en-US" sz="3300">
                <a:solidFill>
                  <a:schemeClr val="lt1"/>
                </a:solidFill>
              </a:rPr>
              <a:t>.</a:t>
            </a:r>
            <a:endParaRPr sz="3300">
              <a:solidFill>
                <a:srgbClr val="0033A0"/>
              </a:solidFill>
            </a:endParaRPr>
          </a:p>
          <a:p>
            <a:pPr marL="0" marR="0" lvl="0" indent="0" algn="l" rtl="0">
              <a:lnSpc>
                <a:spcPct val="200000"/>
              </a:lnSpc>
              <a:spcBef>
                <a:spcPts val="0"/>
              </a:spcBef>
              <a:spcAft>
                <a:spcPts val="0"/>
              </a:spcAft>
              <a:buNone/>
            </a:pPr>
            <a:endParaRPr sz="2400">
              <a:solidFill>
                <a:srgbClr val="0033A0"/>
              </a:solidFill>
            </a:endParaRPr>
          </a:p>
        </p:txBody>
      </p:sp>
      <p:sp>
        <p:nvSpPr>
          <p:cNvPr id="90" name="Google Shape;90;p1"/>
          <p:cNvSpPr txBox="1"/>
          <p:nvPr/>
        </p:nvSpPr>
        <p:spPr>
          <a:xfrm>
            <a:off x="695382" y="490511"/>
            <a:ext cx="27251700" cy="1477500"/>
          </a:xfrm>
          <a:prstGeom prst="rect">
            <a:avLst/>
          </a:prstGeom>
          <a:noFill/>
          <a:ln>
            <a:noFill/>
          </a:ln>
        </p:spPr>
        <p:txBody>
          <a:bodyPr spcFirstLastPara="1" wrap="square" lIns="91425" tIns="45700" rIns="91425" bIns="45700" anchor="t" anchorCtr="0">
            <a:spAutoFit/>
          </a:bodyPr>
          <a:lstStyle/>
          <a:p>
            <a:pPr marL="1371600" marR="0" lvl="0" indent="457200" algn="ctr" rtl="0">
              <a:spcBef>
                <a:spcPts val="0"/>
              </a:spcBef>
              <a:spcAft>
                <a:spcPts val="0"/>
              </a:spcAft>
              <a:buNone/>
            </a:pPr>
            <a:r>
              <a:rPr lang="en-US" sz="9000" b="1">
                <a:solidFill>
                  <a:schemeClr val="lt1"/>
                </a:solidFill>
                <a:latin typeface="Arial Black"/>
                <a:ea typeface="Arial Black"/>
                <a:cs typeface="Arial Black"/>
                <a:sym typeface="Arial Black"/>
              </a:rPr>
              <a:t>Police Brutality in America</a:t>
            </a:r>
            <a:endParaRPr sz="9000" b="1">
              <a:solidFill>
                <a:schemeClr val="lt1"/>
              </a:solidFill>
              <a:latin typeface="Arial Black"/>
              <a:ea typeface="Arial Black"/>
              <a:cs typeface="Arial Black"/>
              <a:sym typeface="Arial Black"/>
            </a:endParaRPr>
          </a:p>
        </p:txBody>
      </p:sp>
      <p:sp>
        <p:nvSpPr>
          <p:cNvPr id="91" name="Google Shape;91;p1"/>
          <p:cNvSpPr txBox="1"/>
          <p:nvPr/>
        </p:nvSpPr>
        <p:spPr>
          <a:xfrm>
            <a:off x="403385" y="2350220"/>
            <a:ext cx="31330200" cy="2862900"/>
          </a:xfrm>
          <a:prstGeom prst="rect">
            <a:avLst/>
          </a:prstGeom>
          <a:noFill/>
          <a:ln>
            <a:noFill/>
          </a:ln>
        </p:spPr>
        <p:txBody>
          <a:bodyPr spcFirstLastPara="1" wrap="square" lIns="91425" tIns="45700" rIns="91425" bIns="45700" anchor="t" anchorCtr="0">
            <a:spAutoFit/>
          </a:bodyPr>
          <a:lstStyle/>
          <a:p>
            <a:pPr marL="2743200" marR="0" lvl="0" indent="457200" algn="l" rtl="0">
              <a:spcBef>
                <a:spcPts val="0"/>
              </a:spcBef>
              <a:spcAft>
                <a:spcPts val="0"/>
              </a:spcAft>
              <a:buNone/>
            </a:pPr>
            <a:r>
              <a:rPr lang="en-US" sz="6000" b="1">
                <a:solidFill>
                  <a:schemeClr val="lt1"/>
                </a:solidFill>
              </a:rPr>
              <a:t>Research Question: What are the rates of police brutality in America by racial background?</a:t>
            </a:r>
            <a:endParaRPr sz="6000" b="1">
              <a:solidFill>
                <a:schemeClr val="lt1"/>
              </a:solidFill>
            </a:endParaRPr>
          </a:p>
          <a:p>
            <a:pPr marL="10515600" marR="0" lvl="0" indent="0" algn="l" rtl="0">
              <a:spcBef>
                <a:spcPts val="0"/>
              </a:spcBef>
              <a:spcAft>
                <a:spcPts val="0"/>
              </a:spcAft>
              <a:buNone/>
            </a:pPr>
            <a:r>
              <a:rPr lang="en-US" sz="6000" b="1">
                <a:solidFill>
                  <a:schemeClr val="lt1"/>
                </a:solidFill>
              </a:rPr>
              <a:t>Khaleel Jackson | Northern High School</a:t>
            </a:r>
            <a:endParaRPr sz="6000" b="1">
              <a:solidFill>
                <a:schemeClr val="lt1"/>
              </a:solidFill>
            </a:endParaRPr>
          </a:p>
        </p:txBody>
      </p:sp>
      <p:sp>
        <p:nvSpPr>
          <p:cNvPr id="92" name="Google Shape;92;p1" descr="decorative"/>
          <p:cNvSpPr/>
          <p:nvPr/>
        </p:nvSpPr>
        <p:spPr>
          <a:xfrm rot="5400000">
            <a:off x="-4802550" y="24699418"/>
            <a:ext cx="33271500" cy="91500"/>
          </a:xfrm>
          <a:prstGeom prst="rect">
            <a:avLst/>
          </a:prstGeom>
          <a:solidFill>
            <a:srgbClr val="CAC8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58">
              <a:solidFill>
                <a:schemeClr val="lt1"/>
              </a:solidFill>
              <a:latin typeface="Calibri"/>
              <a:ea typeface="Calibri"/>
              <a:cs typeface="Calibri"/>
              <a:sym typeface="Calibri"/>
            </a:endParaRPr>
          </a:p>
        </p:txBody>
      </p:sp>
      <p:sp>
        <p:nvSpPr>
          <p:cNvPr id="93" name="Google Shape;93;p1" descr="decorative"/>
          <p:cNvSpPr/>
          <p:nvPr/>
        </p:nvSpPr>
        <p:spPr>
          <a:xfrm rot="5400000">
            <a:off x="4420100" y="25257051"/>
            <a:ext cx="33404700" cy="91500"/>
          </a:xfrm>
          <a:prstGeom prst="rect">
            <a:avLst/>
          </a:prstGeom>
          <a:solidFill>
            <a:srgbClr val="CAC8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58">
              <a:solidFill>
                <a:schemeClr val="lt1"/>
              </a:solidFill>
              <a:latin typeface="Calibri"/>
              <a:ea typeface="Calibri"/>
              <a:cs typeface="Calibri"/>
              <a:sym typeface="Calibri"/>
            </a:endParaRPr>
          </a:p>
        </p:txBody>
      </p:sp>
      <p:sp>
        <p:nvSpPr>
          <p:cNvPr id="94" name="Google Shape;94;p1"/>
          <p:cNvSpPr txBox="1"/>
          <p:nvPr/>
        </p:nvSpPr>
        <p:spPr>
          <a:xfrm>
            <a:off x="707107" y="17628796"/>
            <a:ext cx="88251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chemeClr val="lt1"/>
                </a:solidFill>
              </a:rPr>
              <a:t>Methodology</a:t>
            </a:r>
            <a:endParaRPr>
              <a:solidFill>
                <a:schemeClr val="lt1"/>
              </a:solidFill>
            </a:endParaRPr>
          </a:p>
        </p:txBody>
      </p:sp>
      <p:sp>
        <p:nvSpPr>
          <p:cNvPr id="95" name="Google Shape;95;p1"/>
          <p:cNvSpPr txBox="1"/>
          <p:nvPr/>
        </p:nvSpPr>
        <p:spPr>
          <a:xfrm>
            <a:off x="21838124" y="21942600"/>
            <a:ext cx="10376100" cy="110637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1"/>
              </a:buClr>
              <a:buFont typeface="Arial"/>
              <a:buNone/>
            </a:pPr>
            <a:endParaRPr sz="3300">
              <a:solidFill>
                <a:schemeClr val="lt1"/>
              </a:solidFill>
            </a:endParaRPr>
          </a:p>
          <a:p>
            <a:pPr marL="0" lvl="0" indent="0" algn="l" rtl="0">
              <a:lnSpc>
                <a:spcPct val="115000"/>
              </a:lnSpc>
              <a:spcBef>
                <a:spcPts val="0"/>
              </a:spcBef>
              <a:spcAft>
                <a:spcPts val="0"/>
              </a:spcAft>
              <a:buClr>
                <a:schemeClr val="dk1"/>
              </a:buClr>
              <a:buFont typeface="Arial"/>
              <a:buNone/>
            </a:pPr>
            <a:r>
              <a:rPr lang="en-US" sz="3300">
                <a:solidFill>
                  <a:schemeClr val="lt1"/>
                </a:solidFill>
              </a:rPr>
              <a:t>Police brutality is a forceful thing that should not happen. It is a serious problem that some people take lightly when they should not. To bring this to people’s attention, activists have started protests that turned into riots, sent letters, and sharing the vision of  “Black Lives Matter. Opposers don’t like it and say how can you just say black lives matter, in response to that activist  say “For all lives to matter Black lives have to matter first”. This is something that needs to change years ago not now, not later and not tomorrow .Some things we could do to change this is give consequences because when they commit these incidents they get off with a slap on the wrists. Someone should not be judged off of their skin tone, we all bleed the same blood we are all human this needs to be changed</a:t>
            </a:r>
            <a:r>
              <a:rPr lang="en-US" sz="3300">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en-US" sz="3300">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now</a:t>
            </a:r>
            <a:r>
              <a:rPr lang="en-US" sz="3300">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t>
            </a:r>
            <a:endParaRPr sz="3300">
              <a:solidFill>
                <a:schemeClr val="lt1"/>
              </a:solidFill>
            </a:endParaRPr>
          </a:p>
          <a:p>
            <a:pPr marL="0" marR="0" lvl="0" indent="0" algn="l" rtl="0">
              <a:lnSpc>
                <a:spcPct val="200000"/>
              </a:lnSpc>
              <a:spcBef>
                <a:spcPts val="0"/>
              </a:spcBef>
              <a:spcAft>
                <a:spcPts val="0"/>
              </a:spcAft>
              <a:buNone/>
            </a:pPr>
            <a:endParaRPr sz="7258">
              <a:solidFill>
                <a:schemeClr val="lt1"/>
              </a:solidFill>
            </a:endParaRPr>
          </a:p>
        </p:txBody>
      </p:sp>
      <p:sp>
        <p:nvSpPr>
          <p:cNvPr id="96" name="Google Shape;96;p1"/>
          <p:cNvSpPr txBox="1"/>
          <p:nvPr/>
        </p:nvSpPr>
        <p:spPr>
          <a:xfrm>
            <a:off x="707105" y="18865149"/>
            <a:ext cx="9743400" cy="3728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3500">
                <a:solidFill>
                  <a:schemeClr val="lt1"/>
                </a:solidFill>
              </a:rPr>
              <a:t>I gathered my research by using Google Scholar. It gives great articles, where I found all my information that I was able to present. I read through articles and books very carefully to find the best and most meaningful data to use for my poster. </a:t>
            </a:r>
            <a:endParaRPr sz="3500">
              <a:solidFill>
                <a:schemeClr val="lt1"/>
              </a:solidFill>
              <a:latin typeface="Arial"/>
              <a:ea typeface="Arial"/>
              <a:cs typeface="Arial"/>
              <a:sym typeface="Arial"/>
            </a:endParaRPr>
          </a:p>
        </p:txBody>
      </p:sp>
      <p:sp>
        <p:nvSpPr>
          <p:cNvPr id="97" name="Google Shape;97;p1"/>
          <p:cNvSpPr txBox="1"/>
          <p:nvPr/>
        </p:nvSpPr>
        <p:spPr>
          <a:xfrm>
            <a:off x="364139" y="31537697"/>
            <a:ext cx="10097696" cy="1138307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6200" b="1">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Data</a:t>
            </a:r>
            <a:r>
              <a:rPr lang="en-US" sz="6200" b="1">
                <a:solidFill>
                  <a:schemeClr val="lt1"/>
                </a:solidFill>
              </a:rPr>
              <a:t> and Results</a:t>
            </a:r>
            <a:endParaRPr sz="6200">
              <a:solidFill>
                <a:schemeClr val="lt1"/>
              </a:solidFill>
            </a:endParaRPr>
          </a:p>
          <a:p>
            <a:pPr marL="342900" marR="0" lvl="0" indent="-381000" algn="l" rtl="0">
              <a:lnSpc>
                <a:spcPct val="115000"/>
              </a:lnSpc>
              <a:spcBef>
                <a:spcPts val="0"/>
              </a:spcBef>
              <a:spcAft>
                <a:spcPts val="0"/>
              </a:spcAft>
              <a:buClr>
                <a:schemeClr val="lt1"/>
              </a:buClr>
              <a:buSzPts val="3600"/>
              <a:buFont typeface="Arial"/>
              <a:buChar char="•"/>
            </a:pPr>
            <a:r>
              <a:rPr lang="en-US" sz="3600">
                <a:solidFill>
                  <a:schemeClr val="lt1"/>
                </a:solidFill>
              </a:rPr>
              <a:t>In 2019 alone, 24% of all police killings were black Americans when just 13% of the U.S. population is black, which is an 11 point discrepancy.</a:t>
            </a:r>
            <a:endParaRPr sz="3600">
              <a:solidFill>
                <a:schemeClr val="lt1"/>
              </a:solidFill>
            </a:endParaRPr>
          </a:p>
          <a:p>
            <a:pPr marL="342900" marR="0" lvl="0" indent="-381000" algn="l" rtl="0">
              <a:lnSpc>
                <a:spcPct val="115000"/>
              </a:lnSpc>
              <a:spcBef>
                <a:spcPts val="0"/>
              </a:spcBef>
              <a:spcAft>
                <a:spcPts val="0"/>
              </a:spcAft>
              <a:buClr>
                <a:schemeClr val="lt1"/>
              </a:buClr>
              <a:buSzPts val="3600"/>
              <a:buChar char="•"/>
            </a:pPr>
            <a:r>
              <a:rPr lang="en-US" sz="3600">
                <a:solidFill>
                  <a:schemeClr val="lt1"/>
                </a:solidFill>
              </a:rPr>
              <a:t>Nearly half of surveyed liberals (44%) estimated roughly between 8,000-10,000 unarmed black men were killed by police officers.</a:t>
            </a:r>
            <a:endParaRPr sz="3600">
              <a:solidFill>
                <a:schemeClr val="lt1"/>
              </a:solidFill>
            </a:endParaRPr>
          </a:p>
          <a:p>
            <a:pPr marL="342900" marR="0" lvl="0" indent="-381000" algn="l" rtl="0">
              <a:lnSpc>
                <a:spcPct val="115000"/>
              </a:lnSpc>
              <a:spcBef>
                <a:spcPts val="0"/>
              </a:spcBef>
              <a:spcAft>
                <a:spcPts val="0"/>
              </a:spcAft>
              <a:buClr>
                <a:schemeClr val="lt1"/>
              </a:buClr>
              <a:buSzPts val="3600"/>
              <a:buChar char="•"/>
            </a:pPr>
            <a:r>
              <a:rPr lang="en-US" sz="3600">
                <a:solidFill>
                  <a:schemeClr val="lt1"/>
                </a:solidFill>
              </a:rPr>
              <a:t>In Utah, African Americans makes up just 1.06% of the population but they accounted for 10% of police killings over the past seven years.</a:t>
            </a:r>
            <a:endParaRPr sz="3600">
              <a:solidFill>
                <a:schemeClr val="lt1"/>
              </a:solidFill>
            </a:endParaRPr>
          </a:p>
          <a:p>
            <a:pPr marL="342900" marR="0" lvl="0" indent="-381000" algn="l" rtl="0">
              <a:lnSpc>
                <a:spcPct val="115000"/>
              </a:lnSpc>
              <a:spcBef>
                <a:spcPts val="0"/>
              </a:spcBef>
              <a:spcAft>
                <a:spcPts val="0"/>
              </a:spcAft>
              <a:buClr>
                <a:schemeClr val="lt1"/>
              </a:buClr>
              <a:buSzPts val="3600"/>
              <a:buChar char="•"/>
            </a:pPr>
            <a:r>
              <a:rPr lang="en-US" sz="3600">
                <a:solidFill>
                  <a:schemeClr val="lt1"/>
                </a:solidFill>
              </a:rPr>
              <a:t>Also, 69% of the victims of police brutality in the United States who are African American or black were suspected of a non-violent crime and unarmed.</a:t>
            </a:r>
            <a:endParaRPr sz="3600">
              <a:solidFill>
                <a:schemeClr val="lt1"/>
              </a:solidFill>
            </a:endParaRPr>
          </a:p>
        </p:txBody>
      </p:sp>
      <p:sp>
        <p:nvSpPr>
          <p:cNvPr id="98" name="Google Shape;98;p1"/>
          <p:cNvSpPr txBox="1"/>
          <p:nvPr/>
        </p:nvSpPr>
        <p:spPr>
          <a:xfrm>
            <a:off x="862452" y="23431372"/>
            <a:ext cx="106791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chemeClr val="lt1"/>
                </a:solidFill>
              </a:rPr>
              <a:t>Background Information</a:t>
            </a:r>
            <a:endParaRPr>
              <a:solidFill>
                <a:schemeClr val="lt1"/>
              </a:solidFill>
            </a:endParaRPr>
          </a:p>
        </p:txBody>
      </p:sp>
      <p:sp>
        <p:nvSpPr>
          <p:cNvPr id="99" name="Google Shape;99;p1"/>
          <p:cNvSpPr txBox="1"/>
          <p:nvPr/>
        </p:nvSpPr>
        <p:spPr>
          <a:xfrm>
            <a:off x="12124850" y="5987488"/>
            <a:ext cx="72771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000" b="1">
                <a:solidFill>
                  <a:schemeClr val="lt1"/>
                </a:solidFill>
              </a:rPr>
              <a:t>Data Charts</a:t>
            </a:r>
            <a:endParaRPr sz="6000" b="1">
              <a:solidFill>
                <a:schemeClr val="lt1"/>
              </a:solidFill>
            </a:endParaRPr>
          </a:p>
        </p:txBody>
      </p:sp>
      <p:pic>
        <p:nvPicPr>
          <p:cNvPr id="100" name="Google Shape;100;p1"/>
          <p:cNvPicPr preferRelativeResize="0"/>
          <p:nvPr/>
        </p:nvPicPr>
        <p:blipFill rotWithShape="1">
          <a:blip r:embed="rId3">
            <a:alphaModFix/>
          </a:blip>
          <a:srcRect t="13911"/>
          <a:stretch/>
        </p:blipFill>
        <p:spPr>
          <a:xfrm>
            <a:off x="12136312" y="7687367"/>
            <a:ext cx="8498718" cy="10410033"/>
          </a:xfrm>
          <a:prstGeom prst="rect">
            <a:avLst/>
          </a:prstGeom>
          <a:noFill/>
          <a:ln>
            <a:noFill/>
          </a:ln>
        </p:spPr>
      </p:pic>
      <p:pic>
        <p:nvPicPr>
          <p:cNvPr id="101" name="Google Shape;101;p1"/>
          <p:cNvPicPr preferRelativeResize="0"/>
          <p:nvPr/>
        </p:nvPicPr>
        <p:blipFill>
          <a:blip r:embed="rId4">
            <a:alphaModFix/>
          </a:blip>
          <a:stretch>
            <a:fillRect/>
          </a:stretch>
        </p:blipFill>
        <p:spPr>
          <a:xfrm>
            <a:off x="12124856" y="18097400"/>
            <a:ext cx="8498719" cy="7386637"/>
          </a:xfrm>
          <a:prstGeom prst="rect">
            <a:avLst/>
          </a:prstGeom>
          <a:noFill/>
          <a:ln>
            <a:noFill/>
          </a:ln>
        </p:spPr>
      </p:pic>
      <p:pic>
        <p:nvPicPr>
          <p:cNvPr id="102" name="Google Shape;102;p1"/>
          <p:cNvPicPr preferRelativeResize="0"/>
          <p:nvPr/>
        </p:nvPicPr>
        <p:blipFill>
          <a:blip r:embed="rId5">
            <a:alphaModFix/>
          </a:blip>
          <a:stretch>
            <a:fillRect/>
          </a:stretch>
        </p:blipFill>
        <p:spPr>
          <a:xfrm>
            <a:off x="12124856" y="25812767"/>
            <a:ext cx="9129976" cy="7818367"/>
          </a:xfrm>
          <a:prstGeom prst="rect">
            <a:avLst/>
          </a:prstGeom>
          <a:noFill/>
          <a:ln>
            <a:noFill/>
          </a:ln>
        </p:spPr>
      </p:pic>
      <p:pic>
        <p:nvPicPr>
          <p:cNvPr id="103" name="Google Shape;103;p1"/>
          <p:cNvPicPr preferRelativeResize="0"/>
          <p:nvPr/>
        </p:nvPicPr>
        <p:blipFill>
          <a:blip r:embed="rId6">
            <a:alphaModFix/>
          </a:blip>
          <a:stretch>
            <a:fillRect/>
          </a:stretch>
        </p:blipFill>
        <p:spPr>
          <a:xfrm>
            <a:off x="12124857" y="33478733"/>
            <a:ext cx="8824951" cy="8249500"/>
          </a:xfrm>
          <a:prstGeom prst="rect">
            <a:avLst/>
          </a:prstGeom>
          <a:noFill/>
          <a:ln>
            <a:noFill/>
          </a:ln>
        </p:spPr>
      </p:pic>
      <p:sp>
        <p:nvSpPr>
          <p:cNvPr id="104" name="Google Shape;104;p1"/>
          <p:cNvSpPr txBox="1"/>
          <p:nvPr/>
        </p:nvSpPr>
        <p:spPr>
          <a:xfrm>
            <a:off x="342010" y="24733292"/>
            <a:ext cx="11144400" cy="6823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3800">
                <a:solidFill>
                  <a:schemeClr val="lt1"/>
                </a:solidFill>
              </a:rPr>
              <a:t>In the years 2015 and 2016, police violence in the U.S generated a national conversation about the nature of America’s law enforcement. Whites have traditionally enjoyed the privileges of higher income and are treated as the more privileged and dominant racial group. Most of these incidents of brutality may go unreported and generally afraid to report it because police officers are the ones who investigate complaints regarding violence and disorderly conduct.</a:t>
            </a:r>
            <a:r>
              <a:rPr lang="en-US" sz="3600">
                <a:solidFill>
                  <a:schemeClr val="lt1"/>
                </a:solidFill>
              </a:rPr>
              <a:t> </a:t>
            </a:r>
            <a:endParaRPr sz="1800">
              <a:latin typeface="Calibri"/>
              <a:ea typeface="Calibri"/>
              <a:cs typeface="Calibri"/>
              <a:sym typeface="Calibri"/>
            </a:endParaRPr>
          </a:p>
        </p:txBody>
      </p:sp>
      <p:sp>
        <p:nvSpPr>
          <p:cNvPr id="105" name="Google Shape;105;p1"/>
          <p:cNvSpPr txBox="1"/>
          <p:nvPr/>
        </p:nvSpPr>
        <p:spPr>
          <a:xfrm>
            <a:off x="21621263" y="31812167"/>
            <a:ext cx="10679100" cy="1146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b="1">
                <a:solidFill>
                  <a:schemeClr val="lt1"/>
                </a:solidFill>
              </a:rPr>
              <a:t>  References</a:t>
            </a:r>
            <a:endParaRPr sz="6000" b="1">
              <a:solidFill>
                <a:schemeClr val="lt1"/>
              </a:solidFill>
            </a:endParaRPr>
          </a:p>
          <a:p>
            <a:pPr marL="355600" lvl="0" indent="0" algn="l" rtl="0">
              <a:lnSpc>
                <a:spcPct val="115000"/>
              </a:lnSpc>
              <a:spcBef>
                <a:spcPts val="1200"/>
              </a:spcBef>
              <a:spcAft>
                <a:spcPts val="0"/>
              </a:spcAft>
              <a:buClr>
                <a:schemeClr val="dk1"/>
              </a:buClr>
              <a:buSzPts val="1100"/>
              <a:buFont typeface="Arial"/>
              <a:buNone/>
            </a:pPr>
            <a:r>
              <a:rPr lang="en-US" sz="2600">
                <a:solidFill>
                  <a:schemeClr val="lt1"/>
                </a:solidFill>
              </a:rPr>
              <a:t>Holmes, M. D., &amp; Smith, B. W. (2008). </a:t>
            </a:r>
            <a:r>
              <a:rPr lang="en-US" sz="2600" i="1">
                <a:solidFill>
                  <a:schemeClr val="lt1"/>
                </a:solidFill>
              </a:rPr>
              <a:t>Race and police brutality: Roots of an urban dilemma</a:t>
            </a:r>
            <a:r>
              <a:rPr lang="en-US" sz="2600">
                <a:solidFill>
                  <a:schemeClr val="lt1"/>
                </a:solidFill>
              </a:rPr>
              <a:t>. Amazon. Retrieved July 18, 2022, from https://www.amazon.com/Race-Police-Brutality-Dilemma-Deviance/dp/0791476200 </a:t>
            </a:r>
            <a:endParaRPr sz="2600">
              <a:solidFill>
                <a:schemeClr val="lt1"/>
              </a:solidFill>
            </a:endParaRPr>
          </a:p>
          <a:p>
            <a:pPr marL="355600" lvl="0" indent="0" algn="l" rtl="0">
              <a:lnSpc>
                <a:spcPct val="115000"/>
              </a:lnSpc>
              <a:spcBef>
                <a:spcPts val="1200"/>
              </a:spcBef>
              <a:spcAft>
                <a:spcPts val="0"/>
              </a:spcAft>
              <a:buClr>
                <a:schemeClr val="dk1"/>
              </a:buClr>
              <a:buSzPts val="1100"/>
              <a:buFont typeface="Arial"/>
              <a:buNone/>
            </a:pPr>
            <a:r>
              <a:rPr lang="en-US" sz="2600" i="1">
                <a:solidFill>
                  <a:schemeClr val="lt1"/>
                </a:solidFill>
              </a:rPr>
              <a:t>The trauma lens of police violence against racial and ethnic minorities ...</a:t>
            </a:r>
            <a:r>
              <a:rPr lang="en-US" sz="2600">
                <a:solidFill>
                  <a:schemeClr val="lt1"/>
                </a:solidFill>
              </a:rPr>
              <a:t> (n.d.). Retrieved July 19, 2022, from https://spssi.onlinelibrary.wiley.com/doi/abs/10.1111/josi.12251 </a:t>
            </a:r>
            <a:endParaRPr sz="2600">
              <a:solidFill>
                <a:schemeClr val="lt1"/>
              </a:solidFill>
              <a:latin typeface="Calibri"/>
              <a:ea typeface="Calibri"/>
              <a:cs typeface="Calibri"/>
              <a:sym typeface="Calibri"/>
            </a:endParaRPr>
          </a:p>
          <a:p>
            <a:pPr marL="355600" lvl="0" indent="0" algn="l" rtl="0">
              <a:lnSpc>
                <a:spcPct val="115000"/>
              </a:lnSpc>
              <a:spcBef>
                <a:spcPts val="1200"/>
              </a:spcBef>
              <a:spcAft>
                <a:spcPts val="0"/>
              </a:spcAft>
              <a:buNone/>
            </a:pPr>
            <a:r>
              <a:rPr lang="en-US" sz="2600">
                <a:solidFill>
                  <a:schemeClr val="lt1"/>
                </a:solidFill>
              </a:rPr>
              <a:t>B;, D. V. J. F. L. L. (n.d.). </a:t>
            </a:r>
            <a:r>
              <a:rPr lang="en-US" sz="2600" i="1">
                <a:solidFill>
                  <a:schemeClr val="lt1"/>
                </a:solidFill>
              </a:rPr>
              <a:t>Impact of police violence on mental health: A theoretical framework</a:t>
            </a:r>
            <a:r>
              <a:rPr lang="en-US" sz="2600">
                <a:solidFill>
                  <a:schemeClr val="lt1"/>
                </a:solidFill>
              </a:rPr>
              <a:t>. American journal of public health. Retrieved July 18, 2022, from https://pubmed.ncbi.nlm.nih.gov/32941068</a:t>
            </a:r>
            <a:endParaRPr sz="2600">
              <a:solidFill>
                <a:schemeClr val="lt1"/>
              </a:solidFill>
            </a:endParaRPr>
          </a:p>
          <a:p>
            <a:pPr marL="355600" lvl="0" indent="0" algn="l" rtl="0">
              <a:lnSpc>
                <a:spcPct val="115000"/>
              </a:lnSpc>
              <a:spcBef>
                <a:spcPts val="1200"/>
              </a:spcBef>
              <a:spcAft>
                <a:spcPts val="0"/>
              </a:spcAft>
              <a:buClr>
                <a:schemeClr val="dk1"/>
              </a:buClr>
              <a:buSzPts val="1100"/>
              <a:buFont typeface="Arial"/>
              <a:buNone/>
            </a:pPr>
            <a:r>
              <a:rPr lang="en-US" sz="2600">
                <a:solidFill>
                  <a:schemeClr val="lt1"/>
                </a:solidFill>
              </a:rPr>
              <a:t>Angus, J., &amp; Crichlow, V. (n.d.). </a:t>
            </a:r>
            <a:r>
              <a:rPr lang="en-US" sz="2600" i="1">
                <a:solidFill>
                  <a:schemeClr val="lt1"/>
                </a:solidFill>
              </a:rPr>
              <a:t>A race and power perspective on police brutality in America</a:t>
            </a:r>
            <a:r>
              <a:rPr lang="en-US" sz="2600">
                <a:solidFill>
                  <a:schemeClr val="lt1"/>
                </a:solidFill>
              </a:rPr>
              <a:t>. FAU Undergraduate Research Journal. Retrieved July 18, 2022, from https://journals.flvc.org/faurj/article/view/106404 </a:t>
            </a:r>
            <a:endParaRPr sz="2600">
              <a:solidFill>
                <a:schemeClr val="lt1"/>
              </a:solidFill>
            </a:endParaRPr>
          </a:p>
          <a:p>
            <a:pPr marL="355600" lvl="0" indent="0" algn="l" rtl="0">
              <a:lnSpc>
                <a:spcPct val="115000"/>
              </a:lnSpc>
              <a:spcBef>
                <a:spcPts val="1200"/>
              </a:spcBef>
              <a:spcAft>
                <a:spcPts val="0"/>
              </a:spcAft>
              <a:buClr>
                <a:schemeClr val="dk1"/>
              </a:buClr>
              <a:buSzPts val="1100"/>
              <a:buFont typeface="Arial"/>
              <a:buNone/>
            </a:pPr>
            <a:r>
              <a:rPr lang="en-US" sz="2600">
                <a:solidFill>
                  <a:schemeClr val="lt1"/>
                </a:solidFill>
              </a:rPr>
              <a:t>Schwartz, Gabriel L., and Jaquelyn L. Jahn. “Mapping Fatal Police Violence across U.S. Metropolitan Areas: Overall Rates and Racial/Ethnic Inequities, 2013-2017.” </a:t>
            </a:r>
            <a:r>
              <a:rPr lang="en-US" sz="2600" i="1">
                <a:solidFill>
                  <a:schemeClr val="lt1"/>
                </a:solidFill>
              </a:rPr>
              <a:t>PLOS ONE</a:t>
            </a:r>
            <a:r>
              <a:rPr lang="en-US" sz="2600">
                <a:solidFill>
                  <a:schemeClr val="lt1"/>
                </a:solidFill>
              </a:rPr>
              <a:t>, vol. 15, no. 6, 2020, https://doi.org/10.1371/journal.pone.0229686. </a:t>
            </a:r>
            <a:endParaRPr sz="2600">
              <a:solidFill>
                <a:schemeClr val="lt1"/>
              </a:solidFill>
            </a:endParaRPr>
          </a:p>
          <a:p>
            <a:pPr marL="355600" lvl="0" indent="0" algn="l" rtl="0">
              <a:lnSpc>
                <a:spcPct val="115000"/>
              </a:lnSpc>
              <a:spcBef>
                <a:spcPts val="1200"/>
              </a:spcBef>
              <a:spcAft>
                <a:spcPts val="0"/>
              </a:spcAft>
              <a:buClr>
                <a:schemeClr val="dk1"/>
              </a:buClr>
              <a:buSzPts val="1100"/>
              <a:buFont typeface="Arial"/>
              <a:buNone/>
            </a:pPr>
            <a:endParaRPr sz="3000">
              <a:solidFill>
                <a:schemeClr val="lt1"/>
              </a:solidFill>
            </a:endParaRPr>
          </a:p>
          <a:p>
            <a:pPr marL="0" lvl="0" indent="0" algn="l" rtl="0">
              <a:spcBef>
                <a:spcPts val="1200"/>
              </a:spcBef>
              <a:spcAft>
                <a:spcPts val="0"/>
              </a:spcAft>
              <a:buNone/>
            </a:pPr>
            <a:endParaRPr sz="3000">
              <a:solidFill>
                <a:schemeClr val="lt1"/>
              </a:solidFill>
              <a:latin typeface="Calibri"/>
              <a:ea typeface="Calibri"/>
              <a:cs typeface="Calibri"/>
              <a:sym typeface="Calibri"/>
            </a:endParaRPr>
          </a:p>
        </p:txBody>
      </p:sp>
      <p:sp>
        <p:nvSpPr>
          <p:cNvPr id="106" name="Google Shape;106;p1"/>
          <p:cNvSpPr txBox="1"/>
          <p:nvPr/>
        </p:nvSpPr>
        <p:spPr>
          <a:xfrm>
            <a:off x="21621313" y="21512319"/>
            <a:ext cx="8573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b="1">
                <a:solidFill>
                  <a:schemeClr val="lt1"/>
                </a:solidFill>
              </a:rPr>
              <a:t>  CONCLUSION</a:t>
            </a:r>
            <a:endParaRPr sz="6000" b="1">
              <a:solidFill>
                <a:schemeClr val="lt1"/>
              </a:solidFill>
            </a:endParaRPr>
          </a:p>
        </p:txBody>
      </p:sp>
      <p:pic>
        <p:nvPicPr>
          <p:cNvPr id="107" name="Google Shape;107;p1"/>
          <p:cNvPicPr preferRelativeResize="0"/>
          <p:nvPr/>
        </p:nvPicPr>
        <p:blipFill>
          <a:blip r:embed="rId7">
            <a:alphaModFix/>
          </a:blip>
          <a:stretch>
            <a:fillRect/>
          </a:stretch>
        </p:blipFill>
        <p:spPr>
          <a:xfrm>
            <a:off x="13222513" y="41871949"/>
            <a:ext cx="3641268" cy="109096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12</cp:revision>
  <dcterms:created xsi:type="dcterms:W3CDTF">2019-03-06T21:50:53Z</dcterms:created>
  <dcterms:modified xsi:type="dcterms:W3CDTF">2022-07-22T20:46:25Z</dcterms:modified>
</cp:coreProperties>
</file>