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21945600" cy="16459200"/>
  <p:notesSz cx="6858000" cy="9144000"/>
  <p:embeddedFontLst>
    <p:embeddedFont>
      <p:font typeface="Actor" panose="020B0604020202020204" charset="0"/>
      <p:regular r:id="rId4"/>
    </p:embeddedFont>
    <p:embeddedFont>
      <p:font typeface="Calibri" panose="020F0502020204030204" pitchFamily="34" charset="0"/>
      <p:regular r:id="rId5"/>
      <p:bold r:id="rId6"/>
      <p:italic r:id="rId7"/>
      <p:boldItalic r:id="rId8"/>
    </p:embeddedFont>
    <p:embeddedFont>
      <p:font typeface="Lexend Medium" panose="020B0604020202020204" charset="0"/>
      <p:regular r:id="rId9"/>
      <p:bold r:id="rId10"/>
    </p:embeddedFont>
    <p:embeddedFont>
      <p:font typeface="Lexend SemiBold" panose="020B0604020202020204" charset="0"/>
      <p:regular r:id="rId11"/>
      <p:bold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13" roundtripDataSignature="AMtx7mik1U//OMAdq5pvp8gSQUT5svUAd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818399-49BD-27E6-36E0-827E8AF06A5D}" name="Catherine Kiplagat" initials="CK" userId="ogdoVMoCpPE/qZAMTSHuytQfYo6L3yiIxrFQ83LlUaY=" providerId="None"/>
  <p188:author id="{C2E6909A-4CB8-2DAB-F841-3B25A9642BB9}" name="Davis Harper" initials="DH" userId="b/mdABe4BoRKMVnDRm86EM0JmDwqYjdWu0xT/ztfUEU=" providerId="None"/>
  <p188:author id="{F6C59BC9-9195-F5AE-DC9D-A78E597652C3}" name="Sandra Santillan" initials="SS" userId="KxDHRCiG6hwptqxIe+P1yQYFAZb02XR8U29PztKOUXg="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D87A11-734C-410E-B01D-07754E1CAA35}" v="73" dt="2023-07-20T19:30:23.969"/>
    <p1510:client id="{39BDCFD4-DB2E-4D68-9005-4CE513B23B72}" v="9" dt="2023-07-27T20:12:37.709"/>
    <p1510:client id="{3AC49821-57BA-45D8-B703-81421D47D8A6}" v="5" dt="2023-07-27T21:58:36.930"/>
    <p1510:client id="{45FB473E-0A35-42CA-AB40-A3256175E405}" v="34" dt="2023-07-24T17:43:52.476"/>
    <p1510:client id="{4DCDC292-0CE1-4EB1-A327-33CA297F7398}" v="613" dt="2023-07-20T10:58:46.956"/>
    <p1510:client id="{4E2562B9-12E5-41C3-9A65-FAEC9F2B169B}" v="94" dt="2023-07-20T18:05:48.787"/>
    <p1510:client id="{577A44AF-1F54-44F3-A296-E068F5F4E5E5}" v="1" dt="2023-07-28T17:46:37.148"/>
    <p1510:client id="{5B29CD21-3AF1-4153-ADD8-0C4F79494BF2}" v="31" dt="2023-07-27T17:53:20.303"/>
    <p1510:client id="{60B87B20-77A9-4BCB-92CF-AAB7699A44DD}" v="72" dt="2023-07-20T15:18:28.203"/>
    <p1510:client id="{63E8D3B1-2961-4E5E-AEE4-3358F1BD7F68}" v="884" dt="2023-07-20T18:46:10.718"/>
    <p1510:client id="{64BBF8BA-797A-4E54-B239-54FB4F62FD8B}" v="17" dt="2023-07-20T15:16:51.209"/>
    <p1510:client id="{668674F5-EA4D-4DED-BFD2-C4D20A09FB45}" v="210" dt="2023-07-27T18:50:05.742"/>
    <p1510:client id="{A7BB56C2-1904-43C7-AF92-91202DCC795C}" v="11" dt="2023-07-25T13:47:14.995"/>
    <p1510:client id="{A9AD921D-3D71-4CF3-8825-CF1E25B512E5}" v="152" dt="2023-07-27T15:47:39.272"/>
    <p1510:client id="{B3F8636E-52D6-4872-AF79-A1A78B7A3C2B}" v="4" dt="2023-07-24T17:33:22.744"/>
    <p1510:client id="{BD6CA70C-D559-4C21-8C83-8E5231952214}" v="37" dt="2023-07-27T18:49:35.348"/>
    <p1510:client id="{E93D6EC4-DC09-4852-BF56-02CFA2001115}" v="50" dt="2023-07-20T18:47:53.010"/>
    <p1510:client id="{F009EA0A-00FC-4A7B-B0D5-114800461D6E}" v="13" dt="2023-07-27T19:19:58.652"/>
    <p1510:client id="{F4EAD883-006F-41FF-8DD7-242AB995A388}" v="1" dt="2023-07-28T17:15:11.808"/>
    <p1510:client id="{F7C8D02A-D017-4C71-AFF0-E8F9BC123022}" v="586" dt="2023-07-20T19:31:22.922"/>
    <p1510:client id="{F835CEC2-A934-4FD7-A30B-3A8F126B1B1B}" v="28" dt="2023-07-26T17:22:41.323"/>
    <p1510:client id="{FD243CBF-D442-42C7-997A-702F970E355B}" v="23" dt="2023-07-20T18:49:08.650"/>
    <p1510:client id="{FF920BA0-307D-4ACA-AA57-BE8892F2E0E1}" v="25" dt="2023-07-27T18:13:25.3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customschemas.google.com/relationships/presentationmetadata" Target="metadata"/><Relationship Id="rId1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viewProps" Target="viewProps.xml"/><Relationship Id="rId10" Type="http://schemas.openxmlformats.org/officeDocument/2006/relationships/font" Target="fonts/font7.fntdata"/><Relationship Id="rId19" Type="http://schemas.microsoft.com/office/2015/10/relationships/revisionInfo" Target="revisionInfo.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ia D. West" clId="Web-{BD6CA70C-D559-4C21-8C83-8E5231952214}"/>
    <pc:docChg chg="modSld">
      <pc:chgData name="Kalia D. West" userId="" providerId="" clId="Web-{BD6CA70C-D559-4C21-8C83-8E5231952214}" dt="2023-07-27T18:49:33.020" v="141" actId="1076"/>
      <pc:docMkLst>
        <pc:docMk/>
      </pc:docMkLst>
      <pc:sldChg chg="addSp modSp modCm">
        <pc:chgData name="Kalia D. West" userId="" providerId="" clId="Web-{BD6CA70C-D559-4C21-8C83-8E5231952214}" dt="2023-07-27T18:49:33.020" v="141" actId="1076"/>
        <pc:sldMkLst>
          <pc:docMk/>
          <pc:sldMk cId="0" sldId="256"/>
        </pc:sldMkLst>
        <pc:spChg chg="add mod">
          <ac:chgData name="Kalia D. West" userId="" providerId="" clId="Web-{BD6CA70C-D559-4C21-8C83-8E5231952214}" dt="2023-07-27T18:49:33.020" v="141" actId="1076"/>
          <ac:spMkLst>
            <pc:docMk/>
            <pc:sldMk cId="0" sldId="256"/>
            <ac:spMk id="5" creationId="{AFD1CD29-78DB-931B-4EAC-B3631B4F5500}"/>
          </ac:spMkLst>
        </pc:spChg>
        <pc:spChg chg="mod">
          <ac:chgData name="Kalia D. West" userId="" providerId="" clId="Web-{BD6CA70C-D559-4C21-8C83-8E5231952214}" dt="2023-07-27T18:39:03.706" v="103" actId="20577"/>
          <ac:spMkLst>
            <pc:docMk/>
            <pc:sldMk cId="0" sldId="256"/>
            <ac:spMk id="35" creationId="{00000000-0000-0000-0000-000000000000}"/>
          </ac:spMkLst>
        </pc:spChg>
        <pc:spChg chg="mod">
          <ac:chgData name="Kalia D. West" userId="" providerId="" clId="Web-{BD6CA70C-D559-4C21-8C83-8E5231952214}" dt="2023-07-27T18:48:34.064" v="122" actId="20577"/>
          <ac:spMkLst>
            <pc:docMk/>
            <pc:sldMk cId="0" sldId="256"/>
            <ac:spMk id="39" creationId="{00000000-0000-0000-0000-000000000000}"/>
          </ac:spMkLst>
        </pc:spChg>
        <pc:picChg chg="add mod">
          <ac:chgData name="Kalia D. West" userId="" providerId="" clId="Web-{BD6CA70C-D559-4C21-8C83-8E5231952214}" dt="2023-07-27T18:46:18.823" v="121" actId="1076"/>
          <ac:picMkLst>
            <pc:docMk/>
            <pc:sldMk cId="0" sldId="256"/>
            <ac:picMk id="4" creationId="{4E1E7DD9-EBDE-9727-55CA-E3F64BFD2876}"/>
          </ac:picMkLst>
        </pc:picChg>
        <pc:extLst>
          <p:ext xmlns:p="http://schemas.openxmlformats.org/presentationml/2006/main" uri="{D6D511B9-2390-475A-947B-AFAB55BFBCF1}">
            <pc226:cmChg xmlns:pc226="http://schemas.microsoft.com/office/powerpoint/2022/06/main/command" chg="mod">
              <pc226:chgData name="Kalia D. West" userId="" providerId="" clId="Web-{BD6CA70C-D559-4C21-8C83-8E5231952214}" dt="2023-07-27T18:48:34.064" v="122"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Kalia D. West" userId="" providerId="" clId="Web-{BD6CA70C-D559-4C21-8C83-8E5231952214}" dt="2023-07-27T18:48:34.064" v="122"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Kalia D. West" userId="" providerId="" clId="Web-{BD6CA70C-D559-4C21-8C83-8E5231952214}" dt="2023-07-27T18:39:03.706" v="103" actId="20577"/>
              <pc2:cmMkLst xmlns:pc2="http://schemas.microsoft.com/office/powerpoint/2019/9/main/command">
                <pc:docMk/>
                <pc:sldMk cId="0" sldId="256"/>
                <pc2:cmMk id="{CC0AAC5F-BBCD-41D7-9D6B-E1EFE22DE8F7}"/>
              </pc2:cmMkLst>
            </pc226:cmChg>
            <pc226:cmChg xmlns:pc226="http://schemas.microsoft.com/office/powerpoint/2022/06/main/command" chg="mod">
              <pc226:chgData name="Kalia D. West" userId="" providerId="" clId="Web-{BD6CA70C-D559-4C21-8C83-8E5231952214}" dt="2023-07-27T18:48:34.064" v="122"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Kalia D. West" userId="" providerId="" clId="Web-{BD6CA70C-D559-4C21-8C83-8E5231952214}" dt="2023-07-27T18:49:28.020" v="140"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Kalia D. West" userId="" providerId="" clId="Web-{BD6CA70C-D559-4C21-8C83-8E5231952214}" dt="2023-07-27T18:48:34.064" v="122" actId="20577"/>
              <pc2:cmMkLst xmlns:pc2="http://schemas.microsoft.com/office/powerpoint/2019/9/main/command">
                <pc:docMk/>
                <pc:sldMk cId="0" sldId="256"/>
                <pc2:cmMk id="{FF6D8CF5-E199-4274-8201-2C84FCB4F514}"/>
              </pc2:cmMkLst>
            </pc226:cmChg>
          </p:ext>
        </pc:extLst>
      </pc:sldChg>
    </pc:docChg>
  </pc:docChgLst>
  <pc:docChgLst>
    <pc:chgData name="Kalia D. West" clId="Web-{63E8D3B1-2961-4E5E-AEE4-3358F1BD7F68}"/>
    <pc:docChg chg="modSld">
      <pc:chgData name="Kalia D. West" userId="" providerId="" clId="Web-{63E8D3B1-2961-4E5E-AEE4-3358F1BD7F68}" dt="2023-07-20T18:46:08.968" v="874" actId="20577"/>
      <pc:docMkLst>
        <pc:docMk/>
      </pc:docMkLst>
      <pc:sldChg chg="modSp">
        <pc:chgData name="Kalia D. West" userId="" providerId="" clId="Web-{63E8D3B1-2961-4E5E-AEE4-3358F1BD7F68}" dt="2023-07-20T18:46:08.968" v="874" actId="20577"/>
        <pc:sldMkLst>
          <pc:docMk/>
          <pc:sldMk cId="0" sldId="256"/>
        </pc:sldMkLst>
        <pc:spChg chg="mod">
          <ac:chgData name="Kalia D. West" userId="" providerId="" clId="Web-{63E8D3B1-2961-4E5E-AEE4-3358F1BD7F68}" dt="2023-07-20T17:16:14.665" v="354"/>
          <ac:spMkLst>
            <pc:docMk/>
            <pc:sldMk cId="0" sldId="256"/>
            <ac:spMk id="32" creationId="{00000000-0000-0000-0000-000000000000}"/>
          </ac:spMkLst>
        </pc:spChg>
        <pc:spChg chg="mod">
          <ac:chgData name="Kalia D. West" userId="" providerId="" clId="Web-{63E8D3B1-2961-4E5E-AEE4-3358F1BD7F68}" dt="2023-07-20T18:46:08.968" v="874" actId="20577"/>
          <ac:spMkLst>
            <pc:docMk/>
            <pc:sldMk cId="0" sldId="256"/>
            <ac:spMk id="33" creationId="{00000000-0000-0000-0000-000000000000}"/>
          </ac:spMkLst>
        </pc:spChg>
        <pc:spChg chg="mod">
          <ac:chgData name="Kalia D. West" userId="" providerId="" clId="Web-{63E8D3B1-2961-4E5E-AEE4-3358F1BD7F68}" dt="2023-07-20T18:38:51.060" v="855" actId="20577"/>
          <ac:spMkLst>
            <pc:docMk/>
            <pc:sldMk cId="0" sldId="256"/>
            <ac:spMk id="37" creationId="{00000000-0000-0000-0000-000000000000}"/>
          </ac:spMkLst>
        </pc:spChg>
        <pc:spChg chg="mod">
          <ac:chgData name="Kalia D. West" userId="" providerId="" clId="Web-{63E8D3B1-2961-4E5E-AEE4-3358F1BD7F68}" dt="2023-07-20T18:01:14.707" v="637" actId="1076"/>
          <ac:spMkLst>
            <pc:docMk/>
            <pc:sldMk cId="0" sldId="256"/>
            <ac:spMk id="38" creationId="{00000000-0000-0000-0000-000000000000}"/>
          </ac:spMkLst>
        </pc:spChg>
        <pc:spChg chg="mod">
          <ac:chgData name="Kalia D. West" userId="" providerId="" clId="Web-{63E8D3B1-2961-4E5E-AEE4-3358F1BD7F68}" dt="2023-07-20T18:37:00.806" v="834" actId="1076"/>
          <ac:spMkLst>
            <pc:docMk/>
            <pc:sldMk cId="0" sldId="256"/>
            <ac:spMk id="39" creationId="{00000000-0000-0000-0000-000000000000}"/>
          </ac:spMkLst>
        </pc:spChg>
        <pc:picChg chg="mod">
          <ac:chgData name="Kalia D. West" userId="" providerId="" clId="Web-{63E8D3B1-2961-4E5E-AEE4-3358F1BD7F68}" dt="2023-07-20T18:36:24.132" v="831" actId="1076"/>
          <ac:picMkLst>
            <pc:docMk/>
            <pc:sldMk cId="0" sldId="256"/>
            <ac:picMk id="2" creationId="{B62AD217-2583-A556-EFE1-130771BA9BDD}"/>
          </ac:picMkLst>
        </pc:picChg>
      </pc:sldChg>
    </pc:docChg>
  </pc:docChgLst>
  <pc:docChgLst>
    <pc:chgData name="Kalia D. West" clId="Web-{A9AD921D-3D71-4CF3-8825-CF1E25B512E5}"/>
    <pc:docChg chg="modSld">
      <pc:chgData name="Kalia D. West" userId="" providerId="" clId="Web-{A9AD921D-3D71-4CF3-8825-CF1E25B512E5}" dt="2023-07-27T15:49:56.871" v="1935" actId="20577"/>
      <pc:docMkLst>
        <pc:docMk/>
      </pc:docMkLst>
      <pc:sldChg chg="addSp delSp modSp modCm">
        <pc:chgData name="Kalia D. West" userId="" providerId="" clId="Web-{A9AD921D-3D71-4CF3-8825-CF1E25B512E5}" dt="2023-07-27T15:49:56.871" v="1935" actId="20577"/>
        <pc:sldMkLst>
          <pc:docMk/>
          <pc:sldMk cId="0" sldId="256"/>
        </pc:sldMkLst>
        <pc:spChg chg="mod">
          <ac:chgData name="Kalia D. West" userId="" providerId="" clId="Web-{A9AD921D-3D71-4CF3-8825-CF1E25B512E5}" dt="2023-07-27T15:39:02.456" v="1839" actId="1076"/>
          <ac:spMkLst>
            <pc:docMk/>
            <pc:sldMk cId="0" sldId="256"/>
            <ac:spMk id="3" creationId="{FC67BB71-8C77-DB24-D97B-414AEDBEC69E}"/>
          </ac:spMkLst>
        </pc:spChg>
        <pc:spChg chg="add del mod">
          <ac:chgData name="Kalia D. West" userId="" providerId="" clId="Web-{A9AD921D-3D71-4CF3-8825-CF1E25B512E5}" dt="2023-07-27T15:40:48.819" v="1849"/>
          <ac:spMkLst>
            <pc:docMk/>
            <pc:sldMk cId="0" sldId="256"/>
            <ac:spMk id="4" creationId="{B16A8519-D923-35F8-19C5-DB4B3701E169}"/>
          </ac:spMkLst>
        </pc:spChg>
        <pc:spChg chg="add del">
          <ac:chgData name="Kalia D. West" userId="" providerId="" clId="Web-{A9AD921D-3D71-4CF3-8825-CF1E25B512E5}" dt="2023-07-27T15:40:45.335" v="1848"/>
          <ac:spMkLst>
            <pc:docMk/>
            <pc:sldMk cId="0" sldId="256"/>
            <ac:spMk id="5" creationId="{7236F96D-F013-AA5F-02AD-8EB724642067}"/>
          </ac:spMkLst>
        </pc:spChg>
        <pc:spChg chg="mod">
          <ac:chgData name="Kalia D. West" userId="" providerId="" clId="Web-{A9AD921D-3D71-4CF3-8825-CF1E25B512E5}" dt="2023-07-27T12:04:59.929" v="896"/>
          <ac:spMkLst>
            <pc:docMk/>
            <pc:sldMk cId="0" sldId="256"/>
            <ac:spMk id="29" creationId="{00000000-0000-0000-0000-000000000000}"/>
          </ac:spMkLst>
        </pc:spChg>
        <pc:spChg chg="mod">
          <ac:chgData name="Kalia D. West" userId="" providerId="" clId="Web-{A9AD921D-3D71-4CF3-8825-CF1E25B512E5}" dt="2023-07-27T12:41:36.480" v="1163" actId="1076"/>
          <ac:spMkLst>
            <pc:docMk/>
            <pc:sldMk cId="0" sldId="256"/>
            <ac:spMk id="30" creationId="{00000000-0000-0000-0000-000000000000}"/>
          </ac:spMkLst>
        </pc:spChg>
        <pc:spChg chg="mod">
          <ac:chgData name="Kalia D. West" userId="" providerId="" clId="Web-{A9AD921D-3D71-4CF3-8825-CF1E25B512E5}" dt="2023-07-27T15:49:56.871" v="1935" actId="20577"/>
          <ac:spMkLst>
            <pc:docMk/>
            <pc:sldMk cId="0" sldId="256"/>
            <ac:spMk id="31" creationId="{00000000-0000-0000-0000-000000000000}"/>
          </ac:spMkLst>
        </pc:spChg>
        <pc:spChg chg="mod">
          <ac:chgData name="Kalia D. West" userId="" providerId="" clId="Web-{A9AD921D-3D71-4CF3-8825-CF1E25B512E5}" dt="2023-07-27T12:05:21.132" v="900"/>
          <ac:spMkLst>
            <pc:docMk/>
            <pc:sldMk cId="0" sldId="256"/>
            <ac:spMk id="32" creationId="{00000000-0000-0000-0000-000000000000}"/>
          </ac:spMkLst>
        </pc:spChg>
        <pc:spChg chg="mod">
          <ac:chgData name="Kalia D. West" userId="" providerId="" clId="Web-{A9AD921D-3D71-4CF3-8825-CF1E25B512E5}" dt="2023-07-27T15:47:39.272" v="1900" actId="1076"/>
          <ac:spMkLst>
            <pc:docMk/>
            <pc:sldMk cId="0" sldId="256"/>
            <ac:spMk id="33" creationId="{00000000-0000-0000-0000-000000000000}"/>
          </ac:spMkLst>
        </pc:spChg>
        <pc:spChg chg="mod">
          <ac:chgData name="Kalia D. West" userId="" providerId="" clId="Web-{A9AD921D-3D71-4CF3-8825-CF1E25B512E5}" dt="2023-07-27T12:05:10.210" v="897"/>
          <ac:spMkLst>
            <pc:docMk/>
            <pc:sldMk cId="0" sldId="256"/>
            <ac:spMk id="34" creationId="{00000000-0000-0000-0000-000000000000}"/>
          </ac:spMkLst>
        </pc:spChg>
        <pc:spChg chg="mod">
          <ac:chgData name="Kalia D. West" userId="" providerId="" clId="Web-{A9AD921D-3D71-4CF3-8825-CF1E25B512E5}" dt="2023-07-27T13:15:58.951" v="1743" actId="1076"/>
          <ac:spMkLst>
            <pc:docMk/>
            <pc:sldMk cId="0" sldId="256"/>
            <ac:spMk id="35" creationId="{00000000-0000-0000-0000-000000000000}"/>
          </ac:spMkLst>
        </pc:spChg>
        <pc:spChg chg="mod">
          <ac:chgData name="Kalia D. West" userId="" providerId="" clId="Web-{A9AD921D-3D71-4CF3-8825-CF1E25B512E5}" dt="2023-07-27T12:41:30.199" v="1162" actId="1076"/>
          <ac:spMkLst>
            <pc:docMk/>
            <pc:sldMk cId="0" sldId="256"/>
            <ac:spMk id="36" creationId="{00000000-0000-0000-0000-000000000000}"/>
          </ac:spMkLst>
        </pc:spChg>
        <pc:spChg chg="mod">
          <ac:chgData name="Kalia D. West" userId="" providerId="" clId="Web-{A9AD921D-3D71-4CF3-8825-CF1E25B512E5}" dt="2023-07-27T13:03:47.590" v="1425" actId="20577"/>
          <ac:spMkLst>
            <pc:docMk/>
            <pc:sldMk cId="0" sldId="256"/>
            <ac:spMk id="37" creationId="{00000000-0000-0000-0000-000000000000}"/>
          </ac:spMkLst>
        </pc:spChg>
        <pc:spChg chg="mod">
          <ac:chgData name="Kalia D. West" userId="" providerId="" clId="Web-{A9AD921D-3D71-4CF3-8825-CF1E25B512E5}" dt="2023-07-27T13:04:27.497" v="1428" actId="1076"/>
          <ac:spMkLst>
            <pc:docMk/>
            <pc:sldMk cId="0" sldId="256"/>
            <ac:spMk id="38" creationId="{00000000-0000-0000-0000-000000000000}"/>
          </ac:spMkLst>
        </pc:spChg>
        <pc:spChg chg="add del mod">
          <ac:chgData name="Kalia D. West" userId="" providerId="" clId="Web-{A9AD921D-3D71-4CF3-8825-CF1E25B512E5}" dt="2023-07-27T15:44:46.687" v="1897"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Kalia D. West" userId="" providerId="" clId="Web-{A9AD921D-3D71-4CF3-8825-CF1E25B512E5}" dt="2023-07-27T15:44:46.547" v="1896"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Kalia D. West" userId="" providerId="" clId="Web-{A9AD921D-3D71-4CF3-8825-CF1E25B512E5}" dt="2023-07-27T15:44:46.547" v="1896"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Kalia D. West" userId="" providerId="" clId="Web-{A9AD921D-3D71-4CF3-8825-CF1E25B512E5}" dt="2023-07-27T13:15:34.028" v="1741" actId="20577"/>
              <pc2:cmMkLst xmlns:pc2="http://schemas.microsoft.com/office/powerpoint/2019/9/main/command">
                <pc:docMk/>
                <pc:sldMk cId="0" sldId="256"/>
                <pc2:cmMk id="{CC0AAC5F-BBCD-41D7-9D6B-E1EFE22DE8F7}"/>
              </pc2:cmMkLst>
            </pc226:cmChg>
            <pc226:cmChg xmlns:pc226="http://schemas.microsoft.com/office/powerpoint/2022/06/main/command" chg="mod">
              <pc226:chgData name="Kalia D. West" userId="" providerId="" clId="Web-{A9AD921D-3D71-4CF3-8825-CF1E25B512E5}" dt="2023-07-27T15:44:46.547" v="1896"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Kalia D. West" userId="" providerId="" clId="Web-{A9AD921D-3D71-4CF3-8825-CF1E25B512E5}" dt="2023-07-27T15:49:56.871" v="1935"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Kalia D. West" userId="" providerId="" clId="Web-{A9AD921D-3D71-4CF3-8825-CF1E25B512E5}" dt="2023-07-27T15:49:56.871" v="1935" actId="20577"/>
              <pc2:cmMkLst xmlns:pc2="http://schemas.microsoft.com/office/powerpoint/2019/9/main/command">
                <pc:docMk/>
                <pc:sldMk cId="0" sldId="256"/>
                <pc2:cmMk id="{E0DED49E-9542-42EC-8B4A-68C2B039616E}"/>
              </pc2:cmMkLst>
            </pc226:cmChg>
            <pc226:cmChg xmlns:pc226="http://schemas.microsoft.com/office/powerpoint/2022/06/main/command" chg="mod">
              <pc226:chgData name="Kalia D. West" userId="" providerId="" clId="Web-{A9AD921D-3D71-4CF3-8825-CF1E25B512E5}" dt="2023-07-27T15:44:46.547" v="1896" actId="20577"/>
              <pc2:cmMkLst xmlns:pc2="http://schemas.microsoft.com/office/powerpoint/2019/9/main/command">
                <pc:docMk/>
                <pc:sldMk cId="0" sldId="256"/>
                <pc2:cmMk id="{FF6D8CF5-E199-4274-8201-2C84FCB4F514}"/>
              </pc2:cmMkLst>
            </pc226:cmChg>
            <pc226:cmChg xmlns:pc226="http://schemas.microsoft.com/office/powerpoint/2022/06/main/command" chg="mod">
              <pc226:chgData name="Kalia D. West" userId="" providerId="" clId="Web-{A9AD921D-3D71-4CF3-8825-CF1E25B512E5}" dt="2023-07-27T03:49:13.785" v="368" actId="20577"/>
              <pc2:cmMkLst xmlns:pc2="http://schemas.microsoft.com/office/powerpoint/2019/9/main/command">
                <pc:docMk/>
                <pc:sldMk cId="0" sldId="256"/>
                <pc2:cmMk id="{2642A8FF-889B-4B42-B704-E3FB5AC056B2}"/>
              </pc2:cmMkLst>
            </pc226:cmChg>
          </p:ext>
        </pc:extLst>
      </pc:sldChg>
    </pc:docChg>
  </pc:docChgLst>
  <pc:docChgLst>
    <pc:chgData name="Kalia D. West" clId="Web-{5B29CD21-3AF1-4153-ADD8-0C4F79494BF2}"/>
    <pc:docChg chg="modSld">
      <pc:chgData name="Kalia D. West" userId="" providerId="" clId="Web-{5B29CD21-3AF1-4153-ADD8-0C4F79494BF2}" dt="2023-07-27T17:53:20.303" v="198" actId="1076"/>
      <pc:docMkLst>
        <pc:docMk/>
      </pc:docMkLst>
      <pc:sldChg chg="modSp modCm">
        <pc:chgData name="Kalia D. West" userId="" providerId="" clId="Web-{5B29CD21-3AF1-4153-ADD8-0C4F79494BF2}" dt="2023-07-27T17:53:20.303" v="198" actId="1076"/>
        <pc:sldMkLst>
          <pc:docMk/>
          <pc:sldMk cId="0" sldId="256"/>
        </pc:sldMkLst>
        <pc:spChg chg="mod">
          <ac:chgData name="Kalia D. West" userId="" providerId="" clId="Web-{5B29CD21-3AF1-4153-ADD8-0C4F79494BF2}" dt="2023-07-27T17:50:49.262" v="181" actId="20577"/>
          <ac:spMkLst>
            <pc:docMk/>
            <pc:sldMk cId="0" sldId="256"/>
            <ac:spMk id="29" creationId="{00000000-0000-0000-0000-000000000000}"/>
          </ac:spMkLst>
        </pc:spChg>
        <pc:spChg chg="mod">
          <ac:chgData name="Kalia D. West" userId="" providerId="" clId="Web-{5B29CD21-3AF1-4153-ADD8-0C4F79494BF2}" dt="2023-07-27T17:51:19.327" v="183" actId="20577"/>
          <ac:spMkLst>
            <pc:docMk/>
            <pc:sldMk cId="0" sldId="256"/>
            <ac:spMk id="30" creationId="{00000000-0000-0000-0000-000000000000}"/>
          </ac:spMkLst>
        </pc:spChg>
        <pc:spChg chg="mod">
          <ac:chgData name="Kalia D. West" userId="" providerId="" clId="Web-{5B29CD21-3AF1-4153-ADD8-0C4F79494BF2}" dt="2023-07-27T17:51:39.625" v="185" actId="1076"/>
          <ac:spMkLst>
            <pc:docMk/>
            <pc:sldMk cId="0" sldId="256"/>
            <ac:spMk id="31" creationId="{00000000-0000-0000-0000-000000000000}"/>
          </ac:spMkLst>
        </pc:spChg>
        <pc:spChg chg="mod">
          <ac:chgData name="Kalia D. West" userId="" providerId="" clId="Web-{5B29CD21-3AF1-4153-ADD8-0C4F79494BF2}" dt="2023-07-27T17:52:08.736" v="188" actId="20577"/>
          <ac:spMkLst>
            <pc:docMk/>
            <pc:sldMk cId="0" sldId="256"/>
            <ac:spMk id="32" creationId="{00000000-0000-0000-0000-000000000000}"/>
          </ac:spMkLst>
        </pc:spChg>
        <pc:spChg chg="mod">
          <ac:chgData name="Kalia D. West" userId="" providerId="" clId="Web-{5B29CD21-3AF1-4153-ADD8-0C4F79494BF2}" dt="2023-07-27T17:52:19.862" v="189" actId="1076"/>
          <ac:spMkLst>
            <pc:docMk/>
            <pc:sldMk cId="0" sldId="256"/>
            <ac:spMk id="33" creationId="{00000000-0000-0000-0000-000000000000}"/>
          </ac:spMkLst>
        </pc:spChg>
        <pc:spChg chg="mod">
          <ac:chgData name="Kalia D. West" userId="" providerId="" clId="Web-{5B29CD21-3AF1-4153-ADD8-0C4F79494BF2}" dt="2023-07-27T17:52:34.832" v="191" actId="20577"/>
          <ac:spMkLst>
            <pc:docMk/>
            <pc:sldMk cId="0" sldId="256"/>
            <ac:spMk id="34" creationId="{00000000-0000-0000-0000-000000000000}"/>
          </ac:spMkLst>
        </pc:spChg>
        <pc:spChg chg="mod">
          <ac:chgData name="Kalia D. West" userId="" providerId="" clId="Web-{5B29CD21-3AF1-4153-ADD8-0C4F79494BF2}" dt="2023-07-27T17:52:57.208" v="194" actId="20577"/>
          <ac:spMkLst>
            <pc:docMk/>
            <pc:sldMk cId="0" sldId="256"/>
            <ac:spMk id="36" creationId="{00000000-0000-0000-0000-000000000000}"/>
          </ac:spMkLst>
        </pc:spChg>
        <pc:spChg chg="mod">
          <ac:chgData name="Kalia D. West" userId="" providerId="" clId="Web-{5B29CD21-3AF1-4153-ADD8-0C4F79494BF2}" dt="2023-07-27T17:53:01.396" v="195" actId="1076"/>
          <ac:spMkLst>
            <pc:docMk/>
            <pc:sldMk cId="0" sldId="256"/>
            <ac:spMk id="37" creationId="{00000000-0000-0000-0000-000000000000}"/>
          </ac:spMkLst>
        </pc:spChg>
        <pc:spChg chg="mod">
          <ac:chgData name="Kalia D. West" userId="" providerId="" clId="Web-{5B29CD21-3AF1-4153-ADD8-0C4F79494BF2}" dt="2023-07-27T17:53:20.303" v="198" actId="1076"/>
          <ac:spMkLst>
            <pc:docMk/>
            <pc:sldMk cId="0" sldId="256"/>
            <ac:spMk id="38" creationId="{00000000-0000-0000-0000-000000000000}"/>
          </ac:spMkLst>
        </pc:spChg>
        <pc:spChg chg="mod">
          <ac:chgData name="Kalia D. West" userId="" providerId="" clId="Web-{5B29CD21-3AF1-4153-ADD8-0C4F79494BF2}" dt="2023-07-27T17:52:43.988" v="192" actId="1076"/>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Kalia D. West" userId="" providerId="" clId="Web-{5B29CD21-3AF1-4153-ADD8-0C4F79494BF2}" dt="2023-07-27T17:29:34.332" v="106"/>
              <pc2:cmMkLst xmlns:pc2="http://schemas.microsoft.com/office/powerpoint/2019/9/main/command">
                <pc:docMk/>
                <pc:sldMk cId="0" sldId="256"/>
                <pc2:cmMk id="{15F2DC0F-C366-44D0-A1C6-C1D7E36BE533}"/>
              </pc2:cmMkLst>
            </pc226:cmChg>
            <pc226:cmChg xmlns:pc226="http://schemas.microsoft.com/office/powerpoint/2022/06/main/command" chg="mod">
              <pc226:chgData name="Kalia D. West" userId="" providerId="" clId="Web-{5B29CD21-3AF1-4153-ADD8-0C4F79494BF2}" dt="2023-07-27T17:33:50.153" v="180"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Kalia D. West" userId="" providerId="" clId="Web-{5B29CD21-3AF1-4153-ADD8-0C4F79494BF2}" dt="2023-07-27T15:59:24.513" v="51" actId="20577"/>
              <pc2:cmMkLst xmlns:pc2="http://schemas.microsoft.com/office/powerpoint/2019/9/main/command">
                <pc:docMk/>
                <pc:sldMk cId="0" sldId="256"/>
                <pc2:cmMk id="{E0DED49E-9542-42EC-8B4A-68C2B039616E}"/>
              </pc2:cmMkLst>
            </pc226:cmChg>
          </p:ext>
        </pc:extLst>
      </pc:sldChg>
    </pc:docChg>
  </pc:docChgLst>
  <pc:docChgLst>
    <pc:chgData name="Kalia D. West" clId="Web-{F835CEC2-A934-4FD7-A30B-3A8F126B1B1B}"/>
    <pc:docChg chg="modSld">
      <pc:chgData name="Kalia D. West" userId="" providerId="" clId="Web-{F835CEC2-A934-4FD7-A30B-3A8F126B1B1B}" dt="2023-07-26T17:22:41.323" v="202" actId="20577"/>
      <pc:docMkLst>
        <pc:docMk/>
      </pc:docMkLst>
      <pc:sldChg chg="delSp modSp modCm">
        <pc:chgData name="Kalia D. West" userId="" providerId="" clId="Web-{F835CEC2-A934-4FD7-A30B-3A8F126B1B1B}" dt="2023-07-26T17:22:41.323" v="202" actId="20577"/>
        <pc:sldMkLst>
          <pc:docMk/>
          <pc:sldMk cId="0" sldId="256"/>
        </pc:sldMkLst>
        <pc:spChg chg="mod">
          <ac:chgData name="Kalia D. West" userId="" providerId="" clId="Web-{F835CEC2-A934-4FD7-A30B-3A8F126B1B1B}" dt="2023-07-26T15:28:45.590" v="107" actId="20577"/>
          <ac:spMkLst>
            <pc:docMk/>
            <pc:sldMk cId="0" sldId="256"/>
            <ac:spMk id="3" creationId="{FC67BB71-8C77-DB24-D97B-414AEDBEC69E}"/>
          </ac:spMkLst>
        </pc:spChg>
        <pc:spChg chg="mod">
          <ac:chgData name="Kalia D. West" userId="" providerId="" clId="Web-{F835CEC2-A934-4FD7-A30B-3A8F126B1B1B}" dt="2023-07-26T17:22:41.323" v="202" actId="20577"/>
          <ac:spMkLst>
            <pc:docMk/>
            <pc:sldMk cId="0" sldId="256"/>
            <ac:spMk id="31" creationId="{00000000-0000-0000-0000-000000000000}"/>
          </ac:spMkLst>
        </pc:spChg>
        <pc:spChg chg="mod">
          <ac:chgData name="Kalia D. West" userId="" providerId="" clId="Web-{F835CEC2-A934-4FD7-A30B-3A8F126B1B1B}" dt="2023-07-26T17:09:07.345" v="157" actId="20577"/>
          <ac:spMkLst>
            <pc:docMk/>
            <pc:sldMk cId="0" sldId="256"/>
            <ac:spMk id="33" creationId="{00000000-0000-0000-0000-000000000000}"/>
          </ac:spMkLst>
        </pc:spChg>
        <pc:spChg chg="mod">
          <ac:chgData name="Kalia D. West" userId="" providerId="" clId="Web-{F835CEC2-A934-4FD7-A30B-3A8F126B1B1B}" dt="2023-07-26T15:30:20.190" v="116" actId="20577"/>
          <ac:spMkLst>
            <pc:docMk/>
            <pc:sldMk cId="0" sldId="256"/>
            <ac:spMk id="37" creationId="{00000000-0000-0000-0000-000000000000}"/>
          </ac:spMkLst>
        </pc:spChg>
        <pc:spChg chg="mod">
          <ac:chgData name="Kalia D. West" userId="" providerId="" clId="Web-{F835CEC2-A934-4FD7-A30B-3A8F126B1B1B}" dt="2023-07-26T16:03:41.131" v="155" actId="20577"/>
          <ac:spMkLst>
            <pc:docMk/>
            <pc:sldMk cId="0" sldId="256"/>
            <ac:spMk id="39" creationId="{00000000-0000-0000-0000-000000000000}"/>
          </ac:spMkLst>
        </pc:spChg>
        <pc:picChg chg="del">
          <ac:chgData name="Kalia D. West" userId="" providerId="" clId="Web-{F835CEC2-A934-4FD7-A30B-3A8F126B1B1B}" dt="2023-07-26T15:23:35.320" v="102"/>
          <ac:picMkLst>
            <pc:docMk/>
            <pc:sldMk cId="0" sldId="256"/>
            <ac:picMk id="2" creationId="{B62AD217-2583-A556-EFE1-130771BA9BDD}"/>
          </ac:picMkLst>
        </pc:picChg>
        <pc:extLst>
          <p:ext xmlns:p="http://schemas.openxmlformats.org/presentationml/2006/main" uri="{D6D511B9-2390-475A-947B-AFAB55BFBCF1}">
            <pc226:cmChg xmlns:pc226="http://schemas.microsoft.com/office/powerpoint/2022/06/main/command" chg="mod">
              <pc226:chgData name="Kalia D. West" userId="" providerId="" clId="Web-{F835CEC2-A934-4FD7-A30B-3A8F126B1B1B}" dt="2023-07-26T16:03:41.131" v="155"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Kalia D. West" userId="" providerId="" clId="Web-{F835CEC2-A934-4FD7-A30B-3A8F126B1B1B}" dt="2023-07-26T16:03:41.131" v="155"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Kalia D. West" userId="" providerId="" clId="Web-{F835CEC2-A934-4FD7-A30B-3A8F126B1B1B}" dt="2023-07-26T16:03:41.131" v="155"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Kalia D. West" userId="" providerId="" clId="Web-{F835CEC2-A934-4FD7-A30B-3A8F126B1B1B}" dt="2023-07-26T17:13:37.713" v="201"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Kalia D. West" userId="" providerId="" clId="Web-{F835CEC2-A934-4FD7-A30B-3A8F126B1B1B}" dt="2023-07-26T17:13:37.713" v="201" actId="20577"/>
              <pc2:cmMkLst xmlns:pc2="http://schemas.microsoft.com/office/powerpoint/2019/9/main/command">
                <pc:docMk/>
                <pc:sldMk cId="0" sldId="256"/>
                <pc2:cmMk id="{E0DED49E-9542-42EC-8B4A-68C2B039616E}"/>
              </pc2:cmMkLst>
            </pc226:cmChg>
            <pc226:cmChg xmlns:pc226="http://schemas.microsoft.com/office/powerpoint/2022/06/main/command" chg="mod">
              <pc226:chgData name="Kalia D. West" userId="" providerId="" clId="Web-{F835CEC2-A934-4FD7-A30B-3A8F126B1B1B}" dt="2023-07-26T16:03:41.131" v="155" actId="20577"/>
              <pc2:cmMkLst xmlns:pc2="http://schemas.microsoft.com/office/powerpoint/2019/9/main/command">
                <pc:docMk/>
                <pc:sldMk cId="0" sldId="256"/>
                <pc2:cmMk id="{FF6D8CF5-E199-4274-8201-2C84FCB4F514}"/>
              </pc2:cmMkLst>
            </pc226:cmChg>
            <pc226:cmChg xmlns:pc226="http://schemas.microsoft.com/office/powerpoint/2022/06/main/command" chg="mod">
              <pc226:chgData name="Kalia D. West" userId="" providerId="" clId="Web-{F835CEC2-A934-4FD7-A30B-3A8F126B1B1B}" dt="2023-07-26T17:09:07.345" v="157" actId="20577"/>
              <pc2:cmMkLst xmlns:pc2="http://schemas.microsoft.com/office/powerpoint/2019/9/main/command">
                <pc:docMk/>
                <pc:sldMk cId="0" sldId="256"/>
                <pc2:cmMk id="{2642A8FF-889B-4B42-B704-E3FB5AC056B2}"/>
              </pc2:cmMkLst>
            </pc226:cmChg>
          </p:ext>
        </pc:extLst>
      </pc:sldChg>
    </pc:docChg>
  </pc:docChgLst>
  <pc:docChgLst>
    <pc:chgData name="Catherine Kiplagat" clId="Web-{2FD87A11-734C-410E-B01D-07754E1CAA35}"/>
    <pc:docChg chg="modSld">
      <pc:chgData name="Catherine Kiplagat" userId="" providerId="" clId="Web-{2FD87A11-734C-410E-B01D-07754E1CAA35}" dt="2023-07-20T19:30:23.969" v="72" actId="1076"/>
      <pc:docMkLst>
        <pc:docMk/>
      </pc:docMkLst>
      <pc:sldChg chg="modSp">
        <pc:chgData name="Catherine Kiplagat" userId="" providerId="" clId="Web-{2FD87A11-734C-410E-B01D-07754E1CAA35}" dt="2023-07-20T19:30:23.969" v="72" actId="1076"/>
        <pc:sldMkLst>
          <pc:docMk/>
          <pc:sldMk cId="0" sldId="256"/>
        </pc:sldMkLst>
        <pc:spChg chg="mod">
          <ac:chgData name="Catherine Kiplagat" userId="" providerId="" clId="Web-{2FD87A11-734C-410E-B01D-07754E1CAA35}" dt="2023-07-20T19:12:52.109" v="3" actId="1076"/>
          <ac:spMkLst>
            <pc:docMk/>
            <pc:sldMk cId="0" sldId="256"/>
            <ac:spMk id="36" creationId="{00000000-0000-0000-0000-000000000000}"/>
          </ac:spMkLst>
        </pc:spChg>
        <pc:spChg chg="mod">
          <ac:chgData name="Catherine Kiplagat" userId="" providerId="" clId="Web-{2FD87A11-734C-410E-B01D-07754E1CAA35}" dt="2023-07-20T19:30:18.719" v="71" actId="20577"/>
          <ac:spMkLst>
            <pc:docMk/>
            <pc:sldMk cId="0" sldId="256"/>
            <ac:spMk id="37" creationId="{00000000-0000-0000-0000-000000000000}"/>
          </ac:spMkLst>
        </pc:spChg>
        <pc:picChg chg="mod">
          <ac:chgData name="Catherine Kiplagat" userId="" providerId="" clId="Web-{2FD87A11-734C-410E-B01D-07754E1CAA35}" dt="2023-07-20T19:30:23.969" v="72" actId="1076"/>
          <ac:picMkLst>
            <pc:docMk/>
            <pc:sldMk cId="0" sldId="256"/>
            <ac:picMk id="2" creationId="{B62AD217-2583-A556-EFE1-130771BA9BDD}"/>
          </ac:picMkLst>
        </pc:picChg>
      </pc:sldChg>
    </pc:docChg>
  </pc:docChgLst>
  <pc:docChgLst>
    <pc:chgData name="Catherine Kiplagat" clId="Web-{39BDCFD4-DB2E-4D68-9005-4CE513B23B72}"/>
    <pc:docChg chg="modSld">
      <pc:chgData name="Catherine Kiplagat" userId="" providerId="" clId="Web-{39BDCFD4-DB2E-4D68-9005-4CE513B23B72}" dt="2023-07-27T20:12:37.709" v="7" actId="1076"/>
      <pc:docMkLst>
        <pc:docMk/>
      </pc:docMkLst>
      <pc:sldChg chg="addSp modSp modCm">
        <pc:chgData name="Catherine Kiplagat" userId="" providerId="" clId="Web-{39BDCFD4-DB2E-4D68-9005-4CE513B23B72}" dt="2023-07-27T20:12:37.709" v="7" actId="1076"/>
        <pc:sldMkLst>
          <pc:docMk/>
          <pc:sldMk cId="0" sldId="256"/>
        </pc:sldMkLst>
        <pc:spChg chg="mod">
          <ac:chgData name="Catherine Kiplagat" userId="" providerId="" clId="Web-{39BDCFD4-DB2E-4D68-9005-4CE513B23B72}" dt="2023-07-27T20:12:26.756" v="5" actId="20577"/>
          <ac:spMkLst>
            <pc:docMk/>
            <pc:sldMk cId="0" sldId="256"/>
            <ac:spMk id="29" creationId="{00000000-0000-0000-0000-000000000000}"/>
          </ac:spMkLst>
        </pc:spChg>
        <pc:picChg chg="mod">
          <ac:chgData name="Catherine Kiplagat" userId="" providerId="" clId="Web-{39BDCFD4-DB2E-4D68-9005-4CE513B23B72}" dt="2023-07-27T20:11:57.973" v="0" actId="1076"/>
          <ac:picMkLst>
            <pc:docMk/>
            <pc:sldMk cId="0" sldId="256"/>
            <ac:picMk id="4" creationId="{4E1E7DD9-EBDE-9727-55CA-E3F64BFD2876}"/>
          </ac:picMkLst>
        </pc:picChg>
        <pc:picChg chg="add mod">
          <ac:chgData name="Catherine Kiplagat" userId="" providerId="" clId="Web-{39BDCFD4-DB2E-4D68-9005-4CE513B23B72}" dt="2023-07-27T20:12:37.709" v="7" actId="1076"/>
          <ac:picMkLst>
            <pc:docMk/>
            <pc:sldMk cId="0" sldId="256"/>
            <ac:picMk id="6" creationId="{E8D796E9-6016-F529-6742-FD78A2E317A7}"/>
          </ac:picMkLst>
        </pc:picChg>
        <pc:extLst>
          <p:ext xmlns:p="http://schemas.openxmlformats.org/presentationml/2006/main" uri="{D6D511B9-2390-475A-947B-AFAB55BFBCF1}">
            <pc226:cmChg xmlns:pc226="http://schemas.microsoft.com/office/powerpoint/2022/06/main/command" chg="mod">
              <pc226:chgData name="Catherine Kiplagat" userId="" providerId="" clId="Web-{39BDCFD4-DB2E-4D68-9005-4CE513B23B72}" dt="2023-07-27T20:12:26.756" v="5" actId="20577"/>
              <pc2:cmMkLst xmlns:pc2="http://schemas.microsoft.com/office/powerpoint/2019/9/main/command">
                <pc:docMk/>
                <pc:sldMk cId="0" sldId="256"/>
                <pc2:cmMk id="{3D334886-7F6A-4373-8E3C-480C2AC0E81B}"/>
              </pc2:cmMkLst>
            </pc226:cmChg>
          </p:ext>
        </pc:extLst>
      </pc:sldChg>
    </pc:docChg>
  </pc:docChgLst>
  <pc:docChgLst>
    <pc:chgData name="Kalia D. West" clId="Web-{F4EAD883-006F-41FF-8DD7-242AB995A388}"/>
    <pc:docChg chg="modSld">
      <pc:chgData name="Kalia D. West" userId="" providerId="" clId="Web-{F4EAD883-006F-41FF-8DD7-242AB995A388}" dt="2023-07-28T17:15:11.808" v="0" actId="1076"/>
      <pc:docMkLst>
        <pc:docMk/>
      </pc:docMkLst>
      <pc:sldChg chg="modSp">
        <pc:chgData name="Kalia D. West" userId="" providerId="" clId="Web-{F4EAD883-006F-41FF-8DD7-242AB995A388}" dt="2023-07-28T17:15:11.808" v="0" actId="1076"/>
        <pc:sldMkLst>
          <pc:docMk/>
          <pc:sldMk cId="0" sldId="256"/>
        </pc:sldMkLst>
        <pc:picChg chg="mod">
          <ac:chgData name="Kalia D. West" userId="" providerId="" clId="Web-{F4EAD883-006F-41FF-8DD7-242AB995A388}" dt="2023-07-28T17:15:11.808" v="0" actId="1076"/>
          <ac:picMkLst>
            <pc:docMk/>
            <pc:sldMk cId="0" sldId="256"/>
            <ac:picMk id="4" creationId="{4E1E7DD9-EBDE-9727-55CA-E3F64BFD2876}"/>
          </ac:picMkLst>
        </pc:picChg>
      </pc:sldChg>
    </pc:docChg>
  </pc:docChgLst>
  <pc:docChgLst>
    <pc:chgData name="Kalia D. West" clId="Web-{FD243CBF-D442-42C7-997A-702F970E355B}"/>
    <pc:docChg chg="modSld">
      <pc:chgData name="Kalia D. West" userId="" providerId="" clId="Web-{FD243CBF-D442-42C7-997A-702F970E355B}" dt="2023-07-20T18:49:08.650" v="22" actId="20577"/>
      <pc:docMkLst>
        <pc:docMk/>
      </pc:docMkLst>
      <pc:sldChg chg="modSp">
        <pc:chgData name="Kalia D. West" userId="" providerId="" clId="Web-{FD243CBF-D442-42C7-997A-702F970E355B}" dt="2023-07-20T18:49:08.650" v="22" actId="20577"/>
        <pc:sldMkLst>
          <pc:docMk/>
          <pc:sldMk cId="0" sldId="256"/>
        </pc:sldMkLst>
        <pc:spChg chg="mod">
          <ac:chgData name="Kalia D. West" userId="" providerId="" clId="Web-{FD243CBF-D442-42C7-997A-702F970E355B}" dt="2023-07-20T18:49:08.650" v="22" actId="20577"/>
          <ac:spMkLst>
            <pc:docMk/>
            <pc:sldMk cId="0" sldId="256"/>
            <ac:spMk id="37" creationId="{00000000-0000-0000-0000-000000000000}"/>
          </ac:spMkLst>
        </pc:spChg>
      </pc:sldChg>
    </pc:docChg>
  </pc:docChgLst>
  <pc:docChgLst>
    <pc:chgData name="Sandra Santillan" clId="Web-{FF920BA0-307D-4ACA-AA57-BE8892F2E0E1}"/>
    <pc:docChg chg="mod modSld">
      <pc:chgData name="Sandra Santillan" userId="" providerId="" clId="Web-{FF920BA0-307D-4ACA-AA57-BE8892F2E0E1}" dt="2023-07-27T18:13:25.300" v="39"/>
      <pc:docMkLst>
        <pc:docMk/>
      </pc:docMkLst>
      <pc:sldChg chg="addSp delSp modSp addCm modCm">
        <pc:chgData name="Sandra Santillan" userId="" providerId="" clId="Web-{FF920BA0-307D-4ACA-AA57-BE8892F2E0E1}" dt="2023-07-27T18:13:25.300" v="39"/>
        <pc:sldMkLst>
          <pc:docMk/>
          <pc:sldMk cId="0" sldId="256"/>
        </pc:sldMkLst>
        <pc:spChg chg="add del mod">
          <ac:chgData name="Sandra Santillan" userId="" providerId="" clId="Web-{FF920BA0-307D-4ACA-AA57-BE8892F2E0E1}" dt="2023-07-27T18:12:28.830" v="31"/>
          <ac:spMkLst>
            <pc:docMk/>
            <pc:sldMk cId="0" sldId="256"/>
            <ac:spMk id="4" creationId="{DC6B3CE9-47E3-0B31-952A-8AE551C3C522}"/>
          </ac:spMkLst>
        </pc:spChg>
        <pc:spChg chg="mod">
          <ac:chgData name="Sandra Santillan" userId="" providerId="" clId="Web-{FF920BA0-307D-4ACA-AA57-BE8892F2E0E1}" dt="2023-07-27T17:38:44.118" v="6" actId="20577"/>
          <ac:spMkLst>
            <pc:docMk/>
            <pc:sldMk cId="0" sldId="256"/>
            <ac:spMk id="31" creationId="{00000000-0000-0000-0000-000000000000}"/>
          </ac:spMkLst>
        </pc:spChg>
        <pc:spChg chg="mod">
          <ac:chgData name="Sandra Santillan" userId="" providerId="" clId="Web-{FF920BA0-307D-4ACA-AA57-BE8892F2E0E1}" dt="2023-07-27T18:13:20.175" v="38" actId="20577"/>
          <ac:spMkLst>
            <pc:docMk/>
            <pc:sldMk cId="0" sldId="256"/>
            <ac:spMk id="35" creationId="{00000000-0000-0000-0000-000000000000}"/>
          </ac:spMkLst>
        </pc:spChg>
        <pc:spChg chg="mod">
          <ac:chgData name="Sandra Santillan" userId="" providerId="" clId="Web-{FF920BA0-307D-4ACA-AA57-BE8892F2E0E1}" dt="2023-07-27T17:47:15.691" v="9" actId="20577"/>
          <ac:spMkLst>
            <pc:docMk/>
            <pc:sldMk cId="0" sldId="256"/>
            <ac:spMk id="37" creationId="{00000000-0000-0000-0000-000000000000}"/>
          </ac:spMkLst>
        </pc:spChg>
        <pc:extLst>
          <p:ext xmlns:p="http://schemas.openxmlformats.org/presentationml/2006/main" uri="{D6D511B9-2390-475A-947B-AFAB55BFBCF1}">
            <pc226:cmChg xmlns:pc226="http://schemas.microsoft.com/office/powerpoint/2022/06/main/command" chg="add mod">
              <pc226:chgData name="Sandra Santillan" userId="" providerId="" clId="Web-{FF920BA0-307D-4ACA-AA57-BE8892F2E0E1}" dt="2023-07-27T18:13:25.300" v="39"/>
              <pc2:cmMkLst xmlns:pc2="http://schemas.microsoft.com/office/powerpoint/2019/9/main/command">
                <pc:docMk/>
                <pc:sldMk cId="0" sldId="256"/>
                <pc2:cmMk id="{E6634B1B-ECCA-4656-9B87-0E0350A47B5B}"/>
              </pc2:cmMkLst>
            </pc226:cmChg>
            <pc226:cmChg xmlns:pc226="http://schemas.microsoft.com/office/powerpoint/2022/06/main/command" chg="add">
              <pc226:chgData name="Sandra Santillan" userId="" providerId="" clId="Web-{FF920BA0-307D-4ACA-AA57-BE8892F2E0E1}" dt="2023-07-27T17:37:57.992" v="1"/>
              <pc2:cmMkLst xmlns:pc2="http://schemas.microsoft.com/office/powerpoint/2019/9/main/command">
                <pc:docMk/>
                <pc:sldMk cId="0" sldId="256"/>
                <pc2:cmMk id="{00C6FB2F-646D-4B05-9950-D6F6D8ABEB59}"/>
              </pc2:cmMkLst>
            </pc226:cmChg>
            <pc226:cmChg xmlns:pc226="http://schemas.microsoft.com/office/powerpoint/2022/06/main/command" chg="mod">
              <pc226:chgData name="Sandra Santillan" userId="" providerId="" clId="Web-{FF920BA0-307D-4ACA-AA57-BE8892F2E0E1}" dt="2023-07-27T18:10:48.203" v="21"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Sandra Santillan" userId="" providerId="" clId="Web-{FF920BA0-307D-4ACA-AA57-BE8892F2E0E1}" dt="2023-07-27T18:10:48.203" v="21"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Sandra Santillan" userId="" providerId="" clId="Web-{FF920BA0-307D-4ACA-AA57-BE8892F2E0E1}" dt="2023-07-27T18:10:48.203" v="21"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Sandra Santillan" userId="" providerId="" clId="Web-{FF920BA0-307D-4ACA-AA57-BE8892F2E0E1}" dt="2023-07-27T18:13:20.175" v="38"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Sandra Santillan" userId="" providerId="" clId="Web-{FF920BA0-307D-4ACA-AA57-BE8892F2E0E1}" dt="2023-07-27T18:10:48.203" v="21" actId="20577"/>
              <pc2:cmMkLst xmlns:pc2="http://schemas.microsoft.com/office/powerpoint/2019/9/main/command">
                <pc:docMk/>
                <pc:sldMk cId="0" sldId="256"/>
                <pc2:cmMk id="{E0DED49E-9542-42EC-8B4A-68C2B039616E}"/>
              </pc2:cmMkLst>
            </pc226:cmChg>
            <pc226:cmChg xmlns:pc226="http://schemas.microsoft.com/office/powerpoint/2022/06/main/command" chg="mod">
              <pc226:chgData name="Sandra Santillan" userId="" providerId="" clId="Web-{FF920BA0-307D-4ACA-AA57-BE8892F2E0E1}" dt="2023-07-27T18:10:48.203" v="21" actId="20577"/>
              <pc2:cmMkLst xmlns:pc2="http://schemas.microsoft.com/office/powerpoint/2019/9/main/command">
                <pc:docMk/>
                <pc:sldMk cId="0" sldId="256"/>
                <pc2:cmMk id="{FF6D8CF5-E199-4274-8201-2C84FCB4F514}"/>
              </pc2:cmMkLst>
            </pc226:cmChg>
            <pc226:cmChg xmlns:pc226="http://schemas.microsoft.com/office/powerpoint/2022/06/main/command" chg="mod">
              <pc226:chgData name="Sandra Santillan" userId="" providerId="" clId="Web-{FF920BA0-307D-4ACA-AA57-BE8892F2E0E1}" dt="2023-07-27T17:51:35.180" v="11" actId="20577"/>
              <pc2:cmMkLst xmlns:pc2="http://schemas.microsoft.com/office/powerpoint/2019/9/main/command">
                <pc:docMk/>
                <pc:sldMk cId="0" sldId="256"/>
                <pc2:cmMk id="{2642A8FF-889B-4B42-B704-E3FB5AC056B2}"/>
              </pc2:cmMkLst>
            </pc226:cmChg>
          </p:ext>
        </pc:extLst>
      </pc:sldChg>
    </pc:docChg>
  </pc:docChgLst>
  <pc:docChgLst>
    <pc:chgData name="Davis Harper" clId="Web-{45FB473E-0A35-42CA-AB40-A3256175E405}"/>
    <pc:docChg chg="mod modSld">
      <pc:chgData name="Davis Harper" userId="" providerId="" clId="Web-{45FB473E-0A35-42CA-AB40-A3256175E405}" dt="2023-07-24T17:43:52.476" v="33"/>
      <pc:docMkLst>
        <pc:docMk/>
      </pc:docMkLst>
      <pc:sldChg chg="modSp addCm delCm modCm">
        <pc:chgData name="Davis Harper" userId="" providerId="" clId="Web-{45FB473E-0A35-42CA-AB40-A3256175E405}" dt="2023-07-24T17:43:52.476" v="33"/>
        <pc:sldMkLst>
          <pc:docMk/>
          <pc:sldMk cId="0" sldId="256"/>
        </pc:sldMkLst>
        <pc:spChg chg="mod">
          <ac:chgData name="Davis Harper" userId="" providerId="" clId="Web-{45FB473E-0A35-42CA-AB40-A3256175E405}" dt="2023-07-24T17:32:11.069" v="10" actId="20577"/>
          <ac:spMkLst>
            <pc:docMk/>
            <pc:sldMk cId="0" sldId="256"/>
            <ac:spMk id="31" creationId="{00000000-0000-0000-0000-000000000000}"/>
          </ac:spMkLst>
        </pc:spChg>
        <pc:spChg chg="mod">
          <ac:chgData name="Davis Harper" userId="" providerId="" clId="Web-{45FB473E-0A35-42CA-AB40-A3256175E405}" dt="2023-07-24T17:36:32.497" v="22" actId="20577"/>
          <ac:spMkLst>
            <pc:docMk/>
            <pc:sldMk cId="0" sldId="256"/>
            <ac:spMk id="33" creationId="{00000000-0000-0000-0000-000000000000}"/>
          </ac:spMkLst>
        </pc:spChg>
        <pc:spChg chg="mod">
          <ac:chgData name="Davis Harper" userId="" providerId="" clId="Web-{45FB473E-0A35-42CA-AB40-A3256175E405}" dt="2023-07-24T17:42:09.317" v="32" actId="20577"/>
          <ac:spMkLst>
            <pc:docMk/>
            <pc:sldMk cId="0" sldId="256"/>
            <ac:spMk id="35" creationId="{00000000-0000-0000-0000-000000000000}"/>
          </ac:spMkLst>
        </pc:spChg>
        <pc:extLst>
          <p:ext xmlns:p="http://schemas.openxmlformats.org/presentationml/2006/main" uri="{D6D511B9-2390-475A-947B-AFAB55BFBCF1}">
            <pc226:cmChg xmlns:pc226="http://schemas.microsoft.com/office/powerpoint/2022/06/main/command" chg="add">
              <pc226:chgData name="Davis Harper" userId="" providerId="" clId="Web-{45FB473E-0A35-42CA-AB40-A3256175E405}" dt="2023-07-24T17:43:52.476" v="33"/>
              <pc2:cmMkLst xmlns:pc2="http://schemas.microsoft.com/office/powerpoint/2019/9/main/command">
                <pc:docMk/>
                <pc:sldMk cId="0" sldId="256"/>
                <pc2:cmMk id="{15F2DC0F-C366-44D0-A1C6-C1D7E36BE533}"/>
              </pc2:cmMkLst>
            </pc226:cmChg>
            <pc226:cmChg xmlns:pc226="http://schemas.microsoft.com/office/powerpoint/2022/06/main/command" chg="add">
              <pc226:chgData name="Davis Harper" userId="" providerId="" clId="Web-{45FB473E-0A35-42CA-AB40-A3256175E405}" dt="2023-07-24T17:29:53.722" v="1"/>
              <pc2:cmMkLst xmlns:pc2="http://schemas.microsoft.com/office/powerpoint/2019/9/main/command">
                <pc:docMk/>
                <pc:sldMk cId="0" sldId="256"/>
                <pc2:cmMk id="{B75A1313-58A8-4077-9725-ABCC44692509}"/>
              </pc2:cmMkLst>
            </pc226:cmChg>
            <pc226:cmChg xmlns:pc226="http://schemas.microsoft.com/office/powerpoint/2022/06/main/command" chg="add">
              <pc226:chgData name="Davis Harper" userId="" providerId="" clId="Web-{45FB473E-0A35-42CA-AB40-A3256175E405}" dt="2023-07-24T17:38:30.484" v="25"/>
              <pc2:cmMkLst xmlns:pc2="http://schemas.microsoft.com/office/powerpoint/2019/9/main/command">
                <pc:docMk/>
                <pc:sldMk cId="0" sldId="256"/>
                <pc2:cmMk id="{7D2F0520-45F9-4FAB-BD01-1E0EF4D2EA81}"/>
              </pc2:cmMkLst>
            </pc226:cmChg>
            <pc226:cmChg xmlns:pc226="http://schemas.microsoft.com/office/powerpoint/2022/06/main/command" chg="add">
              <pc226:chgData name="Davis Harper" userId="" providerId="" clId="Web-{45FB473E-0A35-42CA-AB40-A3256175E405}" dt="2023-07-24T17:41:57.582" v="29"/>
              <pc2:cmMkLst xmlns:pc2="http://schemas.microsoft.com/office/powerpoint/2019/9/main/command">
                <pc:docMk/>
                <pc:sldMk cId="0" sldId="256"/>
                <pc2:cmMk id="{A4FAF841-E496-4D2D-B779-75FCACD9319A}"/>
              </pc2:cmMkLst>
            </pc226:cmChg>
            <pc226:cmChg xmlns:pc226="http://schemas.microsoft.com/office/powerpoint/2022/06/main/command" chg="add">
              <pc226:chgData name="Davis Harper" userId="" providerId="" clId="Web-{45FB473E-0A35-42CA-AB40-A3256175E405}" dt="2023-07-24T17:40:12.846" v="27"/>
              <pc2:cmMkLst xmlns:pc2="http://schemas.microsoft.com/office/powerpoint/2019/9/main/command">
                <pc:docMk/>
                <pc:sldMk cId="0" sldId="256"/>
                <pc2:cmMk id="{647B7649-C2CF-41C9-B856-50E16D9542EC}"/>
              </pc2:cmMkLst>
            </pc226:cmChg>
            <pc226:cmChg xmlns:pc226="http://schemas.microsoft.com/office/powerpoint/2022/06/main/command" chg="mod">
              <pc226:chgData name="Davis Harper" userId="" providerId="" clId="Web-{45FB473E-0A35-42CA-AB40-A3256175E405}" dt="2023-07-24T17:42:09.317" v="32" actId="20577"/>
              <pc2:cmMkLst xmlns:pc2="http://schemas.microsoft.com/office/powerpoint/2019/9/main/command">
                <pc:docMk/>
                <pc:sldMk cId="0" sldId="256"/>
                <pc2:cmMk id="{CC0AAC5F-BBCD-41D7-9D6B-E1EFE22DE8F7}"/>
              </pc2:cmMkLst>
            </pc226:cmChg>
            <pc226:cmChg xmlns:pc226="http://schemas.microsoft.com/office/powerpoint/2022/06/main/command" chg="add">
              <pc226:chgData name="Davis Harper" userId="" providerId="" clId="Web-{45FB473E-0A35-42CA-AB40-A3256175E405}" dt="2023-07-24T17:39:10.282" v="26"/>
              <pc2:cmMkLst xmlns:pc2="http://schemas.microsoft.com/office/powerpoint/2019/9/main/command">
                <pc:docMk/>
                <pc:sldMk cId="0" sldId="256"/>
                <pc2:cmMk id="{4E196167-8796-4F92-8F1E-C7E1E5E1E555}"/>
              </pc2:cmMkLst>
            </pc226:cmChg>
            <pc226:cmChg xmlns:pc226="http://schemas.microsoft.com/office/powerpoint/2022/06/main/command" chg="add">
              <pc226:chgData name="Davis Harper" userId="" providerId="" clId="Web-{45FB473E-0A35-42CA-AB40-A3256175E405}" dt="2023-07-24T17:41:27.332" v="28"/>
              <pc2:cmMkLst xmlns:pc2="http://schemas.microsoft.com/office/powerpoint/2019/9/main/command">
                <pc:docMk/>
                <pc:sldMk cId="0" sldId="256"/>
                <pc2:cmMk id="{3D334886-7F6A-4373-8E3C-480C2AC0E81B}"/>
              </pc2:cmMkLst>
            </pc226:cmChg>
            <pc226:cmChg xmlns:pc226="http://schemas.microsoft.com/office/powerpoint/2022/06/main/command" chg="add del">
              <pc226:chgData name="Davis Harper" userId="" providerId="" clId="Web-{45FB473E-0A35-42CA-AB40-A3256175E405}" dt="2023-07-24T17:37:03.716" v="23"/>
              <pc2:cmMkLst xmlns:pc2="http://schemas.microsoft.com/office/powerpoint/2019/9/main/command">
                <pc:docMk/>
                <pc:sldMk cId="0" sldId="256"/>
                <pc2:cmMk id="{740F539D-E243-45B5-99EC-5EB5235F0CED}"/>
              </pc2:cmMkLst>
            </pc226:cmChg>
            <pc226:cmChg xmlns:pc226="http://schemas.microsoft.com/office/powerpoint/2022/06/main/command" chg="add">
              <pc226:chgData name="Davis Harper" userId="" providerId="" clId="Web-{45FB473E-0A35-42CA-AB40-A3256175E405}" dt="2023-07-24T17:37:13.388" v="24"/>
              <pc2:cmMkLst xmlns:pc2="http://schemas.microsoft.com/office/powerpoint/2019/9/main/command">
                <pc:docMk/>
                <pc:sldMk cId="0" sldId="256"/>
                <pc2:cmMk id="{E0DED49E-9542-42EC-8B4A-68C2B039616E}"/>
              </pc2:cmMkLst>
            </pc226:cmChg>
            <pc226:cmChg xmlns:pc226="http://schemas.microsoft.com/office/powerpoint/2022/06/main/command" chg="add">
              <pc226:chgData name="Davis Harper" userId="" providerId="" clId="Web-{45FB473E-0A35-42CA-AB40-A3256175E405}" dt="2023-07-24T17:36:27.356" v="21"/>
              <pc2:cmMkLst xmlns:pc2="http://schemas.microsoft.com/office/powerpoint/2019/9/main/command">
                <pc:docMk/>
                <pc:sldMk cId="0" sldId="256"/>
                <pc2:cmMk id="{2642A8FF-889B-4B42-B704-E3FB5AC056B2}"/>
              </pc2:cmMkLst>
            </pc226:cmChg>
          </p:ext>
        </pc:extLst>
      </pc:sldChg>
    </pc:docChg>
  </pc:docChgLst>
  <pc:docChgLst>
    <pc:chgData name="Kalia D. West" clId="Web-{A7BB56C2-1904-43C7-AF92-91202DCC795C}"/>
    <pc:docChg chg="modSld">
      <pc:chgData name="Kalia D. West" userId="" providerId="" clId="Web-{A7BB56C2-1904-43C7-AF92-91202DCC795C}" dt="2023-07-25T13:47:14.995" v="13" actId="20577"/>
      <pc:docMkLst>
        <pc:docMk/>
      </pc:docMkLst>
      <pc:sldChg chg="modSp modCm">
        <pc:chgData name="Kalia D. West" userId="" providerId="" clId="Web-{A7BB56C2-1904-43C7-AF92-91202DCC795C}" dt="2023-07-25T13:47:14.995" v="13" actId="20577"/>
        <pc:sldMkLst>
          <pc:docMk/>
          <pc:sldMk cId="0" sldId="256"/>
        </pc:sldMkLst>
        <pc:spChg chg="mod">
          <ac:chgData name="Kalia D. West" userId="" providerId="" clId="Web-{A7BB56C2-1904-43C7-AF92-91202DCC795C}" dt="2023-07-25T13:46:14.741" v="4" actId="14100"/>
          <ac:spMkLst>
            <pc:docMk/>
            <pc:sldMk cId="0" sldId="256"/>
            <ac:spMk id="3" creationId="{FC67BB71-8C77-DB24-D97B-414AEDBEC69E}"/>
          </ac:spMkLst>
        </pc:spChg>
        <pc:spChg chg="mod">
          <ac:chgData name="Kalia D. West" userId="" providerId="" clId="Web-{A7BB56C2-1904-43C7-AF92-91202DCC795C}" dt="2023-07-25T13:39:24.959" v="3" actId="1076"/>
          <ac:spMkLst>
            <pc:docMk/>
            <pc:sldMk cId="0" sldId="256"/>
            <ac:spMk id="37" creationId="{00000000-0000-0000-0000-000000000000}"/>
          </ac:spMkLst>
        </pc:spChg>
        <pc:spChg chg="mod">
          <ac:chgData name="Kalia D. West" userId="" providerId="" clId="Web-{A7BB56C2-1904-43C7-AF92-91202DCC795C}" dt="2023-07-25T13:47:14.995" v="13"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Kalia D. West" userId="" providerId="" clId="Web-{A7BB56C2-1904-43C7-AF92-91202DCC795C}" dt="2023-07-25T13:47:08.276" v="12"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Kalia D. West" userId="" providerId="" clId="Web-{A7BB56C2-1904-43C7-AF92-91202DCC795C}" dt="2023-07-25T13:47:08.276" v="12"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Kalia D. West" userId="" providerId="" clId="Web-{A7BB56C2-1904-43C7-AF92-91202DCC795C}" dt="2023-07-25T13:47:08.276" v="12"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Kalia D. West" userId="" providerId="" clId="Web-{A7BB56C2-1904-43C7-AF92-91202DCC795C}" dt="2023-07-25T13:47:08.276" v="12" actId="20577"/>
              <pc2:cmMkLst xmlns:pc2="http://schemas.microsoft.com/office/powerpoint/2019/9/main/command">
                <pc:docMk/>
                <pc:sldMk cId="0" sldId="256"/>
                <pc2:cmMk id="{FF6D8CF5-E199-4274-8201-2C84FCB4F514}"/>
              </pc2:cmMkLst>
            </pc226:cmChg>
          </p:ext>
        </pc:extLst>
      </pc:sldChg>
    </pc:docChg>
  </pc:docChgLst>
  <pc:docChgLst>
    <pc:chgData name="Amelie Novio" clId="Web-{668674F5-EA4D-4DED-BFD2-C4D20A09FB45}"/>
    <pc:docChg chg="modSld">
      <pc:chgData name="Amelie Novio" userId="" providerId="" clId="Web-{668674F5-EA4D-4DED-BFD2-C4D20A09FB45}" dt="2023-07-27T18:50:05.180" v="360" actId="20577"/>
      <pc:docMkLst>
        <pc:docMk/>
      </pc:docMkLst>
      <pc:sldChg chg="addSp delSp modSp modCm">
        <pc:chgData name="Amelie Novio" userId="" providerId="" clId="Web-{668674F5-EA4D-4DED-BFD2-C4D20A09FB45}" dt="2023-07-27T18:50:05.180" v="360" actId="20577"/>
        <pc:sldMkLst>
          <pc:docMk/>
          <pc:sldMk cId="0" sldId="256"/>
        </pc:sldMkLst>
        <pc:spChg chg="add mod">
          <ac:chgData name="Amelie Novio" userId="" providerId="" clId="Web-{668674F5-EA4D-4DED-BFD2-C4D20A09FB45}" dt="2023-07-27T18:01:57.251" v="283" actId="20577"/>
          <ac:spMkLst>
            <pc:docMk/>
            <pc:sldMk cId="0" sldId="256"/>
            <ac:spMk id="2" creationId="{E5C09496-1807-D2B8-0E4A-827D99B638BE}"/>
          </ac:spMkLst>
        </pc:spChg>
        <pc:spChg chg="mod">
          <ac:chgData name="Amelie Novio" userId="" providerId="" clId="Web-{668674F5-EA4D-4DED-BFD2-C4D20A09FB45}" dt="2023-07-27T18:09:20.094" v="294" actId="1076"/>
          <ac:spMkLst>
            <pc:docMk/>
            <pc:sldMk cId="0" sldId="256"/>
            <ac:spMk id="3" creationId="{FC67BB71-8C77-DB24-D97B-414AEDBEC69E}"/>
          </ac:spMkLst>
        </pc:spChg>
        <pc:spChg chg="add del mod">
          <ac:chgData name="Amelie Novio" userId="" providerId="" clId="Web-{668674F5-EA4D-4DED-BFD2-C4D20A09FB45}" dt="2023-07-27T17:57:49.289" v="242"/>
          <ac:spMkLst>
            <pc:docMk/>
            <pc:sldMk cId="0" sldId="256"/>
            <ac:spMk id="5" creationId="{17300C5A-37EE-207D-B905-A076A137327E}"/>
          </ac:spMkLst>
        </pc:spChg>
        <pc:spChg chg="mod">
          <ac:chgData name="Amelie Novio" userId="" providerId="" clId="Web-{668674F5-EA4D-4DED-BFD2-C4D20A09FB45}" dt="2023-07-27T18:50:05.180" v="360" actId="20577"/>
          <ac:spMkLst>
            <pc:docMk/>
            <pc:sldMk cId="0" sldId="256"/>
            <ac:spMk id="5" creationId="{AFD1CD29-78DB-931B-4EAC-B3631B4F5500}"/>
          </ac:spMkLst>
        </pc:spChg>
        <pc:spChg chg="mod">
          <ac:chgData name="Amelie Novio" userId="" providerId="" clId="Web-{668674F5-EA4D-4DED-BFD2-C4D20A09FB45}" dt="2023-07-27T18:21:04.557" v="300" actId="1076"/>
          <ac:spMkLst>
            <pc:docMk/>
            <pc:sldMk cId="0" sldId="256"/>
            <ac:spMk id="30" creationId="{00000000-0000-0000-0000-000000000000}"/>
          </ac:spMkLst>
        </pc:spChg>
        <pc:spChg chg="mod">
          <ac:chgData name="Amelie Novio" userId="" providerId="" clId="Web-{668674F5-EA4D-4DED-BFD2-C4D20A09FB45}" dt="2023-07-27T18:01:21.906" v="273" actId="1076"/>
          <ac:spMkLst>
            <pc:docMk/>
            <pc:sldMk cId="0" sldId="256"/>
            <ac:spMk id="31" creationId="{00000000-0000-0000-0000-000000000000}"/>
          </ac:spMkLst>
        </pc:spChg>
        <pc:spChg chg="mod">
          <ac:chgData name="Amelie Novio" userId="" providerId="" clId="Web-{668674F5-EA4D-4DED-BFD2-C4D20A09FB45}" dt="2023-07-27T18:01:25.078" v="274" actId="1076"/>
          <ac:spMkLst>
            <pc:docMk/>
            <pc:sldMk cId="0" sldId="256"/>
            <ac:spMk id="32" creationId="{00000000-0000-0000-0000-000000000000}"/>
          </ac:spMkLst>
        </pc:spChg>
        <pc:spChg chg="mod">
          <ac:chgData name="Amelie Novio" userId="" providerId="" clId="Web-{668674F5-EA4D-4DED-BFD2-C4D20A09FB45}" dt="2023-07-27T18:02:18.142" v="285" actId="20577"/>
          <ac:spMkLst>
            <pc:docMk/>
            <pc:sldMk cId="0" sldId="256"/>
            <ac:spMk id="33" creationId="{00000000-0000-0000-0000-000000000000}"/>
          </ac:spMkLst>
        </pc:spChg>
        <pc:spChg chg="mod">
          <ac:chgData name="Amelie Novio" userId="" providerId="" clId="Web-{668674F5-EA4D-4DED-BFD2-C4D20A09FB45}" dt="2023-07-27T18:08:46.078" v="289" actId="1076"/>
          <ac:spMkLst>
            <pc:docMk/>
            <pc:sldMk cId="0" sldId="256"/>
            <ac:spMk id="34" creationId="{00000000-0000-0000-0000-000000000000}"/>
          </ac:spMkLst>
        </pc:spChg>
        <pc:spChg chg="mod">
          <ac:chgData name="Amelie Novio" userId="" providerId="" clId="Web-{668674F5-EA4D-4DED-BFD2-C4D20A09FB45}" dt="2023-07-27T18:47:26.190" v="351" actId="20577"/>
          <ac:spMkLst>
            <pc:docMk/>
            <pc:sldMk cId="0" sldId="256"/>
            <ac:spMk id="35" creationId="{00000000-0000-0000-0000-000000000000}"/>
          </ac:spMkLst>
        </pc:spChg>
        <pc:spChg chg="mod">
          <ac:chgData name="Amelie Novio" userId="" providerId="" clId="Web-{668674F5-EA4D-4DED-BFD2-C4D20A09FB45}" dt="2023-07-27T18:09:15.657" v="293" actId="1076"/>
          <ac:spMkLst>
            <pc:docMk/>
            <pc:sldMk cId="0" sldId="256"/>
            <ac:spMk id="36" creationId="{00000000-0000-0000-0000-000000000000}"/>
          </ac:spMkLst>
        </pc:spChg>
        <pc:spChg chg="del mod">
          <ac:chgData name="Amelie Novio" userId="" providerId="" clId="Web-{668674F5-EA4D-4DED-BFD2-C4D20A09FB45}" dt="2023-07-27T17:57:08.710" v="236"/>
          <ac:spMkLst>
            <pc:docMk/>
            <pc:sldMk cId="0" sldId="256"/>
            <ac:spMk id="37" creationId="{00000000-0000-0000-0000-000000000000}"/>
          </ac:spMkLst>
        </pc:spChg>
        <pc:spChg chg="mod">
          <ac:chgData name="Amelie Novio" userId="" providerId="" clId="Web-{668674F5-EA4D-4DED-BFD2-C4D20A09FB45}" dt="2023-07-27T18:41:38.021" v="341" actId="1076"/>
          <ac:spMkLst>
            <pc:docMk/>
            <pc:sldMk cId="0" sldId="256"/>
            <ac:spMk id="38" creationId="{00000000-0000-0000-0000-000000000000}"/>
          </ac:spMkLst>
        </pc:spChg>
        <pc:spChg chg="mod">
          <ac:chgData name="Amelie Novio" userId="" providerId="" clId="Web-{668674F5-EA4D-4DED-BFD2-C4D20A09FB45}" dt="2023-07-27T18:48:02.082" v="352" actId="20577"/>
          <ac:spMkLst>
            <pc:docMk/>
            <pc:sldMk cId="0" sldId="256"/>
            <ac:spMk id="39" creationId="{00000000-0000-0000-0000-000000000000}"/>
          </ac:spMkLst>
        </pc:spChg>
        <pc:picChg chg="mod">
          <ac:chgData name="Amelie Novio" userId="" providerId="" clId="Web-{668674F5-EA4D-4DED-BFD2-C4D20A09FB45}" dt="2023-07-27T18:46:31.141" v="346" actId="1076"/>
          <ac:picMkLst>
            <pc:docMk/>
            <pc:sldMk cId="0" sldId="256"/>
            <ac:picMk id="4" creationId="{4E1E7DD9-EBDE-9727-55CA-E3F64BFD2876}"/>
          </ac:picMkLst>
        </pc:picChg>
        <pc:extLst>
          <p:ext xmlns:p="http://schemas.openxmlformats.org/presentationml/2006/main" uri="{D6D511B9-2390-475A-947B-AFAB55BFBCF1}">
            <pc226:cmChg xmlns:pc226="http://schemas.microsoft.com/office/powerpoint/2022/06/main/command" chg="mod">
              <pc226:chgData name="Amelie Novio" userId="" providerId="" clId="Web-{668674F5-EA4D-4DED-BFD2-C4D20A09FB45}" dt="2023-07-27T18:48:02.082" v="352"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Amelie Novio" userId="" providerId="" clId="Web-{668674F5-EA4D-4DED-BFD2-C4D20A09FB45}" dt="2023-07-27T18:48:02.082" v="352"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Amelie Novio" userId="" providerId="" clId="Web-{668674F5-EA4D-4DED-BFD2-C4D20A09FB45}" dt="2023-07-27T18:47:26.190" v="351" actId="20577"/>
              <pc2:cmMkLst xmlns:pc2="http://schemas.microsoft.com/office/powerpoint/2019/9/main/command">
                <pc:docMk/>
                <pc:sldMk cId="0" sldId="256"/>
                <pc2:cmMk id="{CC0AAC5F-BBCD-41D7-9D6B-E1EFE22DE8F7}"/>
              </pc2:cmMkLst>
            </pc226:cmChg>
            <pc226:cmChg xmlns:pc226="http://schemas.microsoft.com/office/powerpoint/2022/06/main/command" chg="mod">
              <pc226:chgData name="Amelie Novio" userId="" providerId="" clId="Web-{668674F5-EA4D-4DED-BFD2-C4D20A09FB45}" dt="2023-07-27T18:48:02.082" v="352"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Amelie Novio" userId="" providerId="" clId="Web-{668674F5-EA4D-4DED-BFD2-C4D20A09FB45}" dt="2023-07-27T18:50:05.180" v="360"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Amelie Novio" userId="" providerId="" clId="Web-{668674F5-EA4D-4DED-BFD2-C4D20A09FB45}" dt="2023-07-27T18:10:07.502" v="297" actId="20577"/>
              <pc2:cmMkLst xmlns:pc2="http://schemas.microsoft.com/office/powerpoint/2019/9/main/command">
                <pc:docMk/>
                <pc:sldMk cId="0" sldId="256"/>
                <pc2:cmMk id="{E0DED49E-9542-42EC-8B4A-68C2B039616E}"/>
              </pc2:cmMkLst>
            </pc226:cmChg>
            <pc226:cmChg xmlns:pc226="http://schemas.microsoft.com/office/powerpoint/2022/06/main/command" chg="mod">
              <pc226:chgData name="Amelie Novio" userId="" providerId="" clId="Web-{668674F5-EA4D-4DED-BFD2-C4D20A09FB45}" dt="2023-07-27T18:48:02.082" v="352" actId="20577"/>
              <pc2:cmMkLst xmlns:pc2="http://schemas.microsoft.com/office/powerpoint/2019/9/main/command">
                <pc:docMk/>
                <pc:sldMk cId="0" sldId="256"/>
                <pc2:cmMk id="{FF6D8CF5-E199-4274-8201-2C84FCB4F514}"/>
              </pc2:cmMkLst>
            </pc226:cmChg>
            <pc226:cmChg xmlns:pc226="http://schemas.microsoft.com/office/powerpoint/2022/06/main/command" chg="mod">
              <pc226:chgData name="Amelie Novio" userId="" providerId="" clId="Web-{668674F5-EA4D-4DED-BFD2-C4D20A09FB45}" dt="2023-07-27T18:02:12.205" v="284" actId="20577"/>
              <pc2:cmMkLst xmlns:pc2="http://schemas.microsoft.com/office/powerpoint/2019/9/main/command">
                <pc:docMk/>
                <pc:sldMk cId="0" sldId="256"/>
                <pc2:cmMk id="{2642A8FF-889B-4B42-B704-E3FB5AC056B2}"/>
              </pc2:cmMkLst>
            </pc226:cmChg>
          </p:ext>
        </pc:extLst>
      </pc:sldChg>
    </pc:docChg>
  </pc:docChgLst>
  <pc:docChgLst>
    <pc:chgData name="Catherine Kiplagat" clId="Web-{4E2562B9-12E5-41C3-9A65-FAEC9F2B169B}"/>
    <pc:docChg chg="modSld">
      <pc:chgData name="Catherine Kiplagat" userId="" providerId="" clId="Web-{4E2562B9-12E5-41C3-9A65-FAEC9F2B169B}" dt="2023-07-20T18:05:48.787" v="85" actId="20577"/>
      <pc:docMkLst>
        <pc:docMk/>
      </pc:docMkLst>
      <pc:sldChg chg="addSp modSp">
        <pc:chgData name="Catherine Kiplagat" userId="" providerId="" clId="Web-{4E2562B9-12E5-41C3-9A65-FAEC9F2B169B}" dt="2023-07-20T18:05:48.787" v="85" actId="20577"/>
        <pc:sldMkLst>
          <pc:docMk/>
          <pc:sldMk cId="0" sldId="256"/>
        </pc:sldMkLst>
        <pc:spChg chg="add mod">
          <ac:chgData name="Catherine Kiplagat" userId="" providerId="" clId="Web-{4E2562B9-12E5-41C3-9A65-FAEC9F2B169B}" dt="2023-07-20T18:05:22.646" v="83" actId="20577"/>
          <ac:spMkLst>
            <pc:docMk/>
            <pc:sldMk cId="0" sldId="256"/>
            <ac:spMk id="3" creationId="{FC67BB71-8C77-DB24-D97B-414AEDBEC69E}"/>
          </ac:spMkLst>
        </pc:spChg>
        <pc:spChg chg="mod">
          <ac:chgData name="Catherine Kiplagat" userId="" providerId="" clId="Web-{4E2562B9-12E5-41C3-9A65-FAEC9F2B169B}" dt="2023-07-20T18:03:35.705" v="76" actId="1076"/>
          <ac:spMkLst>
            <pc:docMk/>
            <pc:sldMk cId="0" sldId="256"/>
            <ac:spMk id="35" creationId="{00000000-0000-0000-0000-000000000000}"/>
          </ac:spMkLst>
        </pc:spChg>
        <pc:spChg chg="mod">
          <ac:chgData name="Catherine Kiplagat" userId="" providerId="" clId="Web-{4E2562B9-12E5-41C3-9A65-FAEC9F2B169B}" dt="2023-07-20T18:03:04.923" v="71" actId="1076"/>
          <ac:spMkLst>
            <pc:docMk/>
            <pc:sldMk cId="0" sldId="256"/>
            <ac:spMk id="36" creationId="{00000000-0000-0000-0000-000000000000}"/>
          </ac:spMkLst>
        </pc:spChg>
        <pc:spChg chg="mod">
          <ac:chgData name="Catherine Kiplagat" userId="" providerId="" clId="Web-{4E2562B9-12E5-41C3-9A65-FAEC9F2B169B}" dt="2023-07-20T18:03:39.862" v="77" actId="14100"/>
          <ac:spMkLst>
            <pc:docMk/>
            <pc:sldMk cId="0" sldId="256"/>
            <ac:spMk id="37" creationId="{00000000-0000-0000-0000-000000000000}"/>
          </ac:spMkLst>
        </pc:spChg>
        <pc:spChg chg="mod">
          <ac:chgData name="Catherine Kiplagat" userId="" providerId="" clId="Web-{4E2562B9-12E5-41C3-9A65-FAEC9F2B169B}" dt="2023-07-20T18:03:33.830" v="75" actId="1076"/>
          <ac:spMkLst>
            <pc:docMk/>
            <pc:sldMk cId="0" sldId="256"/>
            <ac:spMk id="38" creationId="{00000000-0000-0000-0000-000000000000}"/>
          </ac:spMkLst>
        </pc:spChg>
        <pc:spChg chg="mod">
          <ac:chgData name="Catherine Kiplagat" userId="" providerId="" clId="Web-{4E2562B9-12E5-41C3-9A65-FAEC9F2B169B}" dt="2023-07-20T18:05:48.787" v="85" actId="20577"/>
          <ac:spMkLst>
            <pc:docMk/>
            <pc:sldMk cId="0" sldId="256"/>
            <ac:spMk id="39" creationId="{00000000-0000-0000-0000-000000000000}"/>
          </ac:spMkLst>
        </pc:spChg>
        <pc:picChg chg="add mod">
          <ac:chgData name="Catherine Kiplagat" userId="" providerId="" clId="Web-{4E2562B9-12E5-41C3-9A65-FAEC9F2B169B}" dt="2023-07-20T18:04:15.550" v="82" actId="14100"/>
          <ac:picMkLst>
            <pc:docMk/>
            <pc:sldMk cId="0" sldId="256"/>
            <ac:picMk id="2" creationId="{B62AD217-2583-A556-EFE1-130771BA9BDD}"/>
          </ac:picMkLst>
        </pc:picChg>
      </pc:sldChg>
    </pc:docChg>
  </pc:docChgLst>
  <pc:docChgLst>
    <pc:chgData name="Davis Harper" clId="Web-{60B87B20-77A9-4BCB-92CF-AAB7699A44DD}"/>
    <pc:docChg chg="modSld">
      <pc:chgData name="Davis Harper" userId="" providerId="" clId="Web-{60B87B20-77A9-4BCB-92CF-AAB7699A44DD}" dt="2023-07-20T15:18:28" v="68" actId="20577"/>
      <pc:docMkLst>
        <pc:docMk/>
      </pc:docMkLst>
      <pc:sldChg chg="modSp">
        <pc:chgData name="Davis Harper" userId="" providerId="" clId="Web-{60B87B20-77A9-4BCB-92CF-AAB7699A44DD}" dt="2023-07-20T15:18:28" v="68" actId="20577"/>
        <pc:sldMkLst>
          <pc:docMk/>
          <pc:sldMk cId="0" sldId="256"/>
        </pc:sldMkLst>
        <pc:spChg chg="mod">
          <ac:chgData name="Davis Harper" userId="" providerId="" clId="Web-{60B87B20-77A9-4BCB-92CF-AAB7699A44DD}" dt="2023-07-20T15:18:28" v="68" actId="20577"/>
          <ac:spMkLst>
            <pc:docMk/>
            <pc:sldMk cId="0" sldId="256"/>
            <ac:spMk id="31" creationId="{00000000-0000-0000-0000-000000000000}"/>
          </ac:spMkLst>
        </pc:spChg>
        <pc:spChg chg="mod">
          <ac:chgData name="Davis Harper" userId="" providerId="" clId="Web-{60B87B20-77A9-4BCB-92CF-AAB7699A44DD}" dt="2023-07-20T15:07:29.856" v="23" actId="20577"/>
          <ac:spMkLst>
            <pc:docMk/>
            <pc:sldMk cId="0" sldId="256"/>
            <ac:spMk id="33" creationId="{00000000-0000-0000-0000-000000000000}"/>
          </ac:spMkLst>
        </pc:spChg>
        <pc:spChg chg="mod">
          <ac:chgData name="Davis Harper" userId="" providerId="" clId="Web-{60B87B20-77A9-4BCB-92CF-AAB7699A44DD}" dt="2023-07-20T15:16:03.168" v="63" actId="20577"/>
          <ac:spMkLst>
            <pc:docMk/>
            <pc:sldMk cId="0" sldId="256"/>
            <ac:spMk id="39" creationId="{00000000-0000-0000-0000-000000000000}"/>
          </ac:spMkLst>
        </pc:spChg>
      </pc:sldChg>
    </pc:docChg>
  </pc:docChgLst>
  <pc:docChgLst>
    <pc:chgData name="Davis Harper" clId="Web-{F009EA0A-00FC-4A7B-B0D5-114800461D6E}"/>
    <pc:docChg chg="modSld">
      <pc:chgData name="Davis Harper" userId="" providerId="" clId="Web-{F009EA0A-00FC-4A7B-B0D5-114800461D6E}" dt="2023-07-27T19:20:20.012" v="24" actId="20577"/>
      <pc:docMkLst>
        <pc:docMk/>
      </pc:docMkLst>
      <pc:sldChg chg="modSp modCm">
        <pc:chgData name="Davis Harper" userId="" providerId="" clId="Web-{F009EA0A-00FC-4A7B-B0D5-114800461D6E}" dt="2023-07-27T19:20:20.012" v="24" actId="20577"/>
        <pc:sldMkLst>
          <pc:docMk/>
          <pc:sldMk cId="0" sldId="256"/>
        </pc:sldMkLst>
        <pc:spChg chg="mod">
          <ac:chgData name="Davis Harper" userId="" providerId="" clId="Web-{F009EA0A-00FC-4A7B-B0D5-114800461D6E}" dt="2023-07-27T19:19:50.996" v="19" actId="20577"/>
          <ac:spMkLst>
            <pc:docMk/>
            <pc:sldMk cId="0" sldId="256"/>
            <ac:spMk id="3" creationId="{FC67BB71-8C77-DB24-D97B-414AEDBEC69E}"/>
          </ac:spMkLst>
        </pc:spChg>
        <pc:spChg chg="mod">
          <ac:chgData name="Davis Harper" userId="" providerId="" clId="Web-{F009EA0A-00FC-4A7B-B0D5-114800461D6E}" dt="2023-07-27T19:20:20.012" v="24" actId="20577"/>
          <ac:spMkLst>
            <pc:docMk/>
            <pc:sldMk cId="0" sldId="256"/>
            <ac:spMk id="31" creationId="{00000000-0000-0000-0000-000000000000}"/>
          </ac:spMkLst>
        </pc:spChg>
        <pc:spChg chg="mod">
          <ac:chgData name="Davis Harper" userId="" providerId="" clId="Web-{F009EA0A-00FC-4A7B-B0D5-114800461D6E}" dt="2023-07-27T19:17:43.555" v="15" actId="1076"/>
          <ac:spMkLst>
            <pc:docMk/>
            <pc:sldMk cId="0" sldId="256"/>
            <ac:spMk id="32" creationId="{00000000-0000-0000-0000-000000000000}"/>
          </ac:spMkLst>
        </pc:spChg>
        <pc:spChg chg="mod">
          <ac:chgData name="Davis Harper" userId="" providerId="" clId="Web-{F009EA0A-00FC-4A7B-B0D5-114800461D6E}" dt="2023-07-27T19:17:40.883" v="14" actId="20577"/>
          <ac:spMkLst>
            <pc:docMk/>
            <pc:sldMk cId="0" sldId="256"/>
            <ac:spMk id="35" creationId="{00000000-0000-0000-0000-000000000000}"/>
          </ac:spMkLst>
        </pc:spChg>
        <pc:spChg chg="mod">
          <ac:chgData name="Davis Harper" userId="" providerId="" clId="Web-{F009EA0A-00FC-4A7B-B0D5-114800461D6E}" dt="2023-07-27T19:19:58.652" v="22" actId="20577"/>
          <ac:spMkLst>
            <pc:docMk/>
            <pc:sldMk cId="0" sldId="256"/>
            <ac:spMk id="39" creationId="{00000000-0000-0000-0000-000000000000}"/>
          </ac:spMkLst>
        </pc:spChg>
        <pc:picChg chg="mod">
          <ac:chgData name="Davis Harper" userId="" providerId="" clId="Web-{F009EA0A-00FC-4A7B-B0D5-114800461D6E}" dt="2023-07-27T19:17:52.352" v="16" actId="1076"/>
          <ac:picMkLst>
            <pc:docMk/>
            <pc:sldMk cId="0" sldId="256"/>
            <ac:picMk id="4" creationId="{4E1E7DD9-EBDE-9727-55CA-E3F64BFD2876}"/>
          </ac:picMkLst>
        </pc:picChg>
        <pc:extLst>
          <p:ext xmlns:p="http://schemas.openxmlformats.org/presentationml/2006/main" uri="{D6D511B9-2390-475A-947B-AFAB55BFBCF1}">
            <pc226:cmChg xmlns:pc226="http://schemas.microsoft.com/office/powerpoint/2022/06/main/command" chg="mod">
              <pc226:chgData name="Davis Harper" userId="" providerId="" clId="Web-{F009EA0A-00FC-4A7B-B0D5-114800461D6E}" dt="2023-07-27T19:14:46.393" v="2"/>
              <pc2:cmMkLst xmlns:pc2="http://schemas.microsoft.com/office/powerpoint/2019/9/main/command">
                <pc:docMk/>
                <pc:sldMk cId="0" sldId="256"/>
                <pc2:cmMk id="{15F2DC0F-C366-44D0-A1C6-C1D7E36BE533}"/>
              </pc2:cmMkLst>
            </pc226:cmChg>
            <pc226:cmChg xmlns:pc226="http://schemas.microsoft.com/office/powerpoint/2022/06/main/command" chg="mod">
              <pc226:chgData name="Davis Harper" userId="" providerId="" clId="Web-{F009EA0A-00FC-4A7B-B0D5-114800461D6E}" dt="2023-07-27T19:14:43.206" v="1"/>
              <pc2:cmMkLst xmlns:pc2="http://schemas.microsoft.com/office/powerpoint/2019/9/main/command">
                <pc:docMk/>
                <pc:sldMk cId="0" sldId="256"/>
                <pc2:cmMk id="{B75A1313-58A8-4077-9725-ABCC44692509}"/>
              </pc2:cmMkLst>
            </pc226:cmChg>
            <pc226:cmChg xmlns:pc226="http://schemas.microsoft.com/office/powerpoint/2022/06/main/command" chg="mod">
              <pc226:chgData name="Davis Harper" userId="" providerId="" clId="Web-{F009EA0A-00FC-4A7B-B0D5-114800461D6E}" dt="2023-07-27T19:14:40.409" v="0"/>
              <pc2:cmMkLst xmlns:pc2="http://schemas.microsoft.com/office/powerpoint/2019/9/main/command">
                <pc:docMk/>
                <pc:sldMk cId="0" sldId="256"/>
                <pc2:cmMk id="{A4FAF841-E496-4D2D-B779-75FCACD9319A}"/>
              </pc2:cmMkLst>
            </pc226:cmChg>
            <pc226:cmChg xmlns:pc226="http://schemas.microsoft.com/office/powerpoint/2022/06/main/command" chg="mod">
              <pc226:chgData name="Davis Harper" userId="" providerId="" clId="Web-{F009EA0A-00FC-4A7B-B0D5-114800461D6E}" dt="2023-07-27T19:19:55.309" v="21"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Davis Harper" userId="" providerId="" clId="Web-{F009EA0A-00FC-4A7B-B0D5-114800461D6E}" dt="2023-07-27T19:19:55.309" v="21"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Davis Harper" userId="" providerId="" clId="Web-{F009EA0A-00FC-4A7B-B0D5-114800461D6E}" dt="2023-07-27T19:16:39.772" v="13" actId="20577"/>
              <pc2:cmMkLst xmlns:pc2="http://schemas.microsoft.com/office/powerpoint/2019/9/main/command">
                <pc:docMk/>
                <pc:sldMk cId="0" sldId="256"/>
                <pc2:cmMk id="{CC0AAC5F-BBCD-41D7-9D6B-E1EFE22DE8F7}"/>
              </pc2:cmMkLst>
            </pc226:cmChg>
            <pc226:cmChg xmlns:pc226="http://schemas.microsoft.com/office/powerpoint/2022/06/main/command" chg="mod">
              <pc226:chgData name="Davis Harper" userId="" providerId="" clId="Web-{F009EA0A-00FC-4A7B-B0D5-114800461D6E}" dt="2023-07-27T19:19:55.309" v="21"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Davis Harper" userId="" providerId="" clId="Web-{F009EA0A-00FC-4A7B-B0D5-114800461D6E}" dt="2023-07-27T19:20:20.012" v="24"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Davis Harper" userId="" providerId="" clId="Web-{F009EA0A-00FC-4A7B-B0D5-114800461D6E}" dt="2023-07-27T19:20:20.012" v="24" actId="20577"/>
              <pc2:cmMkLst xmlns:pc2="http://schemas.microsoft.com/office/powerpoint/2019/9/main/command">
                <pc:docMk/>
                <pc:sldMk cId="0" sldId="256"/>
                <pc2:cmMk id="{E0DED49E-9542-42EC-8B4A-68C2B039616E}"/>
              </pc2:cmMkLst>
            </pc226:cmChg>
            <pc226:cmChg xmlns:pc226="http://schemas.microsoft.com/office/powerpoint/2022/06/main/command" chg="mod">
              <pc226:chgData name="Davis Harper" userId="" providerId="" clId="Web-{F009EA0A-00FC-4A7B-B0D5-114800461D6E}" dt="2023-07-27T19:19:55.309" v="21" actId="20577"/>
              <pc2:cmMkLst xmlns:pc2="http://schemas.microsoft.com/office/powerpoint/2019/9/main/command">
                <pc:docMk/>
                <pc:sldMk cId="0" sldId="256"/>
                <pc2:cmMk id="{FF6D8CF5-E199-4274-8201-2C84FCB4F514}"/>
              </pc2:cmMkLst>
            </pc226:cmChg>
          </p:ext>
        </pc:extLst>
      </pc:sldChg>
    </pc:docChg>
  </pc:docChgLst>
  <pc:docChgLst>
    <pc:chgData name="Catherine Kiplagat" clId="Web-{B3F8636E-52D6-4872-AF79-A1A78B7A3C2B}"/>
    <pc:docChg chg="mod">
      <pc:chgData name="Catherine Kiplagat" userId="" providerId="" clId="Web-{B3F8636E-52D6-4872-AF79-A1A78B7A3C2B}" dt="2023-07-24T17:33:22.744" v="3"/>
      <pc:docMkLst>
        <pc:docMk/>
      </pc:docMkLst>
      <pc:sldChg chg="addCm">
        <pc:chgData name="Catherine Kiplagat" userId="" providerId="" clId="Web-{B3F8636E-52D6-4872-AF79-A1A78B7A3C2B}" dt="2023-07-24T17:33:22.744" v="3"/>
        <pc:sldMkLst>
          <pc:docMk/>
          <pc:sldMk cId="0" sldId="256"/>
        </pc:sldMkLst>
        <pc:extLst>
          <p:ext xmlns:p="http://schemas.openxmlformats.org/presentationml/2006/main" uri="{D6D511B9-2390-475A-947B-AFAB55BFBCF1}">
            <pc226:cmChg xmlns:pc226="http://schemas.microsoft.com/office/powerpoint/2022/06/main/command" chg="add">
              <pc226:chgData name="Catherine Kiplagat" userId="" providerId="" clId="Web-{B3F8636E-52D6-4872-AF79-A1A78B7A3C2B}" dt="2023-07-24T17:33:22.744" v="3"/>
              <pc2:cmMkLst xmlns:pc2="http://schemas.microsoft.com/office/powerpoint/2019/9/main/command">
                <pc:docMk/>
                <pc:sldMk cId="0" sldId="256"/>
                <pc2:cmMk id="{EAEACA5B-8C42-4B55-A4D7-C61257913BF3}"/>
              </pc2:cmMkLst>
            </pc226:cmChg>
            <pc226:cmChg xmlns:pc226="http://schemas.microsoft.com/office/powerpoint/2022/06/main/command" chg="add">
              <pc226:chgData name="Catherine Kiplagat" userId="" providerId="" clId="Web-{B3F8636E-52D6-4872-AF79-A1A78B7A3C2B}" dt="2023-07-24T17:32:27.212" v="2"/>
              <pc2:cmMkLst xmlns:pc2="http://schemas.microsoft.com/office/powerpoint/2019/9/main/command">
                <pc:docMk/>
                <pc:sldMk cId="0" sldId="256"/>
                <pc2:cmMk id="{CC0AAC5F-BBCD-41D7-9D6B-E1EFE22DE8F7}"/>
              </pc2:cmMkLst>
            </pc226:cmChg>
            <pc226:cmChg xmlns:pc226="http://schemas.microsoft.com/office/powerpoint/2022/06/main/command" chg="add">
              <pc226:chgData name="Catherine Kiplagat" userId="" providerId="" clId="Web-{B3F8636E-52D6-4872-AF79-A1A78B7A3C2B}" dt="2023-07-24T17:28:16.533" v="1"/>
              <pc2:cmMkLst xmlns:pc2="http://schemas.microsoft.com/office/powerpoint/2019/9/main/command">
                <pc:docMk/>
                <pc:sldMk cId="0" sldId="256"/>
                <pc2:cmMk id="{FF6D8CF5-E199-4274-8201-2C84FCB4F514}"/>
              </pc2:cmMkLst>
            </pc226:cmChg>
          </p:ext>
        </pc:extLst>
      </pc:sldChg>
    </pc:docChg>
  </pc:docChgLst>
  <pc:docChgLst>
    <pc:chgData name="Davis Harper" clId="Web-{3AC49821-57BA-45D8-B703-81421D47D8A6}"/>
    <pc:docChg chg="modSld">
      <pc:chgData name="Davis Harper" userId="" providerId="" clId="Web-{3AC49821-57BA-45D8-B703-81421D47D8A6}" dt="2023-07-27T21:58:36.930" v="20" actId="20577"/>
      <pc:docMkLst>
        <pc:docMk/>
      </pc:docMkLst>
      <pc:sldChg chg="modSp modCm">
        <pc:chgData name="Davis Harper" userId="" providerId="" clId="Web-{3AC49821-57BA-45D8-B703-81421D47D8A6}" dt="2023-07-27T21:58:36.930" v="20" actId="20577"/>
        <pc:sldMkLst>
          <pc:docMk/>
          <pc:sldMk cId="0" sldId="256"/>
        </pc:sldMkLst>
        <pc:spChg chg="mod">
          <ac:chgData name="Davis Harper" userId="" providerId="" clId="Web-{3AC49821-57BA-45D8-B703-81421D47D8A6}" dt="2023-07-27T21:57:49.225" v="10" actId="20577"/>
          <ac:spMkLst>
            <pc:docMk/>
            <pc:sldMk cId="0" sldId="256"/>
            <ac:spMk id="31" creationId="{00000000-0000-0000-0000-000000000000}"/>
          </ac:spMkLst>
        </pc:spChg>
        <pc:spChg chg="mod">
          <ac:chgData name="Davis Harper" userId="" providerId="" clId="Web-{3AC49821-57BA-45D8-B703-81421D47D8A6}" dt="2023-07-27T21:58:07.101" v="13" actId="20577"/>
          <ac:spMkLst>
            <pc:docMk/>
            <pc:sldMk cId="0" sldId="256"/>
            <ac:spMk id="33" creationId="{00000000-0000-0000-0000-000000000000}"/>
          </ac:spMkLst>
        </pc:spChg>
        <pc:spChg chg="mod">
          <ac:chgData name="Davis Harper" userId="" providerId="" clId="Web-{3AC49821-57BA-45D8-B703-81421D47D8A6}" dt="2023-07-27T21:58:36.930" v="20"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Davis Harper" userId="" providerId="" clId="Web-{3AC49821-57BA-45D8-B703-81421D47D8A6}" dt="2023-07-27T21:58:22.195" v="19"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Davis Harper" userId="" providerId="" clId="Web-{3AC49821-57BA-45D8-B703-81421D47D8A6}" dt="2023-07-27T21:58:22.195" v="19"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Davis Harper" userId="" providerId="" clId="Web-{3AC49821-57BA-45D8-B703-81421D47D8A6}" dt="2023-07-27T21:58:22.195" v="19"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Davis Harper" userId="" providerId="" clId="Web-{3AC49821-57BA-45D8-B703-81421D47D8A6}" dt="2023-07-27T21:58:22.195" v="19"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Davis Harper" userId="" providerId="" clId="Web-{3AC49821-57BA-45D8-B703-81421D47D8A6}" dt="2023-07-27T21:57:14.864" v="9" actId="20577"/>
              <pc2:cmMkLst xmlns:pc2="http://schemas.microsoft.com/office/powerpoint/2019/9/main/command">
                <pc:docMk/>
                <pc:sldMk cId="0" sldId="256"/>
                <pc2:cmMk id="{E0DED49E-9542-42EC-8B4A-68C2B039616E}"/>
              </pc2:cmMkLst>
            </pc226:cmChg>
            <pc226:cmChg xmlns:pc226="http://schemas.microsoft.com/office/powerpoint/2022/06/main/command" chg="mod">
              <pc226:chgData name="Davis Harper" userId="" providerId="" clId="Web-{3AC49821-57BA-45D8-B703-81421D47D8A6}" dt="2023-07-27T21:58:22.195" v="19" actId="20577"/>
              <pc2:cmMkLst xmlns:pc2="http://schemas.microsoft.com/office/powerpoint/2019/9/main/command">
                <pc:docMk/>
                <pc:sldMk cId="0" sldId="256"/>
                <pc2:cmMk id="{FF6D8CF5-E199-4274-8201-2C84FCB4F514}"/>
              </pc2:cmMkLst>
            </pc226:cmChg>
            <pc226:cmChg xmlns:pc226="http://schemas.microsoft.com/office/powerpoint/2022/06/main/command" chg="mod">
              <pc226:chgData name="Davis Harper" userId="" providerId="" clId="Web-{3AC49821-57BA-45D8-B703-81421D47D8A6}" dt="2023-07-27T21:57:54.647" v="12" actId="20577"/>
              <pc2:cmMkLst xmlns:pc2="http://schemas.microsoft.com/office/powerpoint/2019/9/main/command">
                <pc:docMk/>
                <pc:sldMk cId="0" sldId="256"/>
                <pc2:cmMk id="{2642A8FF-889B-4B42-B704-E3FB5AC056B2}"/>
              </pc2:cmMkLst>
            </pc226:cmChg>
          </p:ext>
        </pc:extLst>
      </pc:sldChg>
    </pc:docChg>
  </pc:docChgLst>
  <pc:docChgLst>
    <pc:chgData name="Catherine Kiplagat" clId="Web-{E93D6EC4-DC09-4852-BF56-02CFA2001115}"/>
    <pc:docChg chg="modSld">
      <pc:chgData name="Catherine Kiplagat" userId="" providerId="" clId="Web-{E93D6EC4-DC09-4852-BF56-02CFA2001115}" dt="2023-07-20T18:47:53.010" v="46" actId="20577"/>
      <pc:docMkLst>
        <pc:docMk/>
      </pc:docMkLst>
      <pc:sldChg chg="modSp">
        <pc:chgData name="Catherine Kiplagat" userId="" providerId="" clId="Web-{E93D6EC4-DC09-4852-BF56-02CFA2001115}" dt="2023-07-20T18:47:53.010" v="46" actId="20577"/>
        <pc:sldMkLst>
          <pc:docMk/>
          <pc:sldMk cId="0" sldId="256"/>
        </pc:sldMkLst>
        <pc:spChg chg="mod">
          <ac:chgData name="Catherine Kiplagat" userId="" providerId="" clId="Web-{E93D6EC4-DC09-4852-BF56-02CFA2001115}" dt="2023-07-20T18:47:53.010" v="46" actId="20577"/>
          <ac:spMkLst>
            <pc:docMk/>
            <pc:sldMk cId="0" sldId="256"/>
            <ac:spMk id="39" creationId="{00000000-0000-0000-0000-000000000000}"/>
          </ac:spMkLst>
        </pc:spChg>
      </pc:sldChg>
    </pc:docChg>
  </pc:docChgLst>
  <pc:docChgLst>
    <pc:chgData name="Kalia D. West" clId="Web-{F7C8D02A-D017-4C71-AFF0-E8F9BC123022}"/>
    <pc:docChg chg="modSld">
      <pc:chgData name="Kalia D. West" userId="" providerId="" clId="Web-{F7C8D02A-D017-4C71-AFF0-E8F9BC123022}" dt="2023-07-20T19:31:22.922" v="584" actId="1076"/>
      <pc:docMkLst>
        <pc:docMk/>
      </pc:docMkLst>
      <pc:sldChg chg="modSp">
        <pc:chgData name="Kalia D. West" userId="" providerId="" clId="Web-{F7C8D02A-D017-4C71-AFF0-E8F9BC123022}" dt="2023-07-20T19:31:22.922" v="584" actId="1076"/>
        <pc:sldMkLst>
          <pc:docMk/>
          <pc:sldMk cId="0" sldId="256"/>
        </pc:sldMkLst>
        <pc:spChg chg="mod">
          <ac:chgData name="Kalia D. West" userId="" providerId="" clId="Web-{F7C8D02A-D017-4C71-AFF0-E8F9BC123022}" dt="2023-07-20T19:31:22.922" v="584" actId="1076"/>
          <ac:spMkLst>
            <pc:docMk/>
            <pc:sldMk cId="0" sldId="256"/>
            <ac:spMk id="3" creationId="{FC67BB71-8C77-DB24-D97B-414AEDBEC69E}"/>
          </ac:spMkLst>
        </pc:spChg>
        <pc:spChg chg="mod">
          <ac:chgData name="Kalia D. West" userId="" providerId="" clId="Web-{F7C8D02A-D017-4C71-AFF0-E8F9BC123022}" dt="2023-07-20T19:30:38.779" v="577"/>
          <ac:spMkLst>
            <pc:docMk/>
            <pc:sldMk cId="0" sldId="256"/>
            <ac:spMk id="29" creationId="{00000000-0000-0000-0000-000000000000}"/>
          </ac:spMkLst>
        </pc:spChg>
        <pc:spChg chg="mod">
          <ac:chgData name="Kalia D. West" userId="" providerId="" clId="Web-{F7C8D02A-D017-4C71-AFF0-E8F9BC123022}" dt="2023-07-20T19:31:04.187" v="580"/>
          <ac:spMkLst>
            <pc:docMk/>
            <pc:sldMk cId="0" sldId="256"/>
            <ac:spMk id="30" creationId="{00000000-0000-0000-0000-000000000000}"/>
          </ac:spMkLst>
        </pc:spChg>
        <pc:spChg chg="mod">
          <ac:chgData name="Kalia D. West" userId="" providerId="" clId="Web-{F7C8D02A-D017-4C71-AFF0-E8F9BC123022}" dt="2023-07-20T19:30:48.670" v="578" actId="1076"/>
          <ac:spMkLst>
            <pc:docMk/>
            <pc:sldMk cId="0" sldId="256"/>
            <ac:spMk id="31" creationId="{00000000-0000-0000-0000-000000000000}"/>
          </ac:spMkLst>
        </pc:spChg>
        <pc:spChg chg="mod">
          <ac:chgData name="Kalia D. West" userId="" providerId="" clId="Web-{F7C8D02A-D017-4C71-AFF0-E8F9BC123022}" dt="2023-07-20T19:31:07.515" v="581"/>
          <ac:spMkLst>
            <pc:docMk/>
            <pc:sldMk cId="0" sldId="256"/>
            <ac:spMk id="34" creationId="{00000000-0000-0000-0000-000000000000}"/>
          </ac:spMkLst>
        </pc:spChg>
        <pc:spChg chg="mod">
          <ac:chgData name="Kalia D. West" userId="" providerId="" clId="Web-{F7C8D02A-D017-4C71-AFF0-E8F9BC123022}" dt="2023-07-20T19:17:43.540" v="524" actId="20577"/>
          <ac:spMkLst>
            <pc:docMk/>
            <pc:sldMk cId="0" sldId="256"/>
            <ac:spMk id="35" creationId="{00000000-0000-0000-0000-000000000000}"/>
          </ac:spMkLst>
        </pc:spChg>
        <pc:spChg chg="mod">
          <ac:chgData name="Kalia D. West" userId="" providerId="" clId="Web-{F7C8D02A-D017-4C71-AFF0-E8F9BC123022}" dt="2023-07-20T19:07:41.313" v="446" actId="14100"/>
          <ac:spMkLst>
            <pc:docMk/>
            <pc:sldMk cId="0" sldId="256"/>
            <ac:spMk id="37" creationId="{00000000-0000-0000-0000-000000000000}"/>
          </ac:spMkLst>
        </pc:spChg>
        <pc:spChg chg="mod">
          <ac:chgData name="Kalia D. West" userId="" providerId="" clId="Web-{F7C8D02A-D017-4C71-AFF0-E8F9BC123022}" dt="2023-07-20T19:07:30.328" v="444" actId="1076"/>
          <ac:spMkLst>
            <pc:docMk/>
            <pc:sldMk cId="0" sldId="256"/>
            <ac:spMk id="38" creationId="{00000000-0000-0000-0000-000000000000}"/>
          </ac:spMkLst>
        </pc:spChg>
        <pc:spChg chg="mod">
          <ac:chgData name="Kalia D. West" userId="" providerId="" clId="Web-{F7C8D02A-D017-4C71-AFF0-E8F9BC123022}" dt="2023-07-20T19:18:06.417" v="530" actId="20577"/>
          <ac:spMkLst>
            <pc:docMk/>
            <pc:sldMk cId="0" sldId="256"/>
            <ac:spMk id="39" creationId="{00000000-0000-0000-0000-000000000000}"/>
          </ac:spMkLst>
        </pc:spChg>
      </pc:sldChg>
    </pc:docChg>
  </pc:docChgLst>
  <pc:docChgLst>
    <pc:chgData name="Catherine Kiplagat" clId="Web-{64BBF8BA-797A-4E54-B239-54FB4F62FD8B}"/>
    <pc:docChg chg="modSld">
      <pc:chgData name="Catherine Kiplagat" userId="" providerId="" clId="Web-{64BBF8BA-797A-4E54-B239-54FB4F62FD8B}" dt="2023-07-20T15:16:51.209" v="14" actId="20577"/>
      <pc:docMkLst>
        <pc:docMk/>
      </pc:docMkLst>
      <pc:sldChg chg="modSp">
        <pc:chgData name="Catherine Kiplagat" userId="" providerId="" clId="Web-{64BBF8BA-797A-4E54-B239-54FB4F62FD8B}" dt="2023-07-20T15:16:51.209" v="14" actId="20577"/>
        <pc:sldMkLst>
          <pc:docMk/>
          <pc:sldMk cId="0" sldId="256"/>
        </pc:sldMkLst>
        <pc:spChg chg="mod">
          <ac:chgData name="Catherine Kiplagat" userId="" providerId="" clId="Web-{64BBF8BA-797A-4E54-B239-54FB4F62FD8B}" dt="2023-07-20T15:14:27.783" v="5" actId="20577"/>
          <ac:spMkLst>
            <pc:docMk/>
            <pc:sldMk cId="0" sldId="256"/>
            <ac:spMk id="31" creationId="{00000000-0000-0000-0000-000000000000}"/>
          </ac:spMkLst>
        </pc:spChg>
        <pc:spChg chg="mod">
          <ac:chgData name="Catherine Kiplagat" userId="" providerId="" clId="Web-{64BBF8BA-797A-4E54-B239-54FB4F62FD8B}" dt="2023-07-20T15:16:51.209" v="14" actId="20577"/>
          <ac:spMkLst>
            <pc:docMk/>
            <pc:sldMk cId="0" sldId="256"/>
            <ac:spMk id="39" creationId="{00000000-0000-0000-0000-000000000000}"/>
          </ac:spMkLst>
        </pc:spChg>
      </pc:sldChg>
    </pc:docChg>
  </pc:docChgLst>
  <pc:docChgLst>
    <pc:chgData name="Kalia D. West" clId="Web-{577A44AF-1F54-44F3-A296-E068F5F4E5E5}"/>
    <pc:docChg chg="modSld">
      <pc:chgData name="Kalia D. West" userId="" providerId="" clId="Web-{577A44AF-1F54-44F3-A296-E068F5F4E5E5}" dt="2023-07-28T17:47:26.321" v="45" actId="20577"/>
      <pc:docMkLst>
        <pc:docMk/>
      </pc:docMkLst>
      <pc:sldChg chg="modSp modCm">
        <pc:chgData name="Kalia D. West" userId="" providerId="" clId="Web-{577A44AF-1F54-44F3-A296-E068F5F4E5E5}" dt="2023-07-28T17:47:26.321" v="45" actId="20577"/>
        <pc:sldMkLst>
          <pc:docMk/>
          <pc:sldMk cId="0" sldId="256"/>
        </pc:sldMkLst>
        <pc:spChg chg="mod">
          <ac:chgData name="Kalia D. West" userId="" providerId="" clId="Web-{577A44AF-1F54-44F3-A296-E068F5F4E5E5}" dt="2023-07-28T17:47:26.321" v="45"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Kalia D. West" userId="" providerId="" clId="Web-{577A44AF-1F54-44F3-A296-E068F5F4E5E5}" dt="2023-07-28T17:47:26.321" v="45" actId="20577"/>
              <pc2:cmMkLst xmlns:pc2="http://schemas.microsoft.com/office/powerpoint/2019/9/main/command">
                <pc:docMk/>
                <pc:sldMk cId="0" sldId="256"/>
                <pc2:cmMk id="{647B7649-C2CF-41C9-B856-50E16D9542EC}"/>
              </pc2:cmMkLst>
            </pc226:cmChg>
            <pc226:cmChg xmlns:pc226="http://schemas.microsoft.com/office/powerpoint/2022/06/main/command" chg="mod">
              <pc226:chgData name="Kalia D. West" userId="" providerId="" clId="Web-{577A44AF-1F54-44F3-A296-E068F5F4E5E5}" dt="2023-07-28T17:47:26.321" v="45" actId="20577"/>
              <pc2:cmMkLst xmlns:pc2="http://schemas.microsoft.com/office/powerpoint/2019/9/main/command">
                <pc:docMk/>
                <pc:sldMk cId="0" sldId="256"/>
                <pc2:cmMk id="{EAEACA5B-8C42-4B55-A4D7-C61257913BF3}"/>
              </pc2:cmMkLst>
            </pc226:cmChg>
            <pc226:cmChg xmlns:pc226="http://schemas.microsoft.com/office/powerpoint/2022/06/main/command" chg="mod">
              <pc226:chgData name="Kalia D. West" userId="" providerId="" clId="Web-{577A44AF-1F54-44F3-A296-E068F5F4E5E5}" dt="2023-07-28T17:47:26.321" v="45" actId="20577"/>
              <pc2:cmMkLst xmlns:pc2="http://schemas.microsoft.com/office/powerpoint/2019/9/main/command">
                <pc:docMk/>
                <pc:sldMk cId="0" sldId="256"/>
                <pc2:cmMk id="{4E196167-8796-4F92-8F1E-C7E1E5E1E555}"/>
              </pc2:cmMkLst>
            </pc226:cmChg>
            <pc226:cmChg xmlns:pc226="http://schemas.microsoft.com/office/powerpoint/2022/06/main/command" chg="mod">
              <pc226:chgData name="Kalia D. West" userId="" providerId="" clId="Web-{577A44AF-1F54-44F3-A296-E068F5F4E5E5}" dt="2023-07-28T17:47:26.321" v="45" actId="20577"/>
              <pc2:cmMkLst xmlns:pc2="http://schemas.microsoft.com/office/powerpoint/2019/9/main/command">
                <pc:docMk/>
                <pc:sldMk cId="0" sldId="256"/>
                <pc2:cmMk id="{3D334886-7F6A-4373-8E3C-480C2AC0E81B}"/>
              </pc2:cmMkLst>
            </pc226:cmChg>
            <pc226:cmChg xmlns:pc226="http://schemas.microsoft.com/office/powerpoint/2022/06/main/command" chg="mod">
              <pc226:chgData name="Kalia D. West" userId="" providerId="" clId="Web-{577A44AF-1F54-44F3-A296-E068F5F4E5E5}" dt="2023-07-28T17:47:26.321" v="45" actId="20577"/>
              <pc2:cmMkLst xmlns:pc2="http://schemas.microsoft.com/office/powerpoint/2019/9/main/command">
                <pc:docMk/>
                <pc:sldMk cId="0" sldId="256"/>
                <pc2:cmMk id="{FF6D8CF5-E199-4274-8201-2C84FCB4F514}"/>
              </pc2:cmMkLst>
            </pc226:cmChg>
          </p:ext>
        </pc:extLst>
      </pc:sldChg>
    </pc:docChg>
  </pc:docChgLst>
</pc:chgInfo>
</file>

<file path=ppt/comments/modernComment_100_0.xml><?xml version="1.0" encoding="utf-8"?>
<p188:cmLst xmlns:a="http://schemas.openxmlformats.org/drawingml/2006/main" xmlns:r="http://schemas.openxmlformats.org/officeDocument/2006/relationships" xmlns:p188="http://schemas.microsoft.com/office/powerpoint/2018/8/main">
  <p188:cm id="{FF6D8CF5-E199-4274-8201-2C84FCB4F514}" authorId="{61818399-49BD-27E6-36E0-827E8AF06A5D}" created="2023-07-24T17:28:16.533">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539" len="57">
        <ac:context len="937" hash="2981952657"/>
      </ac:txMk>
    </ac:txMkLst>
    <p188:pos x="6578929" y="5343896"/>
    <p188:txBody>
      <a:bodyPr/>
      <a:lstStyle/>
      <a:p>
        <a:r>
          <a:rPr lang="en-US"/>
          <a:t>Add a subheading that names the study that this data came from</a:t>
        </a:r>
      </a:p>
    </p188:txBody>
  </p188:cm>
  <p188:cm id="{B75A1313-58A8-4077-9725-ABCC44692509}" authorId="{C2E6909A-4CB8-2DAB-F841-3B25A9642BB9}" status="resolved" created="2023-07-24T17:29:53.722" complete="100000">
    <ac:deMkLst xmlns:ac="http://schemas.microsoft.com/office/drawing/2013/main/command">
      <pc:docMk xmlns:pc="http://schemas.microsoft.com/office/powerpoint/2013/main/command"/>
      <pc:sldMk xmlns:pc="http://schemas.microsoft.com/office/powerpoint/2013/main/command" cId="0" sldId="256"/>
      <ac:spMk id="29" creationId="{00000000-0000-0000-0000-000000000000}"/>
    </ac:deMkLst>
    <p188:txBody>
      <a:bodyPr/>
      <a:lstStyle/>
      <a:p>
        <a:r>
          <a:rPr lang="en-US"/>
          <a:t>Overall, need parenthetical citations after each piece of research you include on  your poster. Use author and year of publication: (Moore, 2018)</a:t>
        </a:r>
      </a:p>
    </p188:txBody>
  </p188:cm>
  <p188:cm id="{CC0AAC5F-BBCD-41D7-9D6B-E1EFE22DE8F7}" authorId="{61818399-49BD-27E6-36E0-827E8AF06A5D}" created="2023-07-24T17:32:27.212">
    <ac:txMkLst xmlns:ac="http://schemas.microsoft.com/office/drawing/2013/main/command">
      <pc:docMk xmlns:pc="http://schemas.microsoft.com/office/powerpoint/2013/main/command"/>
      <pc:sldMk xmlns:pc="http://schemas.microsoft.com/office/powerpoint/2013/main/command" cId="0" sldId="256"/>
      <ac:spMk id="35" creationId="{00000000-0000-0000-0000-000000000000}"/>
      <ac:txMk cp="388">
        <ac:context len="422" hash="1750443035"/>
      </ac:txMk>
    </ac:txMkLst>
    <p188:pos x="2042555" y="593766"/>
    <p188:txBody>
      <a:bodyPr/>
      <a:lstStyle/>
      <a:p>
        <a:r>
          <a:rPr lang="en-US"/>
          <a:t>Your conclusion is a bit too vague. It  should be more than one sentence, I would try to restate some of your big findings, as well as any suggested solutions or resources you may have come across.</a:t>
        </a:r>
      </a:p>
    </p188:txBody>
  </p188:cm>
  <p188:cm id="{EAEACA5B-8C42-4B55-A4D7-C61257913BF3}" authorId="{61818399-49BD-27E6-36E0-827E8AF06A5D}" created="2023-07-24T17:33:22.744">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83">
        <ac:context len="937" hash="2981952657"/>
      </ac:txMk>
    </ac:txMkLst>
    <p188:pos x="6641431" y="3140242"/>
    <p188:txBody>
      <a:bodyPr/>
      <a:lstStyle/>
      <a:p>
        <a:r>
          <a:rPr lang="en-US"/>
          <a:t>Expand this to American Psychology Association </a:t>
        </a:r>
      </a:p>
    </p188:txBody>
  </p188:cm>
  <p188:cm id="{2642A8FF-889B-4B42-B704-E3FB5AC056B2}" authorId="{C2E6909A-4CB8-2DAB-F841-3B25A9642BB9}" created="2023-07-24T17:36:27.356">
    <ac:txMkLst xmlns:ac="http://schemas.microsoft.com/office/drawing/2013/main/command">
      <pc:docMk xmlns:pc="http://schemas.microsoft.com/office/powerpoint/2013/main/command"/>
      <pc:sldMk xmlns:pc="http://schemas.microsoft.com/office/powerpoint/2013/main/command" cId="0" sldId="256"/>
      <ac:spMk id="33" creationId="{00000000-0000-0000-0000-000000000000}"/>
      <ac:txMk cp="108">
        <ac:context len="894" hash="3775082168"/>
      </ac:txMk>
    </ac:txMkLst>
    <p188:pos x="2943921" y="6155473"/>
    <p188:txBody>
      <a:bodyPr/>
      <a:lstStyle/>
      <a:p>
        <a:r>
          <a:rPr lang="en-US"/>
          <a:t>I'm not sure what you mean by this. Are you saying that people who go to the police for help might get arrested? Or by "going to the police" do you mean people who are arrested for their behavior in school?</a:t>
        </a:r>
      </a:p>
    </p188:txBody>
  </p188:cm>
  <p188:cm id="{E0DED49E-9542-42EC-8B4A-68C2B039616E}" authorId="{C2E6909A-4CB8-2DAB-F841-3B25A9642BB9}" created="2023-07-24T17:37:13.388">
    <ac:txMkLst xmlns:ac="http://schemas.microsoft.com/office/drawing/2013/main/command">
      <pc:docMk xmlns:pc="http://schemas.microsoft.com/office/powerpoint/2013/main/command"/>
      <pc:sldMk xmlns:pc="http://schemas.microsoft.com/office/powerpoint/2013/main/command" cId="0" sldId="256"/>
      <ac:spMk id="31" creationId="{00000000-0000-0000-0000-000000000000}"/>
      <ac:txMk cp="481" len="155">
        <ac:context len="650" hash="3383516023"/>
      </ac:txMk>
    </ac:txMkLst>
    <p188:pos x="3612995" y="5252224"/>
    <p188:txBody>
      <a:bodyPr/>
      <a:lstStyle/>
      <a:p>
        <a:r>
          <a:rPr lang="en-US"/>
          <a:t>Was there a specific source that influenced a lot of your poster? Could mention it here since you have some space at the end of methodology.</a:t>
        </a:r>
      </a:p>
    </p188:txBody>
  </p188:cm>
  <p188:cm id="{7D2F0520-45F9-4FAB-BD01-1E0EF4D2EA81}" authorId="{C2E6909A-4CB8-2DAB-F841-3B25A9642BB9}" created="2023-07-24T17:38:30.484">
    <ac:deMkLst xmlns:ac="http://schemas.microsoft.com/office/drawing/2013/main/command">
      <pc:docMk xmlns:pc="http://schemas.microsoft.com/office/powerpoint/2013/main/command"/>
      <pc:sldMk xmlns:pc="http://schemas.microsoft.com/office/powerpoint/2013/main/command" cId="0" sldId="256"/>
      <ac:spMk id="33" creationId="{00000000-0000-0000-0000-000000000000}"/>
    </ac:deMkLst>
    <p188:txBody>
      <a:bodyPr/>
      <a:lstStyle/>
      <a:p>
        <a:r>
          <a:rPr lang="en-US"/>
          <a:t>I think you need a bullet point here defining "stigma" and another one defining "stereotype" just to give the context to understand your data analysis.</a:t>
        </a:r>
      </a:p>
    </p188:txBody>
  </p188:cm>
  <p188:cm id="{4E196167-8796-4F92-8F1E-C7E1E5E1E555}" authorId="{C2E6909A-4CB8-2DAB-F841-3B25A9642BB9}" created="2023-07-24T17:39:10.282">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83">
        <ac:context len="937" hash="2981952657"/>
      </ac:txMk>
    </ac:txMkLst>
    <p188:pos x="5820936" y="3211551"/>
    <p188:txBody>
      <a:bodyPr/>
      <a:lstStyle/>
      <a:p>
        <a:r>
          <a:rPr lang="en-US"/>
          <a:t>Anything else we can add here? I like this bullet point a lot, but would be great if there's anything else from your research you could pull in.</a:t>
        </a:r>
      </a:p>
    </p188:txBody>
  </p188:cm>
  <p188:cm id="{647B7649-C2CF-41C9-B856-50E16D9542EC}" authorId="{C2E6909A-4CB8-2DAB-F841-3B25A9642BB9}" created="2023-07-24T17:40:12.846">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539" len="155">
        <ac:context len="937" hash="2981952657"/>
      </ac:txMk>
    </ac:txMkLst>
    <p188:pos x="1906858" y="6590370"/>
    <p188:txBody>
      <a:bodyPr/>
      <a:lstStyle/>
      <a:p>
        <a:r>
          <a:rPr lang="en-US"/>
          <a:t>These and any other stereotypes that you're going to include need to be connected to a mental health outcome (as you have in the first bullet point here).</a:t>
        </a:r>
      </a:p>
    </p188:txBody>
  </p188:cm>
  <p188:cm id="{3D334886-7F6A-4373-8E3C-480C2AC0E81B}" authorId="{C2E6909A-4CB8-2DAB-F841-3B25A9642BB9}" status="resolved" created="2023-07-24T17:41:27.332" complete="100000">
    <ac:txMkLst xmlns:ac="http://schemas.microsoft.com/office/drawing/2013/main/command">
      <pc:docMk xmlns:pc="http://schemas.microsoft.com/office/powerpoint/2013/main/command"/>
      <pc:sldMk xmlns:pc="http://schemas.microsoft.com/office/powerpoint/2013/main/command" cId="0" sldId="256"/>
      <ac:spMk id="3" creationId="{FC67BB71-8C77-DB24-D97B-414AEDBEC69E}"/>
      <ac:txMk cp="0">
        <ac:context len="884" hash="2619572648"/>
      </ac:txMk>
    </ac:txMkLst>
    <p188:pos x="4114800" y="2107580"/>
    <p188:txBody>
      <a:bodyPr/>
      <a:lstStyle/>
      <a:p>
        <a:r>
          <a:rPr lang="en-US"/>
          <a:t>This almost feels like background, or at least like it should be moved to the top of Data Analysis to show what the current situation with Black adolescent male mental health is, before you explore why that might be.</a:t>
        </a:r>
      </a:p>
    </p188:txBody>
  </p188:cm>
  <p188:cm id="{A4FAF841-E496-4D2D-B779-75FCACD9319A}" authorId="{C2E6909A-4CB8-2DAB-F841-3B25A9642BB9}" status="resolved" created="2023-07-24T17:41:57.582" complete="100000">
    <ac:deMkLst xmlns:ac="http://schemas.microsoft.com/office/drawing/2013/main/command">
      <pc:docMk xmlns:pc="http://schemas.microsoft.com/office/powerpoint/2013/main/command"/>
      <pc:sldMk xmlns:pc="http://schemas.microsoft.com/office/powerpoint/2013/main/command" cId="0" sldId="256"/>
      <ac:picMk id="2" creationId="{B62AD217-2583-A556-EFE1-130771BA9BDD}"/>
    </ac:deMkLst>
    <p188:txBody>
      <a:bodyPr/>
      <a:lstStyle/>
      <a:p>
        <a:r>
          <a:rPr lang="en-US"/>
          <a:t>This is a nice graph but you don't have any caption explaining the connection between harsher discipline and poor mental health.</a:t>
        </a:r>
      </a:p>
    </p188:txBody>
  </p188:cm>
  <p188:cm id="{15F2DC0F-C366-44D0-A1C6-C1D7E36BE533}" authorId="{C2E6909A-4CB8-2DAB-F841-3B25A9642BB9}" status="resolved" created="2023-07-24T17:43:52.476" complete="100000">
    <ac:deMkLst xmlns:ac="http://schemas.microsoft.com/office/drawing/2013/main/command">
      <pc:docMk xmlns:pc="http://schemas.microsoft.com/office/powerpoint/2013/main/command"/>
      <pc:sldMk xmlns:pc="http://schemas.microsoft.com/office/powerpoint/2013/main/command" cId="0" sldId="256"/>
      <ac:spMk id="37" creationId="{00000000-0000-0000-0000-000000000000}"/>
    </ac:deMkLst>
    <p188:pos x="6208294" y="2021305"/>
    <p188:txBody>
      <a:bodyPr/>
      <a:lstStyle/>
      <a:p>
        <a:r>
          <a:rPr lang="en-US"/>
          <a:t>I feel like much of these "Results" can be included in your "Conclusion" since it's more of a summary. I would prefer that you include any other data points that connect the dots and show how the combined forces of stigma, stereotypes, and harsh discipline contribute to greater mental health challenges.</a:t>
        </a:r>
      </a:p>
    </p188:txBody>
  </p188:cm>
  <p188:cm id="{00C6FB2F-646D-4B05-9950-D6F6D8ABEB59}" authorId="{F6C59BC9-9195-F5AE-DC9D-A78E597652C3}" created="2023-07-27T17:37:57.992">
    <ac:deMkLst xmlns:ac="http://schemas.microsoft.com/office/drawing/2013/main/command">
      <pc:docMk xmlns:pc="http://schemas.microsoft.com/office/powerpoint/2013/main/command"/>
      <pc:sldMk xmlns:pc="http://schemas.microsoft.com/office/powerpoint/2013/main/command" cId="0" sldId="256"/>
      <ac:spMk id="29" creationId="{00000000-0000-0000-0000-000000000000}"/>
    </ac:deMkLst>
    <p188:txBody>
      <a:bodyPr/>
      <a:lstStyle/>
      <a:p>
        <a:r>
          <a:rPr lang="en-US"/>
          <a:t>Change fill color or change font color to white. Hard to see.</a:t>
        </a:r>
      </a:p>
    </p188:txBody>
  </p188:cm>
  <p188:cm id="{E6634B1B-ECCA-4656-9B87-0E0350A47B5B}" authorId="{F6C59BC9-9195-F5AE-DC9D-A78E597652C3}" status="resolved" created="2023-07-27T17:50:05.866" complete="100000">
    <pc:sldMkLst xmlns:pc="http://schemas.microsoft.com/office/powerpoint/2013/main/command">
      <pc:docMk/>
      <pc:sldMk cId="0" sldId="256"/>
    </pc:sldMkLst>
    <p188:txBody>
      <a:bodyPr/>
      <a:lstStyle/>
      <a:p>
        <a:r>
          <a:rPr lang="en-US"/>
          <a:t>Avoid "to conclude" "in conclusion" in your conclusion. Delete "in conclusion" and keep rest of sentence.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3"/>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3"/>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155160" y="459347"/>
            <a:ext cx="21249000" cy="1676400"/>
          </a:xfrm>
          <a:prstGeom prst="rect">
            <a:avLst/>
          </a:prstGeom>
          <a:solidFill>
            <a:schemeClr val="bg2"/>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sz="3200" b="0">
                <a:solidFill>
                  <a:schemeClr val="bg1"/>
                </a:solidFill>
                <a:latin typeface="Lexend SemiBold"/>
                <a:ea typeface="Lexend SemiBold"/>
                <a:cs typeface="Lexend SemiBold"/>
              </a:rPr>
              <a:t>     The Air They Breathe: How Stigmas and Stereotypes Impact Mental Health in Black Adolescents</a:t>
            </a:r>
          </a:p>
          <a:p>
            <a:r>
              <a:rPr lang="en-US" sz="3200" b="0" dirty="0">
                <a:solidFill>
                  <a:schemeClr val="bg1"/>
                </a:solidFill>
                <a:latin typeface="Lexend SemiBold"/>
                <a:ea typeface="Lexend SemiBold"/>
                <a:cs typeface="Lexend SemiBold"/>
              </a:rPr>
              <a:t>Kalia West</a:t>
            </a:r>
            <a:endParaRPr sz="3200" b="0">
              <a:solidFill>
                <a:schemeClr val="bg1"/>
              </a:solidFill>
              <a:latin typeface="Lexend SemiBold"/>
              <a:ea typeface="Lexend SemiBold"/>
              <a:cs typeface="Lexend SemiBold"/>
            </a:endParaRPr>
          </a:p>
          <a:p>
            <a:r>
              <a:rPr lang="en-US" sz="3200" b="0" dirty="0">
                <a:solidFill>
                  <a:schemeClr val="bg1"/>
                </a:solidFill>
                <a:latin typeface="Lexend SemiBold"/>
                <a:ea typeface="Lexend SemiBold"/>
                <a:cs typeface="Lexend SemiBold"/>
                <a:sym typeface="Lexend SemiBold"/>
              </a:rPr>
              <a:t>Northern High School</a:t>
            </a:r>
            <a:endParaRPr sz="3200" b="0" dirty="0">
              <a:solidFill>
                <a:schemeClr val="bg1"/>
              </a:solidFill>
              <a:latin typeface="Lexend SemiBold"/>
              <a:ea typeface="Lexend SemiBold"/>
              <a:cs typeface="Lexend SemiBold"/>
              <a:sym typeface="Lexend SemiBold"/>
            </a:endParaRPr>
          </a:p>
        </p:txBody>
      </p:sp>
      <p:sp>
        <p:nvSpPr>
          <p:cNvPr id="30" name="Google Shape;30;p1"/>
          <p:cNvSpPr txBox="1">
            <a:spLocks noGrp="1"/>
          </p:cNvSpPr>
          <p:nvPr>
            <p:ph type="body" idx="1"/>
          </p:nvPr>
        </p:nvSpPr>
        <p:spPr>
          <a:xfrm>
            <a:off x="153568" y="2374232"/>
            <a:ext cx="6792685" cy="533400"/>
          </a:xfrm>
          <a:prstGeom prst="rect">
            <a:avLst/>
          </a:prstGeom>
          <a:solidFill>
            <a:schemeClr val="bg2"/>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solidFill>
                  <a:schemeClr val="bg1"/>
                </a:solidFill>
                <a:latin typeface="Lexend SemiBold"/>
                <a:ea typeface="Lexend SemiBold"/>
                <a:cs typeface="Lexend SemiBold"/>
                <a:sym typeface="Lexend SemiBold"/>
              </a:rPr>
              <a:t>  Introduction</a:t>
            </a:r>
            <a:endParaRPr sz="3000" b="0" i="0" u="none" strike="noStrike" cap="none">
              <a:solidFill>
                <a:schemeClr val="bg1"/>
              </a:solidFill>
              <a:latin typeface="Lexend SemiBold"/>
              <a:ea typeface="Lexend SemiBold"/>
              <a:cs typeface="Lexend SemiBold"/>
              <a:sym typeface="Lexend SemiBold"/>
            </a:endParaRPr>
          </a:p>
        </p:txBody>
      </p:sp>
      <p:sp>
        <p:nvSpPr>
          <p:cNvPr id="31" name="Google Shape;31;p1"/>
          <p:cNvSpPr txBox="1">
            <a:spLocks noGrp="1"/>
          </p:cNvSpPr>
          <p:nvPr>
            <p:ph type="body" idx="2"/>
          </p:nvPr>
        </p:nvSpPr>
        <p:spPr>
          <a:xfrm>
            <a:off x="150453" y="2941601"/>
            <a:ext cx="6816663" cy="5426242"/>
          </a:xfrm>
          <a:prstGeom prst="rect">
            <a:avLst/>
          </a:prstGeom>
          <a:noFill/>
          <a:ln>
            <a:noFill/>
          </a:ln>
        </p:spPr>
        <p:txBody>
          <a:bodyPr spcFirstLastPara="1" wrap="square" lIns="78350" tIns="39175" rIns="78350" bIns="39175" anchor="t" anchorCtr="0">
            <a:noAutofit/>
          </a:bodyPr>
          <a:lstStyle/>
          <a:p>
            <a:pPr marL="0" indent="0">
              <a:spcBef>
                <a:spcPts val="1200"/>
              </a:spcBef>
              <a:buSzPts val="1100"/>
            </a:pPr>
            <a:r>
              <a:rPr lang="en-US" sz="3200" b="1" dirty="0">
                <a:latin typeface="Calibri"/>
              </a:rPr>
              <a:t>Introduction: </a:t>
            </a:r>
            <a:br>
              <a:rPr lang="en-US" sz="3200" b="1" dirty="0">
                <a:latin typeface="Calibri"/>
              </a:rPr>
            </a:br>
            <a:r>
              <a:rPr lang="en-US" sz="2000" dirty="0"/>
              <a:t>Mental health issues are prevalent within youth, but are especially noticeable within Black adolescent populations.  Stigmas and stereotypes are main contributors to the decline of Black adolescence mental health.</a:t>
            </a:r>
            <a:endParaRPr lang="en-US" dirty="0"/>
          </a:p>
          <a:p>
            <a:pPr marL="0" indent="0">
              <a:spcBef>
                <a:spcPts val="1200"/>
              </a:spcBef>
              <a:buSzPts val="1100"/>
            </a:pPr>
            <a:r>
              <a:rPr lang="en-US" sz="3200" b="1" dirty="0">
                <a:latin typeface="Calibri"/>
              </a:rPr>
              <a:t>Research Question</a:t>
            </a:r>
            <a:endParaRPr lang="en-US" dirty="0"/>
          </a:p>
          <a:p>
            <a:pPr marL="0" indent="0">
              <a:spcBef>
                <a:spcPts val="0"/>
              </a:spcBef>
            </a:pPr>
            <a:r>
              <a:rPr lang="en-US" sz="2000" dirty="0"/>
              <a:t>How can social factors impact mental health in Black adolescents? </a:t>
            </a:r>
          </a:p>
          <a:p>
            <a:pPr marL="0" lvl="0" indent="0" algn="l" rtl="0">
              <a:lnSpc>
                <a:spcPct val="100000"/>
              </a:lnSpc>
              <a:spcBef>
                <a:spcPts val="0"/>
              </a:spcBef>
              <a:spcAft>
                <a:spcPts val="0"/>
              </a:spcAft>
              <a:buSzPts val="1400"/>
              <a:buNone/>
            </a:pPr>
            <a:endParaRPr sz="2000"/>
          </a:p>
          <a:p>
            <a:pPr marL="0" indent="0">
              <a:spcBef>
                <a:spcPts val="0"/>
              </a:spcBef>
            </a:pPr>
            <a:r>
              <a:rPr lang="en-US" sz="3200" b="1" dirty="0">
                <a:latin typeface="Calibri"/>
              </a:rPr>
              <a:t>Thesis Statement</a:t>
            </a:r>
          </a:p>
          <a:p>
            <a:pPr marL="0" indent="0">
              <a:spcBef>
                <a:spcPts val="0"/>
              </a:spcBef>
            </a:pPr>
            <a:r>
              <a:rPr lang="en-US" sz="2000" dirty="0"/>
              <a:t>Stress caused by social factors such as stigmas and stereotypes can have serious negative psychological effects on Black adolescents. </a:t>
            </a:r>
          </a:p>
          <a:p>
            <a:pPr marL="0" lvl="0" indent="0" algn="l" rtl="0">
              <a:lnSpc>
                <a:spcPct val="100000"/>
              </a:lnSpc>
              <a:spcBef>
                <a:spcPts val="0"/>
              </a:spcBef>
              <a:spcAft>
                <a:spcPts val="0"/>
              </a:spcAft>
              <a:buSzPts val="1400"/>
              <a:buNone/>
            </a:pPr>
            <a:endParaRPr sz="2000"/>
          </a:p>
          <a:p>
            <a:pPr marL="0" indent="0">
              <a:spcBef>
                <a:spcPts val="0"/>
              </a:spcBef>
            </a:pPr>
            <a:r>
              <a:rPr lang="en-US" sz="3200" b="1" dirty="0">
                <a:latin typeface="Calibri"/>
              </a:rPr>
              <a:t>Methodology:</a:t>
            </a:r>
          </a:p>
          <a:p>
            <a:pPr marL="0" indent="0">
              <a:spcBef>
                <a:spcPts val="0"/>
              </a:spcBef>
            </a:pPr>
            <a:r>
              <a:rPr lang="en-US" sz="2000" dirty="0"/>
              <a:t>While researching I used search agents such as Google Scholar and ProQuest. I found articles using key words such as: "stigmas," "stereotypes" and "black adolescents." </a:t>
            </a:r>
          </a:p>
        </p:txBody>
      </p:sp>
      <p:sp>
        <p:nvSpPr>
          <p:cNvPr id="32" name="Google Shape;32;p1"/>
          <p:cNvSpPr txBox="1">
            <a:spLocks noGrp="1"/>
          </p:cNvSpPr>
          <p:nvPr>
            <p:ph type="body" idx="3"/>
          </p:nvPr>
        </p:nvSpPr>
        <p:spPr>
          <a:xfrm>
            <a:off x="170438" y="9603299"/>
            <a:ext cx="6792600" cy="533400"/>
          </a:xfrm>
          <a:prstGeom prst="rect">
            <a:avLst/>
          </a:prstGeom>
          <a:solidFill>
            <a:schemeClr val="bg2"/>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lvl="0" indent="457200" algn="l" rtl="0">
              <a:lnSpc>
                <a:spcPct val="100000"/>
              </a:lnSpc>
              <a:spcBef>
                <a:spcPts val="0"/>
              </a:spcBef>
              <a:spcAft>
                <a:spcPts val="0"/>
              </a:spcAft>
              <a:buSzPts val="1400"/>
              <a:buNone/>
            </a:pPr>
            <a:r>
              <a:rPr lang="en-US" sz="3200" b="0">
                <a:solidFill>
                  <a:schemeClr val="bg1"/>
                </a:solidFill>
                <a:latin typeface="Lexend Medium"/>
                <a:ea typeface="Lexend Medium"/>
                <a:cs typeface="Lexend Medium"/>
                <a:sym typeface="Lexend Medium"/>
              </a:rPr>
              <a:t>Background</a:t>
            </a:r>
            <a:r>
              <a:rPr lang="en-US" sz="3200">
                <a:solidFill>
                  <a:schemeClr val="bg1"/>
                </a:solidFill>
                <a:latin typeface="Actor"/>
                <a:ea typeface="Actor"/>
                <a:cs typeface="Actor"/>
                <a:sym typeface="Actor"/>
              </a:rPr>
              <a:t> </a:t>
            </a:r>
            <a:endParaRPr lang="en-US" sz="3200" i="0" u="none" strike="noStrike" cap="none">
              <a:solidFill>
                <a:schemeClr val="bg1"/>
              </a:solidFill>
              <a:latin typeface="Actor"/>
              <a:ea typeface="Actor"/>
              <a:cs typeface="Actor"/>
              <a:sym typeface="Actor"/>
            </a:endParaRPr>
          </a:p>
        </p:txBody>
      </p:sp>
      <p:sp>
        <p:nvSpPr>
          <p:cNvPr id="33" name="Google Shape;33;p1"/>
          <p:cNvSpPr txBox="1">
            <a:spLocks noGrp="1"/>
          </p:cNvSpPr>
          <p:nvPr>
            <p:ph type="body" idx="4"/>
          </p:nvPr>
        </p:nvSpPr>
        <p:spPr>
          <a:xfrm>
            <a:off x="154759" y="10233954"/>
            <a:ext cx="6791777" cy="7917989"/>
          </a:xfrm>
          <a:prstGeom prst="rect">
            <a:avLst/>
          </a:prstGeom>
          <a:noFill/>
          <a:ln>
            <a:noFill/>
          </a:ln>
        </p:spPr>
        <p:txBody>
          <a:bodyPr spcFirstLastPara="1" wrap="square" lIns="78350" tIns="39175" rIns="78350" bIns="39175" anchor="t" anchorCtr="0">
            <a:noAutofit/>
          </a:bodyPr>
          <a:lstStyle/>
          <a:p>
            <a:pPr marL="342900" indent="-342900">
              <a:spcBef>
                <a:spcPts val="1200"/>
              </a:spcBef>
              <a:buSzPts val="1100"/>
              <a:buFont typeface="Calibri"/>
              <a:buChar char="-"/>
            </a:pPr>
            <a:r>
              <a:rPr lang="en-US" sz="2000" dirty="0"/>
              <a:t>Stereotypes include notions that individuals are to blame for their mental health problems or that persons who suffer from mental illness are more likely to be harmful. (Freda F. Liu et al, 2022)</a:t>
            </a:r>
          </a:p>
          <a:p>
            <a:pPr marL="342900" indent="-342900">
              <a:spcBef>
                <a:spcPts val="1200"/>
              </a:spcBef>
              <a:buSzPts val="1100"/>
              <a:buFont typeface="Calibri"/>
              <a:buChar char="-"/>
            </a:pPr>
            <a:r>
              <a:rPr lang="en-US" sz="2000" dirty="0"/>
              <a:t>The concept of stigma states that its elements—labeling, stereotyping, separation, status loss, and discrimination—occur together. (Bruce G. Link, 2001)</a:t>
            </a:r>
          </a:p>
          <a:p>
            <a:pPr marL="342900" indent="-342900">
              <a:spcBef>
                <a:spcPts val="1200"/>
              </a:spcBef>
              <a:buSzPts val="1100"/>
              <a:buFont typeface="Calibri"/>
              <a:buChar char="-"/>
            </a:pPr>
            <a:r>
              <a:rPr lang="en-US" sz="2000" dirty="0"/>
              <a:t>The general stigma involves prejudice and misconceptions that are held by the broader public. Even before experiencing a mental illness, a person may embrace stigma and harbor unfavorable beliefs. (McLean, 2023)</a:t>
            </a:r>
          </a:p>
          <a:p>
            <a:pPr marL="342900" indent="-342900">
              <a:spcBef>
                <a:spcPts val="1200"/>
              </a:spcBef>
              <a:buSzPts val="1100"/>
              <a:buFont typeface="Calibri"/>
              <a:buChar char="-"/>
            </a:pPr>
            <a:r>
              <a:rPr lang="en-US" sz="2000" dirty="0"/>
              <a:t>Black teenagers have been identified as a group that is more vulnerable, especially when it comes to the frequency of depression. (Theda Rose, 2011)</a:t>
            </a:r>
          </a:p>
          <a:p>
            <a:pPr marL="342900" indent="-342900">
              <a:spcBef>
                <a:spcPts val="1200"/>
              </a:spcBef>
              <a:buSzPts val="1100"/>
              <a:buFont typeface="Calibri"/>
              <a:buChar char="-"/>
            </a:pPr>
            <a:r>
              <a:rPr lang="en-US" sz="2000" dirty="0"/>
              <a:t>One of the biggest factors preventing patients from using mental health services is stigma, which can take many different forms such as self-stigma and public stigma.(Moses, 2009) </a:t>
            </a:r>
          </a:p>
          <a:p>
            <a:pPr marL="342900" indent="-342900">
              <a:spcBef>
                <a:spcPts val="1200"/>
              </a:spcBef>
              <a:buSzPts val="1100"/>
              <a:buFont typeface="Calibri"/>
              <a:buChar char="-"/>
            </a:pPr>
            <a:endParaRPr lang="en-US" sz="2000"/>
          </a:p>
          <a:p>
            <a:pPr marL="342900" indent="-342900">
              <a:spcBef>
                <a:spcPts val="1200"/>
              </a:spcBef>
              <a:buSzPts val="1100"/>
              <a:buFont typeface="Calibri"/>
              <a:buChar char="-"/>
            </a:pPr>
            <a:endParaRPr lang="en-US" sz="2000"/>
          </a:p>
          <a:p>
            <a:pPr marL="0" indent="0">
              <a:spcBef>
                <a:spcPts val="1200"/>
              </a:spcBef>
              <a:buSzPts val="1100"/>
            </a:pPr>
            <a:endParaRPr lang="en-US" sz="2000">
              <a:latin typeface="Calibri"/>
              <a:cs typeface="Calibri"/>
            </a:endParaRPr>
          </a:p>
        </p:txBody>
      </p:sp>
      <p:sp>
        <p:nvSpPr>
          <p:cNvPr id="34" name="Google Shape;34;p1"/>
          <p:cNvSpPr txBox="1">
            <a:spLocks noGrp="1"/>
          </p:cNvSpPr>
          <p:nvPr>
            <p:ph type="body" idx="7"/>
          </p:nvPr>
        </p:nvSpPr>
        <p:spPr>
          <a:xfrm>
            <a:off x="7576458" y="3842085"/>
            <a:ext cx="6792685" cy="533400"/>
          </a:xfrm>
          <a:prstGeom prst="rect">
            <a:avLst/>
          </a:prstGeom>
          <a:solidFill>
            <a:schemeClr val="bg2"/>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00000"/>
              </a:lnSpc>
              <a:spcBef>
                <a:spcPts val="0"/>
              </a:spcBef>
              <a:spcAft>
                <a:spcPts val="0"/>
              </a:spcAft>
              <a:buSzPts val="1400"/>
              <a:buNone/>
            </a:pPr>
            <a:r>
              <a:rPr lang="en-US" sz="3000" b="0">
                <a:solidFill>
                  <a:schemeClr val="dk1"/>
                </a:solidFill>
                <a:latin typeface="Lexend SemiBold"/>
                <a:ea typeface="Lexend SemiBold"/>
                <a:cs typeface="Lexend SemiBold"/>
                <a:sym typeface="Lexend SemiBold"/>
              </a:rPr>
              <a:t>                   </a:t>
            </a:r>
            <a:r>
              <a:rPr lang="en-US" sz="3000" b="0">
                <a:solidFill>
                  <a:schemeClr val="bg1"/>
                </a:solidFill>
                <a:latin typeface="Lexend SemiBold"/>
                <a:ea typeface="Lexend SemiBold"/>
                <a:cs typeface="Lexend SemiBold"/>
                <a:sym typeface="Lexend SemiBold"/>
              </a:rPr>
              <a:t>Data Analysis </a:t>
            </a:r>
            <a:endParaRPr lang="en-US" sz="3000" b="0" i="0" u="none" strike="noStrike" cap="none">
              <a:solidFill>
                <a:schemeClr val="bg1"/>
              </a:solidFill>
              <a:latin typeface="Lexend SemiBold"/>
              <a:ea typeface="Lexend SemiBold"/>
              <a:cs typeface="Lexend SemiBold"/>
              <a:sym typeface="Lexend SemiBold"/>
            </a:endParaRPr>
          </a:p>
        </p:txBody>
      </p:sp>
      <p:sp>
        <p:nvSpPr>
          <p:cNvPr id="35" name="Google Shape;35;p1"/>
          <p:cNvSpPr txBox="1">
            <a:spLocks noGrp="1"/>
          </p:cNvSpPr>
          <p:nvPr>
            <p:ph type="body" idx="8"/>
          </p:nvPr>
        </p:nvSpPr>
        <p:spPr>
          <a:xfrm>
            <a:off x="14753691" y="11243630"/>
            <a:ext cx="6792685" cy="2912338"/>
          </a:xfrm>
          <a:prstGeom prst="rect">
            <a:avLst/>
          </a:prstGeom>
          <a:noFill/>
          <a:ln>
            <a:noFill/>
          </a:ln>
        </p:spPr>
        <p:txBody>
          <a:bodyPr spcFirstLastPara="1" wrap="square" lIns="78350" tIns="39175" rIns="78350" bIns="39175" anchor="t" anchorCtr="0">
            <a:noAutofit/>
          </a:bodyPr>
          <a:lstStyle/>
          <a:p>
            <a:pPr marL="0" indent="0">
              <a:spcBef>
                <a:spcPts val="0"/>
              </a:spcBef>
              <a:buNone/>
            </a:pPr>
            <a:r>
              <a:rPr lang="en-US" sz="2000" dirty="0"/>
              <a:t>Through my research, I found that there is an abundant amount of evidence that suggests mental health disparities among the Black adolescent communities. Stigmas and stereotypes Black adolescents face can lead to mental health issues. The stigmas and stereotypes also keep Black youth from actively seeking proper mental healthcare. One way I think can make a change is increasing access to healthcare such as counseling.</a:t>
            </a:r>
          </a:p>
        </p:txBody>
      </p:sp>
      <p:sp>
        <p:nvSpPr>
          <p:cNvPr id="36" name="Google Shape;36;p1"/>
          <p:cNvSpPr txBox="1">
            <a:spLocks noGrp="1"/>
          </p:cNvSpPr>
          <p:nvPr>
            <p:ph type="body" idx="9"/>
          </p:nvPr>
        </p:nvSpPr>
        <p:spPr>
          <a:xfrm>
            <a:off x="14593286" y="2377130"/>
            <a:ext cx="6792685" cy="533400"/>
          </a:xfrm>
          <a:prstGeom prst="rect">
            <a:avLst/>
          </a:prstGeom>
          <a:solidFill>
            <a:schemeClr val="bg2"/>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solidFill>
                  <a:schemeClr val="bg1"/>
                </a:solidFill>
                <a:latin typeface="Lexend SemiBold"/>
                <a:ea typeface="Lexend SemiBold"/>
                <a:cs typeface="Lexend SemiBold"/>
                <a:sym typeface="Lexend SemiBold"/>
              </a:rPr>
              <a:t>Findings</a:t>
            </a:r>
            <a:endParaRPr sz="3000" b="0" i="0" u="none" strike="noStrike" cap="none">
              <a:solidFill>
                <a:schemeClr val="bg1"/>
              </a:solidFill>
              <a:latin typeface="Lexend SemiBold"/>
              <a:ea typeface="Lexend SemiBold"/>
              <a:cs typeface="Lexend SemiBold"/>
              <a:sym typeface="Lexend SemiBold"/>
            </a:endParaRPr>
          </a:p>
        </p:txBody>
      </p:sp>
      <p:sp>
        <p:nvSpPr>
          <p:cNvPr id="38" name="Google Shape;38;p1"/>
          <p:cNvSpPr txBox="1">
            <a:spLocks noGrp="1"/>
          </p:cNvSpPr>
          <p:nvPr>
            <p:ph type="body" idx="14"/>
          </p:nvPr>
        </p:nvSpPr>
        <p:spPr>
          <a:xfrm>
            <a:off x="14746010" y="10235260"/>
            <a:ext cx="6792685" cy="533400"/>
          </a:xfrm>
          <a:prstGeom prst="rect">
            <a:avLst/>
          </a:prstGeom>
          <a:solidFill>
            <a:schemeClr val="bg2"/>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solidFill>
                  <a:schemeClr val="bg1"/>
                </a:solidFill>
                <a:latin typeface="Lexend SemiBold"/>
                <a:ea typeface="Calibri"/>
                <a:cs typeface="Calibri"/>
                <a:sym typeface="Calibri"/>
              </a:rPr>
              <a:t>Conclusion</a:t>
            </a:r>
            <a:r>
              <a:rPr lang="en-US" sz="3000">
                <a:solidFill>
                  <a:schemeClr val="bg1"/>
                </a:solidFill>
                <a:latin typeface="Calibri"/>
                <a:ea typeface="Calibri"/>
                <a:cs typeface="Calibri"/>
                <a:sym typeface="Calibri"/>
              </a:rPr>
              <a:t> </a:t>
            </a:r>
            <a:endParaRPr sz="3000" b="1" i="0" u="none" strike="noStrike" cap="none">
              <a:solidFill>
                <a:schemeClr val="bg1"/>
              </a:solidFill>
              <a:latin typeface="Calibri"/>
              <a:ea typeface="Calibri"/>
              <a:cs typeface="Calibri"/>
              <a:sym typeface="Calibri"/>
            </a:endParaRPr>
          </a:p>
        </p:txBody>
      </p:sp>
      <p:sp>
        <p:nvSpPr>
          <p:cNvPr id="39" name="Google Shape;39;p1"/>
          <p:cNvSpPr txBox="1">
            <a:spLocks noGrp="1"/>
          </p:cNvSpPr>
          <p:nvPr>
            <p:ph type="body" idx="15"/>
          </p:nvPr>
        </p:nvSpPr>
        <p:spPr>
          <a:xfrm>
            <a:off x="7577561" y="3716421"/>
            <a:ext cx="6797679" cy="8955507"/>
          </a:xfrm>
          <a:prstGeom prst="rect">
            <a:avLst/>
          </a:prstGeom>
          <a:noFill/>
          <a:ln>
            <a:noFill/>
          </a:ln>
        </p:spPr>
        <p:txBody>
          <a:bodyPr spcFirstLastPara="1" wrap="square" lIns="78350" tIns="39175" rIns="78350" bIns="39175" anchor="t" anchorCtr="0">
            <a:noAutofit/>
          </a:bodyPr>
          <a:lstStyle/>
          <a:p>
            <a:pPr marL="0" indent="0">
              <a:spcBef>
                <a:spcPts val="1200"/>
              </a:spcBef>
            </a:pPr>
            <a:endParaRPr lang="en-US" sz="3200" b="1">
              <a:latin typeface="Calibri"/>
              <a:cs typeface="Calibri"/>
            </a:endParaRPr>
          </a:p>
          <a:p>
            <a:pPr marL="0" indent="0">
              <a:spcBef>
                <a:spcPts val="1200"/>
              </a:spcBef>
            </a:pPr>
            <a:r>
              <a:rPr lang="en-US" sz="3200" b="1" dirty="0">
                <a:latin typeface="Calibri"/>
                <a:cs typeface="Calibri"/>
              </a:rPr>
              <a:t>Stigmas </a:t>
            </a:r>
            <a:endParaRPr lang="en-US" dirty="0"/>
          </a:p>
          <a:p>
            <a:pPr marL="342900" indent="-342900">
              <a:spcBef>
                <a:spcPts val="1200"/>
              </a:spcBef>
              <a:buFont typeface="Calibri"/>
              <a:buChar char="-"/>
            </a:pPr>
            <a:r>
              <a:rPr lang="en-US" sz="2000" dirty="0"/>
              <a:t>Black male students were often criticized for not exhibiting appropriate middle-class manners regarding body language and oral expressiveness which disproportionately singled them out as being “at risk” for failure and school punishment.(L. Trenton. S. Marshe et al  </a:t>
            </a:r>
          </a:p>
          <a:p>
            <a:pPr marL="342900" indent="-342900">
              <a:spcBef>
                <a:spcPts val="1200"/>
              </a:spcBef>
              <a:buFont typeface="Calibri"/>
              <a:buChar char="-"/>
            </a:pPr>
            <a:r>
              <a:rPr lang="en-US" sz="2000" dirty="0"/>
              <a:t>Non-African American groups pair Black adolescents with more negative things such as disobedience. (Freda F. Liu, 2022)</a:t>
            </a:r>
          </a:p>
          <a:p>
            <a:pPr marL="342900" indent="-342900">
              <a:spcBef>
                <a:spcPts val="1200"/>
              </a:spcBef>
              <a:buFont typeface="Calibri"/>
              <a:buChar char="-"/>
            </a:pPr>
            <a:r>
              <a:rPr lang="en-US" sz="2000" dirty="0"/>
              <a:t>African American teens tend to be viewed as crazy when vocalizing their mental health struggles such as anxiety. (McLean, 2023)</a:t>
            </a:r>
          </a:p>
          <a:p>
            <a:pPr marL="0" indent="0">
              <a:spcBef>
                <a:spcPts val="1200"/>
              </a:spcBef>
            </a:pPr>
            <a:r>
              <a:rPr lang="en-US" sz="3200" b="1" dirty="0">
                <a:latin typeface="Calibri"/>
                <a:cs typeface="Calibri"/>
              </a:rPr>
              <a:t>Stereotypes </a:t>
            </a:r>
            <a:endParaRPr lang="en-US" sz="3200" b="1">
              <a:latin typeface="Calibri"/>
              <a:cs typeface="Calibri"/>
            </a:endParaRPr>
          </a:p>
          <a:p>
            <a:pPr marL="342900" indent="-342900">
              <a:spcBef>
                <a:spcPts val="1200"/>
              </a:spcBef>
              <a:buFont typeface="Calibri"/>
              <a:buChar char="-"/>
            </a:pPr>
            <a:r>
              <a:rPr lang="en-US" sz="2000" dirty="0"/>
              <a:t>52% of white people believe that Black teens are violence </a:t>
            </a:r>
            <a:r>
              <a:rPr lang="en-US" sz="2000"/>
              <a:t>prone . (Naomi</a:t>
            </a:r>
            <a:r>
              <a:rPr lang="en-US" sz="2000" dirty="0"/>
              <a:t> Priest et al, 2018)</a:t>
            </a:r>
          </a:p>
          <a:p>
            <a:pPr marL="342900" indent="-342900">
              <a:spcBef>
                <a:spcPts val="1200"/>
              </a:spcBef>
              <a:buFont typeface="Calibri"/>
              <a:buChar char="-"/>
            </a:pPr>
            <a:r>
              <a:rPr lang="en-US" sz="2000" dirty="0"/>
              <a:t>19% of white people believe that Black teens are unintelligent</a:t>
            </a:r>
            <a:r>
              <a:rPr lang="en-US" sz="2000"/>
              <a:t>. (Naomi Priest et al, 2018)</a:t>
            </a:r>
            <a:endParaRPr lang="en-US" sz="2000" dirty="0"/>
          </a:p>
          <a:p>
            <a:pPr marL="342900" indent="-342900">
              <a:spcBef>
                <a:spcPts val="1200"/>
              </a:spcBef>
              <a:buFont typeface="Calibri"/>
              <a:buChar char="-"/>
            </a:pPr>
            <a:r>
              <a:rPr lang="en-US" sz="2000" dirty="0"/>
              <a:t>Black males are thought of as a problem. (Howard, 2013)</a:t>
            </a:r>
          </a:p>
          <a:p>
            <a:pPr marL="342900" indent="-342900">
              <a:spcBef>
                <a:spcPts val="1200"/>
              </a:spcBef>
              <a:buFont typeface="Calibri"/>
              <a:buChar char="-"/>
            </a:pPr>
            <a:r>
              <a:rPr lang="en-US" sz="2000" dirty="0"/>
              <a:t>Black males are thought of as a criminal body. (Neal, 2013)</a:t>
            </a:r>
          </a:p>
          <a:p>
            <a:pPr marL="342900" indent="-342900">
              <a:spcBef>
                <a:spcPts val="1200"/>
              </a:spcBef>
              <a:buFont typeface="Calibri"/>
              <a:buChar char="-"/>
            </a:pPr>
            <a:r>
              <a:rPr lang="en-US" sz="2000" dirty="0"/>
              <a:t>Black male students are more subjected to be labeled as an underachiever. (Brown, 2011)</a:t>
            </a:r>
          </a:p>
          <a:p>
            <a:pPr marL="0" indent="0">
              <a:spcBef>
                <a:spcPts val="1200"/>
              </a:spcBef>
            </a:pPr>
            <a:endParaRPr lang="en-US" sz="3200" b="1">
              <a:latin typeface="Calibri"/>
              <a:cs typeface="Calibri"/>
            </a:endParaRPr>
          </a:p>
          <a:p>
            <a:pPr marL="0" indent="0">
              <a:spcBef>
                <a:spcPts val="1200"/>
              </a:spcBef>
            </a:pPr>
            <a:endParaRPr lang="en-US" sz="2000">
              <a:latin typeface="Calibri"/>
              <a:cs typeface="Calibri"/>
            </a:endParaRPr>
          </a:p>
          <a:p>
            <a:pPr marL="0" indent="0">
              <a:spcBef>
                <a:spcPts val="1200"/>
              </a:spcBef>
            </a:pPr>
            <a:endParaRPr lang="en-US" sz="2000">
              <a:latin typeface="Calibri"/>
              <a:cs typeface="Calibri"/>
            </a:endParaRPr>
          </a:p>
          <a:p>
            <a:pPr marL="0" indent="0">
              <a:spcBef>
                <a:spcPts val="1200"/>
              </a:spcBef>
            </a:pPr>
            <a:endParaRPr lang="en-US" sz="2000">
              <a:latin typeface="Calibri"/>
              <a:cs typeface="Calibri"/>
            </a:endParaRPr>
          </a:p>
          <a:p>
            <a:pPr marL="0" indent="0">
              <a:spcBef>
                <a:spcPts val="1200"/>
              </a:spcBef>
            </a:pPr>
            <a:endParaRPr lang="en-US" sz="2000">
              <a:latin typeface="Calibri"/>
              <a:cs typeface="Calibri"/>
            </a:endParaRPr>
          </a:p>
          <a:p>
            <a:pPr marL="0" indent="0">
              <a:spcBef>
                <a:spcPts val="1200"/>
              </a:spcBef>
            </a:pPr>
            <a:r>
              <a:rPr lang="en-US" sz="2000" dirty="0">
                <a:latin typeface="Calibri"/>
              </a:rPr>
              <a:t> .</a:t>
            </a:r>
          </a:p>
          <a:p>
            <a:pPr marL="0" indent="0">
              <a:spcBef>
                <a:spcPts val="1200"/>
              </a:spcBef>
            </a:pPr>
            <a:endParaRPr lang="en-US" sz="2000">
              <a:latin typeface="Calibri"/>
              <a:cs typeface="Calibri"/>
            </a:endParaRPr>
          </a:p>
          <a:p>
            <a:pPr marL="0" indent="0">
              <a:spcBef>
                <a:spcPts val="1200"/>
              </a:spcBef>
            </a:pPr>
            <a:endParaRPr lang="en-US" sz="2000">
              <a:latin typeface="Calibri"/>
            </a:endParaRPr>
          </a:p>
        </p:txBody>
      </p:sp>
      <p:sp>
        <p:nvSpPr>
          <p:cNvPr id="3" name="TextBox 2">
            <a:extLst>
              <a:ext uri="{FF2B5EF4-FFF2-40B4-BE49-F238E27FC236}">
                <a16:creationId xmlns:a16="http://schemas.microsoft.com/office/drawing/2014/main" id="{FC67BB71-8C77-DB24-D97B-414AEDBEC69E}"/>
              </a:ext>
            </a:extLst>
          </p:cNvPr>
          <p:cNvSpPr txBox="1"/>
          <p:nvPr/>
        </p:nvSpPr>
        <p:spPr>
          <a:xfrm>
            <a:off x="14572385" y="2949093"/>
            <a:ext cx="6839687" cy="6586418"/>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1200"/>
              </a:spcBef>
            </a:pPr>
            <a:r>
              <a:rPr lang="en-US" sz="3200" b="1" dirty="0">
                <a:latin typeface="Calibri"/>
                <a:ea typeface="Calibri"/>
                <a:cs typeface="Calibri"/>
              </a:rPr>
              <a:t>Impact on Mental Health Among Black Teens</a:t>
            </a:r>
            <a:endParaRPr lang="en-US" sz="3200" dirty="0">
              <a:latin typeface="Calibri"/>
              <a:ea typeface="Calibri"/>
              <a:cs typeface="Calibri"/>
            </a:endParaRPr>
          </a:p>
          <a:p>
            <a:pPr>
              <a:spcBef>
                <a:spcPts val="1200"/>
              </a:spcBef>
            </a:pPr>
            <a:r>
              <a:rPr lang="en-US" sz="2000" dirty="0">
                <a:latin typeface="Times New Roman"/>
                <a:cs typeface="Times New Roman"/>
              </a:rPr>
              <a:t>In a study by APA, non-Latino Black boys experiencing symptoms of mental illness, particularly bipolar and anxiety disorders, may be especially impacted by mental illness stigma as a barrier to  help-seeking and receiving treatment, and recovery following a diagnosis.</a:t>
            </a:r>
            <a:r>
              <a:rPr lang="en-US" sz="2800" dirty="0">
                <a:latin typeface="Times New Roman"/>
                <a:cs typeface="Times New Roman"/>
              </a:rPr>
              <a:t> </a:t>
            </a:r>
          </a:p>
          <a:p>
            <a:pPr>
              <a:spcBef>
                <a:spcPts val="1200"/>
              </a:spcBef>
            </a:pPr>
            <a:r>
              <a:rPr lang="en-US" sz="2000" dirty="0">
                <a:latin typeface="Times New Roman"/>
                <a:cs typeface="Times New Roman"/>
              </a:rPr>
              <a:t>Black adolescents indicate a fear that mental health professionals will stereotype them, provide a misdiagnosis, and/or not understand their unique ethnic-related challenges (e.g. experiencing harassment from law enforcement officials, negative interactions with school personnel) if they present for mental health care. (Lindsey, 2012)</a:t>
            </a:r>
          </a:p>
          <a:p>
            <a:pPr>
              <a:spcBef>
                <a:spcPts val="1200"/>
              </a:spcBef>
            </a:pPr>
            <a:r>
              <a:rPr lang="en-US" sz="2000" dirty="0">
                <a:latin typeface="Times New Roman"/>
                <a:cs typeface="Times New Roman"/>
              </a:rPr>
              <a:t>In my research I've found that negative stereotypes and stigmas have caused Black youth to experience issues with  mental health. These barriers also prevent Black youth from seeking and receiving treatment from medical professionals.</a:t>
            </a:r>
            <a:endParaRPr lang="en-US" dirty="0"/>
          </a:p>
        </p:txBody>
      </p:sp>
      <p:sp>
        <p:nvSpPr>
          <p:cNvPr id="2" name="TextBox 1">
            <a:extLst>
              <a:ext uri="{FF2B5EF4-FFF2-40B4-BE49-F238E27FC236}">
                <a16:creationId xmlns:a16="http://schemas.microsoft.com/office/drawing/2014/main" id="{E5C09496-1807-D2B8-0E4A-827D99B638BE}"/>
              </a:ext>
            </a:extLst>
          </p:cNvPr>
          <p:cNvSpPr txBox="1"/>
          <p:nvPr/>
        </p:nvSpPr>
        <p:spPr>
          <a:xfrm>
            <a:off x="7369341" y="2388267"/>
            <a:ext cx="679784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Bef>
                <a:spcPts val="1200"/>
              </a:spcBef>
              <a:buFont typeface="Calibri"/>
              <a:buChar char="-"/>
            </a:pPr>
            <a:r>
              <a:rPr lang="en-US" sz="2000">
                <a:latin typeface="Times New Roman"/>
                <a:cs typeface="Times New Roman"/>
              </a:rPr>
              <a:t>Research has found that stereotypes can cause African American teens to accept the negative stereotypes said about themselves which can lead to symptoms of depression. (William, 2006)</a:t>
            </a:r>
            <a:endParaRPr lang="en-US"/>
          </a:p>
        </p:txBody>
      </p:sp>
      <p:pic>
        <p:nvPicPr>
          <p:cNvPr id="4" name="Picture 4" descr="A group of people sitting in a circle&#10;&#10;Description automatically generated">
            <a:extLst>
              <a:ext uri="{FF2B5EF4-FFF2-40B4-BE49-F238E27FC236}">
                <a16:creationId xmlns:a16="http://schemas.microsoft.com/office/drawing/2014/main" id="{4E1E7DD9-EBDE-9727-55CA-E3F64BFD2876}"/>
              </a:ext>
            </a:extLst>
          </p:cNvPr>
          <p:cNvPicPr>
            <a:picLocks noChangeAspect="1"/>
          </p:cNvPicPr>
          <p:nvPr/>
        </p:nvPicPr>
        <p:blipFill>
          <a:blip r:embed="rId4"/>
          <a:stretch>
            <a:fillRect/>
          </a:stretch>
        </p:blipFill>
        <p:spPr>
          <a:xfrm>
            <a:off x="8076938" y="12611968"/>
            <a:ext cx="4958570" cy="3370771"/>
          </a:xfrm>
          <a:prstGeom prst="rect">
            <a:avLst/>
          </a:prstGeom>
        </p:spPr>
      </p:pic>
      <p:sp>
        <p:nvSpPr>
          <p:cNvPr id="5" name="TextBox 4">
            <a:extLst>
              <a:ext uri="{FF2B5EF4-FFF2-40B4-BE49-F238E27FC236}">
                <a16:creationId xmlns:a16="http://schemas.microsoft.com/office/drawing/2014/main" id="{AFD1CD29-78DB-931B-4EAC-B3631B4F5500}"/>
              </a:ext>
            </a:extLst>
          </p:cNvPr>
          <p:cNvSpPr txBox="1"/>
          <p:nvPr/>
        </p:nvSpPr>
        <p:spPr>
          <a:xfrm>
            <a:off x="8067740" y="15953873"/>
            <a:ext cx="1556386"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Times New Roman"/>
              </a:rPr>
              <a:t>(Morr, 2020)</a:t>
            </a:r>
            <a:endParaRPr lang="en-US"/>
          </a:p>
        </p:txBody>
      </p:sp>
      <p:pic>
        <p:nvPicPr>
          <p:cNvPr id="6" name="Picture 6" descr="A qr code with a few black squares&#10;&#10;Description automatically generated">
            <a:extLst>
              <a:ext uri="{FF2B5EF4-FFF2-40B4-BE49-F238E27FC236}">
                <a16:creationId xmlns:a16="http://schemas.microsoft.com/office/drawing/2014/main" id="{E8D796E9-6016-F529-6742-FD78A2E317A7}"/>
              </a:ext>
            </a:extLst>
          </p:cNvPr>
          <p:cNvPicPr>
            <a:picLocks noChangeAspect="1"/>
          </p:cNvPicPr>
          <p:nvPr/>
        </p:nvPicPr>
        <p:blipFill>
          <a:blip r:embed="rId5"/>
          <a:stretch>
            <a:fillRect/>
          </a:stretch>
        </p:blipFill>
        <p:spPr>
          <a:xfrm>
            <a:off x="271670" y="655983"/>
            <a:ext cx="1179445" cy="1311966"/>
          </a:xfrm>
          <a:prstGeom prst="rect">
            <a:avLst/>
          </a:prstGeom>
        </p:spPr>
      </p:pic>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The Air They Breathe: How Stigmas and Stereotypes Impact Mental Health in Black Adolescents Kalia West Northern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Name  School</dc:title>
  <cp:revision>45</cp:revision>
  <dcterms:modified xsi:type="dcterms:W3CDTF">2023-07-28T17:47:31Z</dcterms:modified>
</cp:coreProperties>
</file>