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Lst>
  <p:sldSz cy="43891200" cx="32918400"/>
  <p:notesSz cx="6858000" cy="9144000"/>
  <p:embeddedFontLst>
    <p:embeddedFont>
      <p:font typeface="Comfortaa"/>
      <p:regular r:id="rId6"/>
      <p:bold r:id="rId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8" roundtripDataSignature="AMtx7mhG1rpRL5ip60Hk4vEK+2EA84cQH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font" Target="fonts/Comfortaa-regular.fntdata"/><Relationship Id="rId7" Type="http://schemas.openxmlformats.org/officeDocument/2006/relationships/font" Target="fonts/Comfortaa-bold.fntdata"/><Relationship Id="rId8"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47"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47"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3"/>
          <p:cNvSpPr txBox="1"/>
          <p:nvPr>
            <p:ph type="ctrTitle"/>
          </p:nvPr>
        </p:nvSpPr>
        <p:spPr>
          <a:xfrm>
            <a:off x="2468880" y="7183123"/>
            <a:ext cx="27980700" cy="152808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21600"/>
              <a:buFont typeface="Calibri"/>
              <a:buNone/>
              <a:defRPr sz="21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3"/>
          <p:cNvSpPr txBox="1"/>
          <p:nvPr>
            <p:ph idx="1" type="subTitle"/>
          </p:nvPr>
        </p:nvSpPr>
        <p:spPr>
          <a:xfrm>
            <a:off x="4114800" y="23053043"/>
            <a:ext cx="24688800" cy="10596900"/>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3600"/>
              </a:spcBef>
              <a:spcAft>
                <a:spcPts val="0"/>
              </a:spcAft>
              <a:buClr>
                <a:schemeClr val="dk1"/>
              </a:buClr>
              <a:buSzPts val="8640"/>
              <a:buNone/>
              <a:defRPr sz="8640"/>
            </a:lvl1pPr>
            <a:lvl2pPr lvl="1" algn="ctr">
              <a:lnSpc>
                <a:spcPct val="90000"/>
              </a:lnSpc>
              <a:spcBef>
                <a:spcPts val="1800"/>
              </a:spcBef>
              <a:spcAft>
                <a:spcPts val="0"/>
              </a:spcAft>
              <a:buClr>
                <a:schemeClr val="dk1"/>
              </a:buClr>
              <a:buSzPts val="7200"/>
              <a:buNone/>
              <a:defRPr sz="7200"/>
            </a:lvl2pPr>
            <a:lvl3pPr lvl="2" algn="ctr">
              <a:lnSpc>
                <a:spcPct val="90000"/>
              </a:lnSpc>
              <a:spcBef>
                <a:spcPts val="1800"/>
              </a:spcBef>
              <a:spcAft>
                <a:spcPts val="0"/>
              </a:spcAft>
              <a:buClr>
                <a:schemeClr val="dk1"/>
              </a:buClr>
              <a:buSzPts val="6480"/>
              <a:buNone/>
              <a:defRPr sz="6480"/>
            </a:lvl3pPr>
            <a:lvl4pPr lvl="3" algn="ctr">
              <a:lnSpc>
                <a:spcPct val="90000"/>
              </a:lnSpc>
              <a:spcBef>
                <a:spcPts val="1800"/>
              </a:spcBef>
              <a:spcAft>
                <a:spcPts val="0"/>
              </a:spcAft>
              <a:buClr>
                <a:schemeClr val="dk1"/>
              </a:buClr>
              <a:buSzPts val="5760"/>
              <a:buNone/>
              <a:defRPr sz="5760"/>
            </a:lvl4pPr>
            <a:lvl5pPr lvl="4" algn="ctr">
              <a:lnSpc>
                <a:spcPct val="90000"/>
              </a:lnSpc>
              <a:spcBef>
                <a:spcPts val="1800"/>
              </a:spcBef>
              <a:spcAft>
                <a:spcPts val="0"/>
              </a:spcAft>
              <a:buClr>
                <a:schemeClr val="dk1"/>
              </a:buClr>
              <a:buSzPts val="5760"/>
              <a:buNone/>
              <a:defRPr sz="5760"/>
            </a:lvl5pPr>
            <a:lvl6pPr lvl="5" algn="ctr">
              <a:lnSpc>
                <a:spcPct val="90000"/>
              </a:lnSpc>
              <a:spcBef>
                <a:spcPts val="1800"/>
              </a:spcBef>
              <a:spcAft>
                <a:spcPts val="0"/>
              </a:spcAft>
              <a:buClr>
                <a:schemeClr val="dk1"/>
              </a:buClr>
              <a:buSzPts val="5760"/>
              <a:buNone/>
              <a:defRPr sz="5760"/>
            </a:lvl6pPr>
            <a:lvl7pPr lvl="6" algn="ctr">
              <a:lnSpc>
                <a:spcPct val="90000"/>
              </a:lnSpc>
              <a:spcBef>
                <a:spcPts val="1800"/>
              </a:spcBef>
              <a:spcAft>
                <a:spcPts val="0"/>
              </a:spcAft>
              <a:buClr>
                <a:schemeClr val="dk1"/>
              </a:buClr>
              <a:buSzPts val="5760"/>
              <a:buNone/>
              <a:defRPr sz="5760"/>
            </a:lvl7pPr>
            <a:lvl8pPr lvl="7" algn="ctr">
              <a:lnSpc>
                <a:spcPct val="90000"/>
              </a:lnSpc>
              <a:spcBef>
                <a:spcPts val="1800"/>
              </a:spcBef>
              <a:spcAft>
                <a:spcPts val="0"/>
              </a:spcAft>
              <a:buClr>
                <a:schemeClr val="dk1"/>
              </a:buClr>
              <a:buSzPts val="5760"/>
              <a:buNone/>
              <a:defRPr sz="5760"/>
            </a:lvl8pPr>
            <a:lvl9pPr lvl="8" algn="ctr">
              <a:lnSpc>
                <a:spcPct val="90000"/>
              </a:lnSpc>
              <a:spcBef>
                <a:spcPts val="1800"/>
              </a:spcBef>
              <a:spcAft>
                <a:spcPts val="0"/>
              </a:spcAft>
              <a:buClr>
                <a:schemeClr val="dk1"/>
              </a:buClr>
              <a:buSzPts val="5760"/>
              <a:buNone/>
              <a:defRPr sz="5760"/>
            </a:lvl9pPr>
          </a:lstStyle>
          <a:p/>
        </p:txBody>
      </p:sp>
      <p:sp>
        <p:nvSpPr>
          <p:cNvPr id="14" name="Google Shape;14;p3"/>
          <p:cNvSpPr txBox="1"/>
          <p:nvPr>
            <p:ph idx="10" type="dt"/>
          </p:nvPr>
        </p:nvSpPr>
        <p:spPr>
          <a:xfrm>
            <a:off x="2263140" y="40680650"/>
            <a:ext cx="7406400" cy="23367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3"/>
          <p:cNvSpPr txBox="1"/>
          <p:nvPr>
            <p:ph idx="11" type="ftr"/>
          </p:nvPr>
        </p:nvSpPr>
        <p:spPr>
          <a:xfrm>
            <a:off x="10904220" y="40680650"/>
            <a:ext cx="11110200" cy="23367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3"/>
          <p:cNvSpPr txBox="1"/>
          <p:nvPr>
            <p:ph idx="12" type="sldNum"/>
          </p:nvPr>
        </p:nvSpPr>
        <p:spPr>
          <a:xfrm>
            <a:off x="23248620" y="40680650"/>
            <a:ext cx="7406400" cy="23367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2"/>
          <p:cNvSpPr txBox="1"/>
          <p:nvPr>
            <p:ph type="title"/>
          </p:nvPr>
        </p:nvSpPr>
        <p:spPr>
          <a:xfrm>
            <a:off x="2263140" y="2336810"/>
            <a:ext cx="28392000" cy="84837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2535060" y="11412200"/>
            <a:ext cx="27848400" cy="283920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600"/>
              </a:spcBef>
              <a:spcAft>
                <a:spcPts val="0"/>
              </a:spcAft>
              <a:buClr>
                <a:schemeClr val="dk1"/>
              </a:buClr>
              <a:buSzPts val="1800"/>
              <a:buChar char="•"/>
              <a:defRPr/>
            </a:lvl1pPr>
            <a:lvl2pPr indent="-342900" lvl="1" marL="914400" algn="l">
              <a:lnSpc>
                <a:spcPct val="90000"/>
              </a:lnSpc>
              <a:spcBef>
                <a:spcPts val="1800"/>
              </a:spcBef>
              <a:spcAft>
                <a:spcPts val="0"/>
              </a:spcAft>
              <a:buClr>
                <a:schemeClr val="dk1"/>
              </a:buClr>
              <a:buSzPts val="1800"/>
              <a:buChar char="•"/>
              <a:defRPr/>
            </a:lvl2pPr>
            <a:lvl3pPr indent="-342900" lvl="2" marL="1371600" algn="l">
              <a:lnSpc>
                <a:spcPct val="90000"/>
              </a:lnSpc>
              <a:spcBef>
                <a:spcPts val="1800"/>
              </a:spcBef>
              <a:spcAft>
                <a:spcPts val="0"/>
              </a:spcAft>
              <a:buClr>
                <a:schemeClr val="dk1"/>
              </a:buClr>
              <a:buSzPts val="1800"/>
              <a:buChar char="•"/>
              <a:defRPr/>
            </a:lvl3pPr>
            <a:lvl4pPr indent="-342900" lvl="3" marL="1828800" algn="l">
              <a:lnSpc>
                <a:spcPct val="90000"/>
              </a:lnSpc>
              <a:spcBef>
                <a:spcPts val="1800"/>
              </a:spcBef>
              <a:spcAft>
                <a:spcPts val="0"/>
              </a:spcAft>
              <a:buClr>
                <a:schemeClr val="dk1"/>
              </a:buClr>
              <a:buSzPts val="1800"/>
              <a:buChar char="•"/>
              <a:defRPr/>
            </a:lvl4pPr>
            <a:lvl5pPr indent="-342900" lvl="4" marL="2286000" algn="l">
              <a:lnSpc>
                <a:spcPct val="90000"/>
              </a:lnSpc>
              <a:spcBef>
                <a:spcPts val="1800"/>
              </a:spcBef>
              <a:spcAft>
                <a:spcPts val="0"/>
              </a:spcAft>
              <a:buClr>
                <a:schemeClr val="dk1"/>
              </a:buClr>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1800"/>
              </a:spcBef>
              <a:spcAft>
                <a:spcPts val="0"/>
              </a:spcAft>
              <a:buClr>
                <a:schemeClr val="dk1"/>
              </a:buClr>
              <a:buSzPts val="1800"/>
              <a:buChar char="•"/>
              <a:defRPr/>
            </a:lvl7pPr>
            <a:lvl8pPr indent="-342900" lvl="7" marL="3657600" algn="l">
              <a:lnSpc>
                <a:spcPct val="90000"/>
              </a:lnSpc>
              <a:spcBef>
                <a:spcPts val="1800"/>
              </a:spcBef>
              <a:spcAft>
                <a:spcPts val="0"/>
              </a:spcAft>
              <a:buClr>
                <a:schemeClr val="dk1"/>
              </a:buClr>
              <a:buSzPts val="1800"/>
              <a:buChar char="•"/>
              <a:defRPr/>
            </a:lvl8pPr>
            <a:lvl9pPr indent="-342900" lvl="8" marL="4114800" algn="l">
              <a:lnSpc>
                <a:spcPct val="90000"/>
              </a:lnSpc>
              <a:spcBef>
                <a:spcPts val="1800"/>
              </a:spcBef>
              <a:spcAft>
                <a:spcPts val="0"/>
              </a:spcAft>
              <a:buClr>
                <a:schemeClr val="dk1"/>
              </a:buClr>
              <a:buSzPts val="1800"/>
              <a:buChar char="•"/>
              <a:defRPr/>
            </a:lvl9pPr>
          </a:lstStyle>
          <a:p/>
        </p:txBody>
      </p:sp>
      <p:sp>
        <p:nvSpPr>
          <p:cNvPr id="71" name="Google Shape;71;p12"/>
          <p:cNvSpPr txBox="1"/>
          <p:nvPr>
            <p:ph idx="10" type="dt"/>
          </p:nvPr>
        </p:nvSpPr>
        <p:spPr>
          <a:xfrm>
            <a:off x="2263140" y="40680650"/>
            <a:ext cx="7406400" cy="23367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2"/>
          <p:cNvSpPr txBox="1"/>
          <p:nvPr>
            <p:ph idx="11" type="ftr"/>
          </p:nvPr>
        </p:nvSpPr>
        <p:spPr>
          <a:xfrm>
            <a:off x="10904220" y="40680650"/>
            <a:ext cx="11110200" cy="23367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2"/>
          <p:cNvSpPr txBox="1"/>
          <p:nvPr>
            <p:ph idx="12" type="sldNum"/>
          </p:nvPr>
        </p:nvSpPr>
        <p:spPr>
          <a:xfrm>
            <a:off x="23248620" y="40680650"/>
            <a:ext cx="7406400" cy="23367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3"/>
          <p:cNvSpPr txBox="1"/>
          <p:nvPr>
            <p:ph type="title"/>
          </p:nvPr>
        </p:nvSpPr>
        <p:spPr>
          <a:xfrm rot="5400000">
            <a:off x="8508512" y="17385550"/>
            <a:ext cx="37195500" cy="70980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3"/>
          <p:cNvSpPr txBox="1"/>
          <p:nvPr>
            <p:ph idx="1" type="body"/>
          </p:nvPr>
        </p:nvSpPr>
        <p:spPr>
          <a:xfrm rot="5400000">
            <a:off x="-5893348" y="10493200"/>
            <a:ext cx="37195500" cy="208827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600"/>
              </a:spcBef>
              <a:spcAft>
                <a:spcPts val="0"/>
              </a:spcAft>
              <a:buClr>
                <a:schemeClr val="dk1"/>
              </a:buClr>
              <a:buSzPts val="1800"/>
              <a:buChar char="•"/>
              <a:defRPr/>
            </a:lvl1pPr>
            <a:lvl2pPr indent="-342900" lvl="1" marL="914400" algn="l">
              <a:lnSpc>
                <a:spcPct val="90000"/>
              </a:lnSpc>
              <a:spcBef>
                <a:spcPts val="1800"/>
              </a:spcBef>
              <a:spcAft>
                <a:spcPts val="0"/>
              </a:spcAft>
              <a:buClr>
                <a:schemeClr val="dk1"/>
              </a:buClr>
              <a:buSzPts val="1800"/>
              <a:buChar char="•"/>
              <a:defRPr/>
            </a:lvl2pPr>
            <a:lvl3pPr indent="-342900" lvl="2" marL="1371600" algn="l">
              <a:lnSpc>
                <a:spcPct val="90000"/>
              </a:lnSpc>
              <a:spcBef>
                <a:spcPts val="1800"/>
              </a:spcBef>
              <a:spcAft>
                <a:spcPts val="0"/>
              </a:spcAft>
              <a:buClr>
                <a:schemeClr val="dk1"/>
              </a:buClr>
              <a:buSzPts val="1800"/>
              <a:buChar char="•"/>
              <a:defRPr/>
            </a:lvl3pPr>
            <a:lvl4pPr indent="-342900" lvl="3" marL="1828800" algn="l">
              <a:lnSpc>
                <a:spcPct val="90000"/>
              </a:lnSpc>
              <a:spcBef>
                <a:spcPts val="1800"/>
              </a:spcBef>
              <a:spcAft>
                <a:spcPts val="0"/>
              </a:spcAft>
              <a:buClr>
                <a:schemeClr val="dk1"/>
              </a:buClr>
              <a:buSzPts val="1800"/>
              <a:buChar char="•"/>
              <a:defRPr/>
            </a:lvl4pPr>
            <a:lvl5pPr indent="-342900" lvl="4" marL="2286000" algn="l">
              <a:lnSpc>
                <a:spcPct val="90000"/>
              </a:lnSpc>
              <a:spcBef>
                <a:spcPts val="1800"/>
              </a:spcBef>
              <a:spcAft>
                <a:spcPts val="0"/>
              </a:spcAft>
              <a:buClr>
                <a:schemeClr val="dk1"/>
              </a:buClr>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1800"/>
              </a:spcBef>
              <a:spcAft>
                <a:spcPts val="0"/>
              </a:spcAft>
              <a:buClr>
                <a:schemeClr val="dk1"/>
              </a:buClr>
              <a:buSzPts val="1800"/>
              <a:buChar char="•"/>
              <a:defRPr/>
            </a:lvl7pPr>
            <a:lvl8pPr indent="-342900" lvl="7" marL="3657600" algn="l">
              <a:lnSpc>
                <a:spcPct val="90000"/>
              </a:lnSpc>
              <a:spcBef>
                <a:spcPts val="1800"/>
              </a:spcBef>
              <a:spcAft>
                <a:spcPts val="0"/>
              </a:spcAft>
              <a:buClr>
                <a:schemeClr val="dk1"/>
              </a:buClr>
              <a:buSzPts val="1800"/>
              <a:buChar char="•"/>
              <a:defRPr/>
            </a:lvl8pPr>
            <a:lvl9pPr indent="-342900" lvl="8" marL="4114800" algn="l">
              <a:lnSpc>
                <a:spcPct val="90000"/>
              </a:lnSpc>
              <a:spcBef>
                <a:spcPts val="1800"/>
              </a:spcBef>
              <a:spcAft>
                <a:spcPts val="0"/>
              </a:spcAft>
              <a:buClr>
                <a:schemeClr val="dk1"/>
              </a:buClr>
              <a:buSzPts val="1800"/>
              <a:buChar char="•"/>
              <a:defRPr/>
            </a:lvl9pPr>
          </a:lstStyle>
          <a:p/>
        </p:txBody>
      </p:sp>
      <p:sp>
        <p:nvSpPr>
          <p:cNvPr id="77" name="Google Shape;77;p13"/>
          <p:cNvSpPr txBox="1"/>
          <p:nvPr>
            <p:ph idx="10" type="dt"/>
          </p:nvPr>
        </p:nvSpPr>
        <p:spPr>
          <a:xfrm>
            <a:off x="2263140" y="40680650"/>
            <a:ext cx="7406400" cy="23367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3"/>
          <p:cNvSpPr txBox="1"/>
          <p:nvPr>
            <p:ph idx="11" type="ftr"/>
          </p:nvPr>
        </p:nvSpPr>
        <p:spPr>
          <a:xfrm>
            <a:off x="10904220" y="40680650"/>
            <a:ext cx="11110200" cy="23367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3"/>
          <p:cNvSpPr txBox="1"/>
          <p:nvPr>
            <p:ph idx="12" type="sldNum"/>
          </p:nvPr>
        </p:nvSpPr>
        <p:spPr>
          <a:xfrm>
            <a:off x="23248620" y="40680650"/>
            <a:ext cx="7406400" cy="23367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4"/>
          <p:cNvSpPr txBox="1"/>
          <p:nvPr>
            <p:ph type="title"/>
          </p:nvPr>
        </p:nvSpPr>
        <p:spPr>
          <a:xfrm>
            <a:off x="2263140" y="2336810"/>
            <a:ext cx="28392000" cy="84837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4"/>
          <p:cNvSpPr txBox="1"/>
          <p:nvPr>
            <p:ph idx="1" type="body"/>
          </p:nvPr>
        </p:nvSpPr>
        <p:spPr>
          <a:xfrm>
            <a:off x="2263140" y="11684000"/>
            <a:ext cx="28392000" cy="278484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600"/>
              </a:spcBef>
              <a:spcAft>
                <a:spcPts val="0"/>
              </a:spcAft>
              <a:buClr>
                <a:schemeClr val="dk1"/>
              </a:buClr>
              <a:buSzPts val="1800"/>
              <a:buChar char="•"/>
              <a:defRPr/>
            </a:lvl1pPr>
            <a:lvl2pPr indent="-342900" lvl="1" marL="914400" algn="l">
              <a:lnSpc>
                <a:spcPct val="90000"/>
              </a:lnSpc>
              <a:spcBef>
                <a:spcPts val="1800"/>
              </a:spcBef>
              <a:spcAft>
                <a:spcPts val="0"/>
              </a:spcAft>
              <a:buClr>
                <a:schemeClr val="dk1"/>
              </a:buClr>
              <a:buSzPts val="1800"/>
              <a:buChar char="•"/>
              <a:defRPr/>
            </a:lvl2pPr>
            <a:lvl3pPr indent="-342900" lvl="2" marL="1371600" algn="l">
              <a:lnSpc>
                <a:spcPct val="90000"/>
              </a:lnSpc>
              <a:spcBef>
                <a:spcPts val="1800"/>
              </a:spcBef>
              <a:spcAft>
                <a:spcPts val="0"/>
              </a:spcAft>
              <a:buClr>
                <a:schemeClr val="dk1"/>
              </a:buClr>
              <a:buSzPts val="1800"/>
              <a:buChar char="•"/>
              <a:defRPr/>
            </a:lvl3pPr>
            <a:lvl4pPr indent="-342900" lvl="3" marL="1828800" algn="l">
              <a:lnSpc>
                <a:spcPct val="90000"/>
              </a:lnSpc>
              <a:spcBef>
                <a:spcPts val="1800"/>
              </a:spcBef>
              <a:spcAft>
                <a:spcPts val="0"/>
              </a:spcAft>
              <a:buClr>
                <a:schemeClr val="dk1"/>
              </a:buClr>
              <a:buSzPts val="1800"/>
              <a:buChar char="•"/>
              <a:defRPr/>
            </a:lvl4pPr>
            <a:lvl5pPr indent="-342900" lvl="4" marL="2286000" algn="l">
              <a:lnSpc>
                <a:spcPct val="90000"/>
              </a:lnSpc>
              <a:spcBef>
                <a:spcPts val="1800"/>
              </a:spcBef>
              <a:spcAft>
                <a:spcPts val="0"/>
              </a:spcAft>
              <a:buClr>
                <a:schemeClr val="dk1"/>
              </a:buClr>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1800"/>
              </a:spcBef>
              <a:spcAft>
                <a:spcPts val="0"/>
              </a:spcAft>
              <a:buClr>
                <a:schemeClr val="dk1"/>
              </a:buClr>
              <a:buSzPts val="1800"/>
              <a:buChar char="•"/>
              <a:defRPr/>
            </a:lvl7pPr>
            <a:lvl8pPr indent="-342900" lvl="7" marL="3657600" algn="l">
              <a:lnSpc>
                <a:spcPct val="90000"/>
              </a:lnSpc>
              <a:spcBef>
                <a:spcPts val="1800"/>
              </a:spcBef>
              <a:spcAft>
                <a:spcPts val="0"/>
              </a:spcAft>
              <a:buClr>
                <a:schemeClr val="dk1"/>
              </a:buClr>
              <a:buSzPts val="1800"/>
              <a:buChar char="•"/>
              <a:defRPr/>
            </a:lvl8pPr>
            <a:lvl9pPr indent="-342900" lvl="8" marL="4114800" algn="l">
              <a:lnSpc>
                <a:spcPct val="90000"/>
              </a:lnSpc>
              <a:spcBef>
                <a:spcPts val="1800"/>
              </a:spcBef>
              <a:spcAft>
                <a:spcPts val="0"/>
              </a:spcAft>
              <a:buClr>
                <a:schemeClr val="dk1"/>
              </a:buClr>
              <a:buSzPts val="1800"/>
              <a:buChar char="•"/>
              <a:defRPr/>
            </a:lvl9pPr>
          </a:lstStyle>
          <a:p/>
        </p:txBody>
      </p:sp>
      <p:sp>
        <p:nvSpPr>
          <p:cNvPr id="20" name="Google Shape;20;p4"/>
          <p:cNvSpPr txBox="1"/>
          <p:nvPr>
            <p:ph idx="10" type="dt"/>
          </p:nvPr>
        </p:nvSpPr>
        <p:spPr>
          <a:xfrm>
            <a:off x="2263140" y="40680650"/>
            <a:ext cx="7406400" cy="23367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4"/>
          <p:cNvSpPr txBox="1"/>
          <p:nvPr>
            <p:ph idx="11" type="ftr"/>
          </p:nvPr>
        </p:nvSpPr>
        <p:spPr>
          <a:xfrm>
            <a:off x="10904220" y="40680650"/>
            <a:ext cx="11110200" cy="23367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4"/>
          <p:cNvSpPr txBox="1"/>
          <p:nvPr>
            <p:ph idx="12" type="sldNum"/>
          </p:nvPr>
        </p:nvSpPr>
        <p:spPr>
          <a:xfrm>
            <a:off x="23248620" y="40680650"/>
            <a:ext cx="7406400" cy="23367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5"/>
          <p:cNvSpPr txBox="1"/>
          <p:nvPr>
            <p:ph type="title"/>
          </p:nvPr>
        </p:nvSpPr>
        <p:spPr>
          <a:xfrm>
            <a:off x="2245997" y="10942333"/>
            <a:ext cx="28392000" cy="182577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1600"/>
              <a:buFont typeface="Calibri"/>
              <a:buNone/>
              <a:defRPr sz="21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5"/>
          <p:cNvSpPr txBox="1"/>
          <p:nvPr>
            <p:ph idx="1" type="body"/>
          </p:nvPr>
        </p:nvSpPr>
        <p:spPr>
          <a:xfrm>
            <a:off x="2245997" y="29372573"/>
            <a:ext cx="28392000" cy="96012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3600"/>
              </a:spcBef>
              <a:spcAft>
                <a:spcPts val="0"/>
              </a:spcAft>
              <a:buClr>
                <a:schemeClr val="dk1"/>
              </a:buClr>
              <a:buSzPts val="8640"/>
              <a:buNone/>
              <a:defRPr sz="8640">
                <a:solidFill>
                  <a:schemeClr val="dk1"/>
                </a:solidFill>
              </a:defRPr>
            </a:lvl1pPr>
            <a:lvl2pPr indent="-228600" lvl="1" marL="914400" algn="l">
              <a:lnSpc>
                <a:spcPct val="90000"/>
              </a:lnSpc>
              <a:spcBef>
                <a:spcPts val="1800"/>
              </a:spcBef>
              <a:spcAft>
                <a:spcPts val="0"/>
              </a:spcAft>
              <a:buClr>
                <a:srgbClr val="888888"/>
              </a:buClr>
              <a:buSzPts val="7200"/>
              <a:buNone/>
              <a:defRPr sz="7200">
                <a:solidFill>
                  <a:srgbClr val="888888"/>
                </a:solidFill>
              </a:defRPr>
            </a:lvl2pPr>
            <a:lvl3pPr indent="-228600" lvl="2" marL="1371600" algn="l">
              <a:lnSpc>
                <a:spcPct val="90000"/>
              </a:lnSpc>
              <a:spcBef>
                <a:spcPts val="1800"/>
              </a:spcBef>
              <a:spcAft>
                <a:spcPts val="0"/>
              </a:spcAft>
              <a:buClr>
                <a:srgbClr val="888888"/>
              </a:buClr>
              <a:buSzPts val="6480"/>
              <a:buNone/>
              <a:defRPr sz="6480">
                <a:solidFill>
                  <a:srgbClr val="888888"/>
                </a:solidFill>
              </a:defRPr>
            </a:lvl3pPr>
            <a:lvl4pPr indent="-228600" lvl="3" marL="1828800" algn="l">
              <a:lnSpc>
                <a:spcPct val="90000"/>
              </a:lnSpc>
              <a:spcBef>
                <a:spcPts val="1800"/>
              </a:spcBef>
              <a:spcAft>
                <a:spcPts val="0"/>
              </a:spcAft>
              <a:buClr>
                <a:srgbClr val="888888"/>
              </a:buClr>
              <a:buSzPts val="5760"/>
              <a:buNone/>
              <a:defRPr sz="5760">
                <a:solidFill>
                  <a:srgbClr val="888888"/>
                </a:solidFill>
              </a:defRPr>
            </a:lvl4pPr>
            <a:lvl5pPr indent="-228600" lvl="4" marL="2286000" algn="l">
              <a:lnSpc>
                <a:spcPct val="90000"/>
              </a:lnSpc>
              <a:spcBef>
                <a:spcPts val="1800"/>
              </a:spcBef>
              <a:spcAft>
                <a:spcPts val="0"/>
              </a:spcAft>
              <a:buClr>
                <a:srgbClr val="888888"/>
              </a:buClr>
              <a:buSzPts val="5760"/>
              <a:buNone/>
              <a:defRPr sz="5760">
                <a:solidFill>
                  <a:srgbClr val="888888"/>
                </a:solidFill>
              </a:defRPr>
            </a:lvl5pPr>
            <a:lvl6pPr indent="-228600" lvl="5" marL="2743200" algn="l">
              <a:lnSpc>
                <a:spcPct val="90000"/>
              </a:lnSpc>
              <a:spcBef>
                <a:spcPts val="1800"/>
              </a:spcBef>
              <a:spcAft>
                <a:spcPts val="0"/>
              </a:spcAft>
              <a:buClr>
                <a:srgbClr val="888888"/>
              </a:buClr>
              <a:buSzPts val="5760"/>
              <a:buNone/>
              <a:defRPr sz="5760">
                <a:solidFill>
                  <a:srgbClr val="888888"/>
                </a:solidFill>
              </a:defRPr>
            </a:lvl6pPr>
            <a:lvl7pPr indent="-228600" lvl="6" marL="3200400" algn="l">
              <a:lnSpc>
                <a:spcPct val="90000"/>
              </a:lnSpc>
              <a:spcBef>
                <a:spcPts val="1800"/>
              </a:spcBef>
              <a:spcAft>
                <a:spcPts val="0"/>
              </a:spcAft>
              <a:buClr>
                <a:srgbClr val="888888"/>
              </a:buClr>
              <a:buSzPts val="5760"/>
              <a:buNone/>
              <a:defRPr sz="5760">
                <a:solidFill>
                  <a:srgbClr val="888888"/>
                </a:solidFill>
              </a:defRPr>
            </a:lvl7pPr>
            <a:lvl8pPr indent="-228600" lvl="7" marL="3657600" algn="l">
              <a:lnSpc>
                <a:spcPct val="90000"/>
              </a:lnSpc>
              <a:spcBef>
                <a:spcPts val="1800"/>
              </a:spcBef>
              <a:spcAft>
                <a:spcPts val="0"/>
              </a:spcAft>
              <a:buClr>
                <a:srgbClr val="888888"/>
              </a:buClr>
              <a:buSzPts val="5760"/>
              <a:buNone/>
              <a:defRPr sz="5760">
                <a:solidFill>
                  <a:srgbClr val="888888"/>
                </a:solidFill>
              </a:defRPr>
            </a:lvl8pPr>
            <a:lvl9pPr indent="-228600" lvl="8" marL="4114800" algn="l">
              <a:lnSpc>
                <a:spcPct val="90000"/>
              </a:lnSpc>
              <a:spcBef>
                <a:spcPts val="1800"/>
              </a:spcBef>
              <a:spcAft>
                <a:spcPts val="0"/>
              </a:spcAft>
              <a:buClr>
                <a:srgbClr val="888888"/>
              </a:buClr>
              <a:buSzPts val="5760"/>
              <a:buNone/>
              <a:defRPr sz="5760">
                <a:solidFill>
                  <a:srgbClr val="888888"/>
                </a:solidFill>
              </a:defRPr>
            </a:lvl9pPr>
          </a:lstStyle>
          <a:p/>
        </p:txBody>
      </p:sp>
      <p:sp>
        <p:nvSpPr>
          <p:cNvPr id="26" name="Google Shape;26;p5"/>
          <p:cNvSpPr txBox="1"/>
          <p:nvPr>
            <p:ph idx="10" type="dt"/>
          </p:nvPr>
        </p:nvSpPr>
        <p:spPr>
          <a:xfrm>
            <a:off x="2263140" y="40680650"/>
            <a:ext cx="7406400" cy="23367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5"/>
          <p:cNvSpPr txBox="1"/>
          <p:nvPr>
            <p:ph idx="11" type="ftr"/>
          </p:nvPr>
        </p:nvSpPr>
        <p:spPr>
          <a:xfrm>
            <a:off x="10904220" y="40680650"/>
            <a:ext cx="11110200" cy="23367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5"/>
          <p:cNvSpPr txBox="1"/>
          <p:nvPr>
            <p:ph idx="12" type="sldNum"/>
          </p:nvPr>
        </p:nvSpPr>
        <p:spPr>
          <a:xfrm>
            <a:off x="23248620" y="40680650"/>
            <a:ext cx="7406400" cy="23367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6"/>
          <p:cNvSpPr txBox="1"/>
          <p:nvPr>
            <p:ph type="title"/>
          </p:nvPr>
        </p:nvSpPr>
        <p:spPr>
          <a:xfrm>
            <a:off x="2263140" y="2336810"/>
            <a:ext cx="28392000" cy="84837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6"/>
          <p:cNvSpPr txBox="1"/>
          <p:nvPr>
            <p:ph idx="1" type="body"/>
          </p:nvPr>
        </p:nvSpPr>
        <p:spPr>
          <a:xfrm>
            <a:off x="2263140" y="11684000"/>
            <a:ext cx="13990200" cy="278484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600"/>
              </a:spcBef>
              <a:spcAft>
                <a:spcPts val="0"/>
              </a:spcAft>
              <a:buClr>
                <a:schemeClr val="dk1"/>
              </a:buClr>
              <a:buSzPts val="1800"/>
              <a:buChar char="•"/>
              <a:defRPr/>
            </a:lvl1pPr>
            <a:lvl2pPr indent="-342900" lvl="1" marL="914400" algn="l">
              <a:lnSpc>
                <a:spcPct val="90000"/>
              </a:lnSpc>
              <a:spcBef>
                <a:spcPts val="1800"/>
              </a:spcBef>
              <a:spcAft>
                <a:spcPts val="0"/>
              </a:spcAft>
              <a:buClr>
                <a:schemeClr val="dk1"/>
              </a:buClr>
              <a:buSzPts val="1800"/>
              <a:buChar char="•"/>
              <a:defRPr/>
            </a:lvl2pPr>
            <a:lvl3pPr indent="-342900" lvl="2" marL="1371600" algn="l">
              <a:lnSpc>
                <a:spcPct val="90000"/>
              </a:lnSpc>
              <a:spcBef>
                <a:spcPts val="1800"/>
              </a:spcBef>
              <a:spcAft>
                <a:spcPts val="0"/>
              </a:spcAft>
              <a:buClr>
                <a:schemeClr val="dk1"/>
              </a:buClr>
              <a:buSzPts val="1800"/>
              <a:buChar char="•"/>
              <a:defRPr/>
            </a:lvl3pPr>
            <a:lvl4pPr indent="-342900" lvl="3" marL="1828800" algn="l">
              <a:lnSpc>
                <a:spcPct val="90000"/>
              </a:lnSpc>
              <a:spcBef>
                <a:spcPts val="1800"/>
              </a:spcBef>
              <a:spcAft>
                <a:spcPts val="0"/>
              </a:spcAft>
              <a:buClr>
                <a:schemeClr val="dk1"/>
              </a:buClr>
              <a:buSzPts val="1800"/>
              <a:buChar char="•"/>
              <a:defRPr/>
            </a:lvl4pPr>
            <a:lvl5pPr indent="-342900" lvl="4" marL="2286000" algn="l">
              <a:lnSpc>
                <a:spcPct val="90000"/>
              </a:lnSpc>
              <a:spcBef>
                <a:spcPts val="1800"/>
              </a:spcBef>
              <a:spcAft>
                <a:spcPts val="0"/>
              </a:spcAft>
              <a:buClr>
                <a:schemeClr val="dk1"/>
              </a:buClr>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1800"/>
              </a:spcBef>
              <a:spcAft>
                <a:spcPts val="0"/>
              </a:spcAft>
              <a:buClr>
                <a:schemeClr val="dk1"/>
              </a:buClr>
              <a:buSzPts val="1800"/>
              <a:buChar char="•"/>
              <a:defRPr/>
            </a:lvl7pPr>
            <a:lvl8pPr indent="-342900" lvl="7" marL="3657600" algn="l">
              <a:lnSpc>
                <a:spcPct val="90000"/>
              </a:lnSpc>
              <a:spcBef>
                <a:spcPts val="1800"/>
              </a:spcBef>
              <a:spcAft>
                <a:spcPts val="0"/>
              </a:spcAft>
              <a:buClr>
                <a:schemeClr val="dk1"/>
              </a:buClr>
              <a:buSzPts val="1800"/>
              <a:buChar char="•"/>
              <a:defRPr/>
            </a:lvl8pPr>
            <a:lvl9pPr indent="-342900" lvl="8" marL="4114800" algn="l">
              <a:lnSpc>
                <a:spcPct val="90000"/>
              </a:lnSpc>
              <a:spcBef>
                <a:spcPts val="1800"/>
              </a:spcBef>
              <a:spcAft>
                <a:spcPts val="0"/>
              </a:spcAft>
              <a:buClr>
                <a:schemeClr val="dk1"/>
              </a:buClr>
              <a:buSzPts val="1800"/>
              <a:buChar char="•"/>
              <a:defRPr/>
            </a:lvl9pPr>
          </a:lstStyle>
          <a:p/>
        </p:txBody>
      </p:sp>
      <p:sp>
        <p:nvSpPr>
          <p:cNvPr id="32" name="Google Shape;32;p6"/>
          <p:cNvSpPr txBox="1"/>
          <p:nvPr>
            <p:ph idx="2" type="body"/>
          </p:nvPr>
        </p:nvSpPr>
        <p:spPr>
          <a:xfrm>
            <a:off x="16664940" y="11684000"/>
            <a:ext cx="13990200" cy="278484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600"/>
              </a:spcBef>
              <a:spcAft>
                <a:spcPts val="0"/>
              </a:spcAft>
              <a:buClr>
                <a:schemeClr val="dk1"/>
              </a:buClr>
              <a:buSzPts val="1800"/>
              <a:buChar char="•"/>
              <a:defRPr/>
            </a:lvl1pPr>
            <a:lvl2pPr indent="-342900" lvl="1" marL="914400" algn="l">
              <a:lnSpc>
                <a:spcPct val="90000"/>
              </a:lnSpc>
              <a:spcBef>
                <a:spcPts val="1800"/>
              </a:spcBef>
              <a:spcAft>
                <a:spcPts val="0"/>
              </a:spcAft>
              <a:buClr>
                <a:schemeClr val="dk1"/>
              </a:buClr>
              <a:buSzPts val="1800"/>
              <a:buChar char="•"/>
              <a:defRPr/>
            </a:lvl2pPr>
            <a:lvl3pPr indent="-342900" lvl="2" marL="1371600" algn="l">
              <a:lnSpc>
                <a:spcPct val="90000"/>
              </a:lnSpc>
              <a:spcBef>
                <a:spcPts val="1800"/>
              </a:spcBef>
              <a:spcAft>
                <a:spcPts val="0"/>
              </a:spcAft>
              <a:buClr>
                <a:schemeClr val="dk1"/>
              </a:buClr>
              <a:buSzPts val="1800"/>
              <a:buChar char="•"/>
              <a:defRPr/>
            </a:lvl3pPr>
            <a:lvl4pPr indent="-342900" lvl="3" marL="1828800" algn="l">
              <a:lnSpc>
                <a:spcPct val="90000"/>
              </a:lnSpc>
              <a:spcBef>
                <a:spcPts val="1800"/>
              </a:spcBef>
              <a:spcAft>
                <a:spcPts val="0"/>
              </a:spcAft>
              <a:buClr>
                <a:schemeClr val="dk1"/>
              </a:buClr>
              <a:buSzPts val="1800"/>
              <a:buChar char="•"/>
              <a:defRPr/>
            </a:lvl4pPr>
            <a:lvl5pPr indent="-342900" lvl="4" marL="2286000" algn="l">
              <a:lnSpc>
                <a:spcPct val="90000"/>
              </a:lnSpc>
              <a:spcBef>
                <a:spcPts val="1800"/>
              </a:spcBef>
              <a:spcAft>
                <a:spcPts val="0"/>
              </a:spcAft>
              <a:buClr>
                <a:schemeClr val="dk1"/>
              </a:buClr>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1800"/>
              </a:spcBef>
              <a:spcAft>
                <a:spcPts val="0"/>
              </a:spcAft>
              <a:buClr>
                <a:schemeClr val="dk1"/>
              </a:buClr>
              <a:buSzPts val="1800"/>
              <a:buChar char="•"/>
              <a:defRPr/>
            </a:lvl7pPr>
            <a:lvl8pPr indent="-342900" lvl="7" marL="3657600" algn="l">
              <a:lnSpc>
                <a:spcPct val="90000"/>
              </a:lnSpc>
              <a:spcBef>
                <a:spcPts val="1800"/>
              </a:spcBef>
              <a:spcAft>
                <a:spcPts val="0"/>
              </a:spcAft>
              <a:buClr>
                <a:schemeClr val="dk1"/>
              </a:buClr>
              <a:buSzPts val="1800"/>
              <a:buChar char="•"/>
              <a:defRPr/>
            </a:lvl8pPr>
            <a:lvl9pPr indent="-342900" lvl="8" marL="4114800" algn="l">
              <a:lnSpc>
                <a:spcPct val="90000"/>
              </a:lnSpc>
              <a:spcBef>
                <a:spcPts val="1800"/>
              </a:spcBef>
              <a:spcAft>
                <a:spcPts val="0"/>
              </a:spcAft>
              <a:buClr>
                <a:schemeClr val="dk1"/>
              </a:buClr>
              <a:buSzPts val="1800"/>
              <a:buChar char="•"/>
              <a:defRPr/>
            </a:lvl9pPr>
          </a:lstStyle>
          <a:p/>
        </p:txBody>
      </p:sp>
      <p:sp>
        <p:nvSpPr>
          <p:cNvPr id="33" name="Google Shape;33;p6"/>
          <p:cNvSpPr txBox="1"/>
          <p:nvPr>
            <p:ph idx="10" type="dt"/>
          </p:nvPr>
        </p:nvSpPr>
        <p:spPr>
          <a:xfrm>
            <a:off x="2263140" y="40680650"/>
            <a:ext cx="7406400" cy="23367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6"/>
          <p:cNvSpPr txBox="1"/>
          <p:nvPr>
            <p:ph idx="11" type="ftr"/>
          </p:nvPr>
        </p:nvSpPr>
        <p:spPr>
          <a:xfrm>
            <a:off x="10904220" y="40680650"/>
            <a:ext cx="11110200" cy="23367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6"/>
          <p:cNvSpPr txBox="1"/>
          <p:nvPr>
            <p:ph idx="12" type="sldNum"/>
          </p:nvPr>
        </p:nvSpPr>
        <p:spPr>
          <a:xfrm>
            <a:off x="23248620" y="40680650"/>
            <a:ext cx="7406400" cy="23367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7"/>
          <p:cNvSpPr txBox="1"/>
          <p:nvPr>
            <p:ph type="title"/>
          </p:nvPr>
        </p:nvSpPr>
        <p:spPr>
          <a:xfrm>
            <a:off x="2267428" y="2336810"/>
            <a:ext cx="28392000" cy="84837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7"/>
          <p:cNvSpPr txBox="1"/>
          <p:nvPr>
            <p:ph idx="1" type="body"/>
          </p:nvPr>
        </p:nvSpPr>
        <p:spPr>
          <a:xfrm>
            <a:off x="2267431" y="10759443"/>
            <a:ext cx="13926000" cy="5273100"/>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3600"/>
              </a:spcBef>
              <a:spcAft>
                <a:spcPts val="0"/>
              </a:spcAft>
              <a:buClr>
                <a:schemeClr val="dk1"/>
              </a:buClr>
              <a:buSzPts val="8640"/>
              <a:buNone/>
              <a:defRPr b="1" sz="8640"/>
            </a:lvl1pPr>
            <a:lvl2pPr indent="-228600" lvl="1" marL="914400" algn="l">
              <a:lnSpc>
                <a:spcPct val="90000"/>
              </a:lnSpc>
              <a:spcBef>
                <a:spcPts val="1800"/>
              </a:spcBef>
              <a:spcAft>
                <a:spcPts val="0"/>
              </a:spcAft>
              <a:buClr>
                <a:schemeClr val="dk1"/>
              </a:buClr>
              <a:buSzPts val="7200"/>
              <a:buNone/>
              <a:defRPr b="1" sz="7200"/>
            </a:lvl2pPr>
            <a:lvl3pPr indent="-228600" lvl="2" marL="1371600" algn="l">
              <a:lnSpc>
                <a:spcPct val="90000"/>
              </a:lnSpc>
              <a:spcBef>
                <a:spcPts val="1800"/>
              </a:spcBef>
              <a:spcAft>
                <a:spcPts val="0"/>
              </a:spcAft>
              <a:buClr>
                <a:schemeClr val="dk1"/>
              </a:buClr>
              <a:buSzPts val="6480"/>
              <a:buNone/>
              <a:defRPr b="1" sz="6480"/>
            </a:lvl3pPr>
            <a:lvl4pPr indent="-228600" lvl="3" marL="1828800" algn="l">
              <a:lnSpc>
                <a:spcPct val="90000"/>
              </a:lnSpc>
              <a:spcBef>
                <a:spcPts val="1800"/>
              </a:spcBef>
              <a:spcAft>
                <a:spcPts val="0"/>
              </a:spcAft>
              <a:buClr>
                <a:schemeClr val="dk1"/>
              </a:buClr>
              <a:buSzPts val="5760"/>
              <a:buNone/>
              <a:defRPr b="1" sz="5760"/>
            </a:lvl4pPr>
            <a:lvl5pPr indent="-228600" lvl="4" marL="2286000" algn="l">
              <a:lnSpc>
                <a:spcPct val="90000"/>
              </a:lnSpc>
              <a:spcBef>
                <a:spcPts val="1800"/>
              </a:spcBef>
              <a:spcAft>
                <a:spcPts val="0"/>
              </a:spcAft>
              <a:buClr>
                <a:schemeClr val="dk1"/>
              </a:buClr>
              <a:buSzPts val="5760"/>
              <a:buNone/>
              <a:defRPr b="1" sz="5760"/>
            </a:lvl5pPr>
            <a:lvl6pPr indent="-228600" lvl="5" marL="2743200" algn="l">
              <a:lnSpc>
                <a:spcPct val="90000"/>
              </a:lnSpc>
              <a:spcBef>
                <a:spcPts val="1800"/>
              </a:spcBef>
              <a:spcAft>
                <a:spcPts val="0"/>
              </a:spcAft>
              <a:buClr>
                <a:schemeClr val="dk1"/>
              </a:buClr>
              <a:buSzPts val="5760"/>
              <a:buNone/>
              <a:defRPr b="1" sz="5760"/>
            </a:lvl6pPr>
            <a:lvl7pPr indent="-228600" lvl="6" marL="3200400" algn="l">
              <a:lnSpc>
                <a:spcPct val="90000"/>
              </a:lnSpc>
              <a:spcBef>
                <a:spcPts val="1800"/>
              </a:spcBef>
              <a:spcAft>
                <a:spcPts val="0"/>
              </a:spcAft>
              <a:buClr>
                <a:schemeClr val="dk1"/>
              </a:buClr>
              <a:buSzPts val="5760"/>
              <a:buNone/>
              <a:defRPr b="1" sz="5760"/>
            </a:lvl7pPr>
            <a:lvl8pPr indent="-228600" lvl="7" marL="3657600" algn="l">
              <a:lnSpc>
                <a:spcPct val="90000"/>
              </a:lnSpc>
              <a:spcBef>
                <a:spcPts val="1800"/>
              </a:spcBef>
              <a:spcAft>
                <a:spcPts val="0"/>
              </a:spcAft>
              <a:buClr>
                <a:schemeClr val="dk1"/>
              </a:buClr>
              <a:buSzPts val="5760"/>
              <a:buNone/>
              <a:defRPr b="1" sz="5760"/>
            </a:lvl8pPr>
            <a:lvl9pPr indent="-228600" lvl="8" marL="4114800" algn="l">
              <a:lnSpc>
                <a:spcPct val="90000"/>
              </a:lnSpc>
              <a:spcBef>
                <a:spcPts val="1800"/>
              </a:spcBef>
              <a:spcAft>
                <a:spcPts val="0"/>
              </a:spcAft>
              <a:buClr>
                <a:schemeClr val="dk1"/>
              </a:buClr>
              <a:buSzPts val="5760"/>
              <a:buNone/>
              <a:defRPr b="1" sz="5760"/>
            </a:lvl9pPr>
          </a:lstStyle>
          <a:p/>
        </p:txBody>
      </p:sp>
      <p:sp>
        <p:nvSpPr>
          <p:cNvPr id="39" name="Google Shape;39;p7"/>
          <p:cNvSpPr txBox="1"/>
          <p:nvPr>
            <p:ph idx="2" type="body"/>
          </p:nvPr>
        </p:nvSpPr>
        <p:spPr>
          <a:xfrm>
            <a:off x="2267431" y="16032480"/>
            <a:ext cx="13926000" cy="235812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600"/>
              </a:spcBef>
              <a:spcAft>
                <a:spcPts val="0"/>
              </a:spcAft>
              <a:buClr>
                <a:schemeClr val="dk1"/>
              </a:buClr>
              <a:buSzPts val="1800"/>
              <a:buChar char="•"/>
              <a:defRPr/>
            </a:lvl1pPr>
            <a:lvl2pPr indent="-342900" lvl="1" marL="914400" algn="l">
              <a:lnSpc>
                <a:spcPct val="90000"/>
              </a:lnSpc>
              <a:spcBef>
                <a:spcPts val="1800"/>
              </a:spcBef>
              <a:spcAft>
                <a:spcPts val="0"/>
              </a:spcAft>
              <a:buClr>
                <a:schemeClr val="dk1"/>
              </a:buClr>
              <a:buSzPts val="1800"/>
              <a:buChar char="•"/>
              <a:defRPr/>
            </a:lvl2pPr>
            <a:lvl3pPr indent="-342900" lvl="2" marL="1371600" algn="l">
              <a:lnSpc>
                <a:spcPct val="90000"/>
              </a:lnSpc>
              <a:spcBef>
                <a:spcPts val="1800"/>
              </a:spcBef>
              <a:spcAft>
                <a:spcPts val="0"/>
              </a:spcAft>
              <a:buClr>
                <a:schemeClr val="dk1"/>
              </a:buClr>
              <a:buSzPts val="1800"/>
              <a:buChar char="•"/>
              <a:defRPr/>
            </a:lvl3pPr>
            <a:lvl4pPr indent="-342900" lvl="3" marL="1828800" algn="l">
              <a:lnSpc>
                <a:spcPct val="90000"/>
              </a:lnSpc>
              <a:spcBef>
                <a:spcPts val="1800"/>
              </a:spcBef>
              <a:spcAft>
                <a:spcPts val="0"/>
              </a:spcAft>
              <a:buClr>
                <a:schemeClr val="dk1"/>
              </a:buClr>
              <a:buSzPts val="1800"/>
              <a:buChar char="•"/>
              <a:defRPr/>
            </a:lvl4pPr>
            <a:lvl5pPr indent="-342900" lvl="4" marL="2286000" algn="l">
              <a:lnSpc>
                <a:spcPct val="90000"/>
              </a:lnSpc>
              <a:spcBef>
                <a:spcPts val="1800"/>
              </a:spcBef>
              <a:spcAft>
                <a:spcPts val="0"/>
              </a:spcAft>
              <a:buClr>
                <a:schemeClr val="dk1"/>
              </a:buClr>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1800"/>
              </a:spcBef>
              <a:spcAft>
                <a:spcPts val="0"/>
              </a:spcAft>
              <a:buClr>
                <a:schemeClr val="dk1"/>
              </a:buClr>
              <a:buSzPts val="1800"/>
              <a:buChar char="•"/>
              <a:defRPr/>
            </a:lvl7pPr>
            <a:lvl8pPr indent="-342900" lvl="7" marL="3657600" algn="l">
              <a:lnSpc>
                <a:spcPct val="90000"/>
              </a:lnSpc>
              <a:spcBef>
                <a:spcPts val="1800"/>
              </a:spcBef>
              <a:spcAft>
                <a:spcPts val="0"/>
              </a:spcAft>
              <a:buClr>
                <a:schemeClr val="dk1"/>
              </a:buClr>
              <a:buSzPts val="1800"/>
              <a:buChar char="•"/>
              <a:defRPr/>
            </a:lvl8pPr>
            <a:lvl9pPr indent="-342900" lvl="8" marL="4114800" algn="l">
              <a:lnSpc>
                <a:spcPct val="90000"/>
              </a:lnSpc>
              <a:spcBef>
                <a:spcPts val="1800"/>
              </a:spcBef>
              <a:spcAft>
                <a:spcPts val="0"/>
              </a:spcAft>
              <a:buClr>
                <a:schemeClr val="dk1"/>
              </a:buClr>
              <a:buSzPts val="1800"/>
              <a:buChar char="•"/>
              <a:defRPr/>
            </a:lvl9pPr>
          </a:lstStyle>
          <a:p/>
        </p:txBody>
      </p:sp>
      <p:sp>
        <p:nvSpPr>
          <p:cNvPr id="40" name="Google Shape;40;p7"/>
          <p:cNvSpPr txBox="1"/>
          <p:nvPr>
            <p:ph idx="3" type="body"/>
          </p:nvPr>
        </p:nvSpPr>
        <p:spPr>
          <a:xfrm>
            <a:off x="16664942" y="10759443"/>
            <a:ext cx="13994700" cy="5273100"/>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3600"/>
              </a:spcBef>
              <a:spcAft>
                <a:spcPts val="0"/>
              </a:spcAft>
              <a:buClr>
                <a:schemeClr val="dk1"/>
              </a:buClr>
              <a:buSzPts val="8640"/>
              <a:buNone/>
              <a:defRPr b="1" sz="8640"/>
            </a:lvl1pPr>
            <a:lvl2pPr indent="-228600" lvl="1" marL="914400" algn="l">
              <a:lnSpc>
                <a:spcPct val="90000"/>
              </a:lnSpc>
              <a:spcBef>
                <a:spcPts val="1800"/>
              </a:spcBef>
              <a:spcAft>
                <a:spcPts val="0"/>
              </a:spcAft>
              <a:buClr>
                <a:schemeClr val="dk1"/>
              </a:buClr>
              <a:buSzPts val="7200"/>
              <a:buNone/>
              <a:defRPr b="1" sz="7200"/>
            </a:lvl2pPr>
            <a:lvl3pPr indent="-228600" lvl="2" marL="1371600" algn="l">
              <a:lnSpc>
                <a:spcPct val="90000"/>
              </a:lnSpc>
              <a:spcBef>
                <a:spcPts val="1800"/>
              </a:spcBef>
              <a:spcAft>
                <a:spcPts val="0"/>
              </a:spcAft>
              <a:buClr>
                <a:schemeClr val="dk1"/>
              </a:buClr>
              <a:buSzPts val="6480"/>
              <a:buNone/>
              <a:defRPr b="1" sz="6480"/>
            </a:lvl3pPr>
            <a:lvl4pPr indent="-228600" lvl="3" marL="1828800" algn="l">
              <a:lnSpc>
                <a:spcPct val="90000"/>
              </a:lnSpc>
              <a:spcBef>
                <a:spcPts val="1800"/>
              </a:spcBef>
              <a:spcAft>
                <a:spcPts val="0"/>
              </a:spcAft>
              <a:buClr>
                <a:schemeClr val="dk1"/>
              </a:buClr>
              <a:buSzPts val="5760"/>
              <a:buNone/>
              <a:defRPr b="1" sz="5760"/>
            </a:lvl4pPr>
            <a:lvl5pPr indent="-228600" lvl="4" marL="2286000" algn="l">
              <a:lnSpc>
                <a:spcPct val="90000"/>
              </a:lnSpc>
              <a:spcBef>
                <a:spcPts val="1800"/>
              </a:spcBef>
              <a:spcAft>
                <a:spcPts val="0"/>
              </a:spcAft>
              <a:buClr>
                <a:schemeClr val="dk1"/>
              </a:buClr>
              <a:buSzPts val="5760"/>
              <a:buNone/>
              <a:defRPr b="1" sz="5760"/>
            </a:lvl5pPr>
            <a:lvl6pPr indent="-228600" lvl="5" marL="2743200" algn="l">
              <a:lnSpc>
                <a:spcPct val="90000"/>
              </a:lnSpc>
              <a:spcBef>
                <a:spcPts val="1800"/>
              </a:spcBef>
              <a:spcAft>
                <a:spcPts val="0"/>
              </a:spcAft>
              <a:buClr>
                <a:schemeClr val="dk1"/>
              </a:buClr>
              <a:buSzPts val="5760"/>
              <a:buNone/>
              <a:defRPr b="1" sz="5760"/>
            </a:lvl6pPr>
            <a:lvl7pPr indent="-228600" lvl="6" marL="3200400" algn="l">
              <a:lnSpc>
                <a:spcPct val="90000"/>
              </a:lnSpc>
              <a:spcBef>
                <a:spcPts val="1800"/>
              </a:spcBef>
              <a:spcAft>
                <a:spcPts val="0"/>
              </a:spcAft>
              <a:buClr>
                <a:schemeClr val="dk1"/>
              </a:buClr>
              <a:buSzPts val="5760"/>
              <a:buNone/>
              <a:defRPr b="1" sz="5760"/>
            </a:lvl7pPr>
            <a:lvl8pPr indent="-228600" lvl="7" marL="3657600" algn="l">
              <a:lnSpc>
                <a:spcPct val="90000"/>
              </a:lnSpc>
              <a:spcBef>
                <a:spcPts val="1800"/>
              </a:spcBef>
              <a:spcAft>
                <a:spcPts val="0"/>
              </a:spcAft>
              <a:buClr>
                <a:schemeClr val="dk1"/>
              </a:buClr>
              <a:buSzPts val="5760"/>
              <a:buNone/>
              <a:defRPr b="1" sz="5760"/>
            </a:lvl8pPr>
            <a:lvl9pPr indent="-228600" lvl="8" marL="4114800" algn="l">
              <a:lnSpc>
                <a:spcPct val="90000"/>
              </a:lnSpc>
              <a:spcBef>
                <a:spcPts val="1800"/>
              </a:spcBef>
              <a:spcAft>
                <a:spcPts val="0"/>
              </a:spcAft>
              <a:buClr>
                <a:schemeClr val="dk1"/>
              </a:buClr>
              <a:buSzPts val="5760"/>
              <a:buNone/>
              <a:defRPr b="1" sz="5760"/>
            </a:lvl9pPr>
          </a:lstStyle>
          <a:p/>
        </p:txBody>
      </p:sp>
      <p:sp>
        <p:nvSpPr>
          <p:cNvPr id="41" name="Google Shape;41;p7"/>
          <p:cNvSpPr txBox="1"/>
          <p:nvPr>
            <p:ph idx="4" type="body"/>
          </p:nvPr>
        </p:nvSpPr>
        <p:spPr>
          <a:xfrm>
            <a:off x="16664942" y="16032480"/>
            <a:ext cx="13994700" cy="235812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600"/>
              </a:spcBef>
              <a:spcAft>
                <a:spcPts val="0"/>
              </a:spcAft>
              <a:buClr>
                <a:schemeClr val="dk1"/>
              </a:buClr>
              <a:buSzPts val="1800"/>
              <a:buChar char="•"/>
              <a:defRPr/>
            </a:lvl1pPr>
            <a:lvl2pPr indent="-342900" lvl="1" marL="914400" algn="l">
              <a:lnSpc>
                <a:spcPct val="90000"/>
              </a:lnSpc>
              <a:spcBef>
                <a:spcPts val="1800"/>
              </a:spcBef>
              <a:spcAft>
                <a:spcPts val="0"/>
              </a:spcAft>
              <a:buClr>
                <a:schemeClr val="dk1"/>
              </a:buClr>
              <a:buSzPts val="1800"/>
              <a:buChar char="•"/>
              <a:defRPr/>
            </a:lvl2pPr>
            <a:lvl3pPr indent="-342900" lvl="2" marL="1371600" algn="l">
              <a:lnSpc>
                <a:spcPct val="90000"/>
              </a:lnSpc>
              <a:spcBef>
                <a:spcPts val="1800"/>
              </a:spcBef>
              <a:spcAft>
                <a:spcPts val="0"/>
              </a:spcAft>
              <a:buClr>
                <a:schemeClr val="dk1"/>
              </a:buClr>
              <a:buSzPts val="1800"/>
              <a:buChar char="•"/>
              <a:defRPr/>
            </a:lvl3pPr>
            <a:lvl4pPr indent="-342900" lvl="3" marL="1828800" algn="l">
              <a:lnSpc>
                <a:spcPct val="90000"/>
              </a:lnSpc>
              <a:spcBef>
                <a:spcPts val="1800"/>
              </a:spcBef>
              <a:spcAft>
                <a:spcPts val="0"/>
              </a:spcAft>
              <a:buClr>
                <a:schemeClr val="dk1"/>
              </a:buClr>
              <a:buSzPts val="1800"/>
              <a:buChar char="•"/>
              <a:defRPr/>
            </a:lvl4pPr>
            <a:lvl5pPr indent="-342900" lvl="4" marL="2286000" algn="l">
              <a:lnSpc>
                <a:spcPct val="90000"/>
              </a:lnSpc>
              <a:spcBef>
                <a:spcPts val="1800"/>
              </a:spcBef>
              <a:spcAft>
                <a:spcPts val="0"/>
              </a:spcAft>
              <a:buClr>
                <a:schemeClr val="dk1"/>
              </a:buClr>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1800"/>
              </a:spcBef>
              <a:spcAft>
                <a:spcPts val="0"/>
              </a:spcAft>
              <a:buClr>
                <a:schemeClr val="dk1"/>
              </a:buClr>
              <a:buSzPts val="1800"/>
              <a:buChar char="•"/>
              <a:defRPr/>
            </a:lvl7pPr>
            <a:lvl8pPr indent="-342900" lvl="7" marL="3657600" algn="l">
              <a:lnSpc>
                <a:spcPct val="90000"/>
              </a:lnSpc>
              <a:spcBef>
                <a:spcPts val="1800"/>
              </a:spcBef>
              <a:spcAft>
                <a:spcPts val="0"/>
              </a:spcAft>
              <a:buClr>
                <a:schemeClr val="dk1"/>
              </a:buClr>
              <a:buSzPts val="1800"/>
              <a:buChar char="•"/>
              <a:defRPr/>
            </a:lvl8pPr>
            <a:lvl9pPr indent="-342900" lvl="8" marL="4114800" algn="l">
              <a:lnSpc>
                <a:spcPct val="90000"/>
              </a:lnSpc>
              <a:spcBef>
                <a:spcPts val="1800"/>
              </a:spcBef>
              <a:spcAft>
                <a:spcPts val="0"/>
              </a:spcAft>
              <a:buClr>
                <a:schemeClr val="dk1"/>
              </a:buClr>
              <a:buSzPts val="1800"/>
              <a:buChar char="•"/>
              <a:defRPr/>
            </a:lvl9pPr>
          </a:lstStyle>
          <a:p/>
        </p:txBody>
      </p:sp>
      <p:sp>
        <p:nvSpPr>
          <p:cNvPr id="42" name="Google Shape;42;p7"/>
          <p:cNvSpPr txBox="1"/>
          <p:nvPr>
            <p:ph idx="10" type="dt"/>
          </p:nvPr>
        </p:nvSpPr>
        <p:spPr>
          <a:xfrm>
            <a:off x="2263140" y="40680650"/>
            <a:ext cx="7406400" cy="23367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7"/>
          <p:cNvSpPr txBox="1"/>
          <p:nvPr>
            <p:ph idx="11" type="ftr"/>
          </p:nvPr>
        </p:nvSpPr>
        <p:spPr>
          <a:xfrm>
            <a:off x="10904220" y="40680650"/>
            <a:ext cx="11110200" cy="23367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7"/>
          <p:cNvSpPr txBox="1"/>
          <p:nvPr>
            <p:ph idx="12" type="sldNum"/>
          </p:nvPr>
        </p:nvSpPr>
        <p:spPr>
          <a:xfrm>
            <a:off x="23248620" y="40680650"/>
            <a:ext cx="7406400" cy="23367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8"/>
          <p:cNvSpPr txBox="1"/>
          <p:nvPr>
            <p:ph type="title"/>
          </p:nvPr>
        </p:nvSpPr>
        <p:spPr>
          <a:xfrm>
            <a:off x="2263140" y="2336810"/>
            <a:ext cx="28392000" cy="84837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8"/>
          <p:cNvSpPr txBox="1"/>
          <p:nvPr>
            <p:ph idx="10" type="dt"/>
          </p:nvPr>
        </p:nvSpPr>
        <p:spPr>
          <a:xfrm>
            <a:off x="2263140" y="40680650"/>
            <a:ext cx="7406400" cy="23367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8"/>
          <p:cNvSpPr txBox="1"/>
          <p:nvPr>
            <p:ph idx="11" type="ftr"/>
          </p:nvPr>
        </p:nvSpPr>
        <p:spPr>
          <a:xfrm>
            <a:off x="10904220" y="40680650"/>
            <a:ext cx="11110200" cy="23367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8"/>
          <p:cNvSpPr txBox="1"/>
          <p:nvPr>
            <p:ph idx="12" type="sldNum"/>
          </p:nvPr>
        </p:nvSpPr>
        <p:spPr>
          <a:xfrm>
            <a:off x="23248620" y="40680650"/>
            <a:ext cx="7406400" cy="23367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9"/>
          <p:cNvSpPr txBox="1"/>
          <p:nvPr>
            <p:ph idx="10" type="dt"/>
          </p:nvPr>
        </p:nvSpPr>
        <p:spPr>
          <a:xfrm>
            <a:off x="2263140" y="40680650"/>
            <a:ext cx="7406400" cy="23367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9"/>
          <p:cNvSpPr txBox="1"/>
          <p:nvPr>
            <p:ph idx="11" type="ftr"/>
          </p:nvPr>
        </p:nvSpPr>
        <p:spPr>
          <a:xfrm>
            <a:off x="10904220" y="40680650"/>
            <a:ext cx="11110200" cy="23367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9"/>
          <p:cNvSpPr txBox="1"/>
          <p:nvPr>
            <p:ph idx="12" type="sldNum"/>
          </p:nvPr>
        </p:nvSpPr>
        <p:spPr>
          <a:xfrm>
            <a:off x="23248620" y="40680650"/>
            <a:ext cx="7406400" cy="23367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0"/>
          <p:cNvSpPr txBox="1"/>
          <p:nvPr>
            <p:ph type="title"/>
          </p:nvPr>
        </p:nvSpPr>
        <p:spPr>
          <a:xfrm>
            <a:off x="2267428" y="2926080"/>
            <a:ext cx="10617000" cy="102411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1520"/>
              <a:buFont typeface="Calibri"/>
              <a:buNone/>
              <a:defRPr sz="1152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0"/>
          <p:cNvSpPr txBox="1"/>
          <p:nvPr>
            <p:ph idx="1" type="body"/>
          </p:nvPr>
        </p:nvSpPr>
        <p:spPr>
          <a:xfrm>
            <a:off x="13994608" y="6319530"/>
            <a:ext cx="16665000" cy="31191300"/>
          </a:xfrm>
          <a:prstGeom prst="rect">
            <a:avLst/>
          </a:prstGeom>
          <a:noFill/>
          <a:ln>
            <a:noFill/>
          </a:ln>
        </p:spPr>
        <p:txBody>
          <a:bodyPr anchorCtr="0" anchor="t" bIns="45700" lIns="91425" spcFirstLastPara="1" rIns="91425" wrap="square" tIns="45700">
            <a:normAutofit/>
          </a:bodyPr>
          <a:lstStyle>
            <a:lvl1pPr indent="-960120" lvl="0" marL="457200" algn="l">
              <a:lnSpc>
                <a:spcPct val="90000"/>
              </a:lnSpc>
              <a:spcBef>
                <a:spcPts val="3600"/>
              </a:spcBef>
              <a:spcAft>
                <a:spcPts val="0"/>
              </a:spcAft>
              <a:buClr>
                <a:schemeClr val="dk1"/>
              </a:buClr>
              <a:buSzPts val="11520"/>
              <a:buChar char="•"/>
              <a:defRPr sz="11520"/>
            </a:lvl1pPr>
            <a:lvl2pPr indent="-868680" lvl="1" marL="914400" algn="l">
              <a:lnSpc>
                <a:spcPct val="90000"/>
              </a:lnSpc>
              <a:spcBef>
                <a:spcPts val="1800"/>
              </a:spcBef>
              <a:spcAft>
                <a:spcPts val="0"/>
              </a:spcAft>
              <a:buClr>
                <a:schemeClr val="dk1"/>
              </a:buClr>
              <a:buSzPts val="10080"/>
              <a:buChar char="•"/>
              <a:defRPr sz="10080"/>
            </a:lvl2pPr>
            <a:lvl3pPr indent="-777240" lvl="2" marL="1371600" algn="l">
              <a:lnSpc>
                <a:spcPct val="90000"/>
              </a:lnSpc>
              <a:spcBef>
                <a:spcPts val="1800"/>
              </a:spcBef>
              <a:spcAft>
                <a:spcPts val="0"/>
              </a:spcAft>
              <a:buClr>
                <a:schemeClr val="dk1"/>
              </a:buClr>
              <a:buSzPts val="8640"/>
              <a:buChar char="•"/>
              <a:defRPr sz="8640"/>
            </a:lvl3pPr>
            <a:lvl4pPr indent="-685800" lvl="3" marL="1828800" algn="l">
              <a:lnSpc>
                <a:spcPct val="90000"/>
              </a:lnSpc>
              <a:spcBef>
                <a:spcPts val="1800"/>
              </a:spcBef>
              <a:spcAft>
                <a:spcPts val="0"/>
              </a:spcAft>
              <a:buClr>
                <a:schemeClr val="dk1"/>
              </a:buClr>
              <a:buSzPts val="7200"/>
              <a:buChar char="•"/>
              <a:defRPr sz="7200"/>
            </a:lvl4pPr>
            <a:lvl5pPr indent="-685800" lvl="4" marL="2286000" algn="l">
              <a:lnSpc>
                <a:spcPct val="90000"/>
              </a:lnSpc>
              <a:spcBef>
                <a:spcPts val="1800"/>
              </a:spcBef>
              <a:spcAft>
                <a:spcPts val="0"/>
              </a:spcAft>
              <a:buClr>
                <a:schemeClr val="dk1"/>
              </a:buClr>
              <a:buSzPts val="7200"/>
              <a:buChar char="•"/>
              <a:defRPr sz="7200"/>
            </a:lvl5pPr>
            <a:lvl6pPr indent="-685800" lvl="5" marL="2743200" algn="l">
              <a:lnSpc>
                <a:spcPct val="90000"/>
              </a:lnSpc>
              <a:spcBef>
                <a:spcPts val="1800"/>
              </a:spcBef>
              <a:spcAft>
                <a:spcPts val="0"/>
              </a:spcAft>
              <a:buClr>
                <a:schemeClr val="dk1"/>
              </a:buClr>
              <a:buSzPts val="7200"/>
              <a:buChar char="•"/>
              <a:defRPr sz="7200"/>
            </a:lvl6pPr>
            <a:lvl7pPr indent="-685800" lvl="6" marL="3200400" algn="l">
              <a:lnSpc>
                <a:spcPct val="90000"/>
              </a:lnSpc>
              <a:spcBef>
                <a:spcPts val="1800"/>
              </a:spcBef>
              <a:spcAft>
                <a:spcPts val="0"/>
              </a:spcAft>
              <a:buClr>
                <a:schemeClr val="dk1"/>
              </a:buClr>
              <a:buSzPts val="7200"/>
              <a:buChar char="•"/>
              <a:defRPr sz="7200"/>
            </a:lvl7pPr>
            <a:lvl8pPr indent="-685800" lvl="7" marL="3657600" algn="l">
              <a:lnSpc>
                <a:spcPct val="90000"/>
              </a:lnSpc>
              <a:spcBef>
                <a:spcPts val="1800"/>
              </a:spcBef>
              <a:spcAft>
                <a:spcPts val="0"/>
              </a:spcAft>
              <a:buClr>
                <a:schemeClr val="dk1"/>
              </a:buClr>
              <a:buSzPts val="7200"/>
              <a:buChar char="•"/>
              <a:defRPr sz="7200"/>
            </a:lvl8pPr>
            <a:lvl9pPr indent="-685800" lvl="8" marL="4114800" algn="l">
              <a:lnSpc>
                <a:spcPct val="90000"/>
              </a:lnSpc>
              <a:spcBef>
                <a:spcPts val="1800"/>
              </a:spcBef>
              <a:spcAft>
                <a:spcPts val="0"/>
              </a:spcAft>
              <a:buClr>
                <a:schemeClr val="dk1"/>
              </a:buClr>
              <a:buSzPts val="7200"/>
              <a:buChar char="•"/>
              <a:defRPr sz="7200"/>
            </a:lvl9pPr>
          </a:lstStyle>
          <a:p/>
        </p:txBody>
      </p:sp>
      <p:sp>
        <p:nvSpPr>
          <p:cNvPr id="57" name="Google Shape;57;p10"/>
          <p:cNvSpPr txBox="1"/>
          <p:nvPr>
            <p:ph idx="2" type="body"/>
          </p:nvPr>
        </p:nvSpPr>
        <p:spPr>
          <a:xfrm>
            <a:off x="2267428" y="13167360"/>
            <a:ext cx="10617000" cy="243939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3600"/>
              </a:spcBef>
              <a:spcAft>
                <a:spcPts val="0"/>
              </a:spcAft>
              <a:buClr>
                <a:schemeClr val="dk1"/>
              </a:buClr>
              <a:buSzPts val="5760"/>
              <a:buNone/>
              <a:defRPr sz="5760"/>
            </a:lvl1pPr>
            <a:lvl2pPr indent="-228600" lvl="1" marL="914400" algn="l">
              <a:lnSpc>
                <a:spcPct val="90000"/>
              </a:lnSpc>
              <a:spcBef>
                <a:spcPts val="1800"/>
              </a:spcBef>
              <a:spcAft>
                <a:spcPts val="0"/>
              </a:spcAft>
              <a:buClr>
                <a:schemeClr val="dk1"/>
              </a:buClr>
              <a:buSzPts val="5040"/>
              <a:buNone/>
              <a:defRPr sz="5040"/>
            </a:lvl2pPr>
            <a:lvl3pPr indent="-228600" lvl="2" marL="1371600" algn="l">
              <a:lnSpc>
                <a:spcPct val="90000"/>
              </a:lnSpc>
              <a:spcBef>
                <a:spcPts val="1800"/>
              </a:spcBef>
              <a:spcAft>
                <a:spcPts val="0"/>
              </a:spcAft>
              <a:buClr>
                <a:schemeClr val="dk1"/>
              </a:buClr>
              <a:buSzPts val="4320"/>
              <a:buNone/>
              <a:defRPr sz="4320"/>
            </a:lvl3pPr>
            <a:lvl4pPr indent="-228600" lvl="3" marL="1828800" algn="l">
              <a:lnSpc>
                <a:spcPct val="90000"/>
              </a:lnSpc>
              <a:spcBef>
                <a:spcPts val="1800"/>
              </a:spcBef>
              <a:spcAft>
                <a:spcPts val="0"/>
              </a:spcAft>
              <a:buClr>
                <a:schemeClr val="dk1"/>
              </a:buClr>
              <a:buSzPts val="3600"/>
              <a:buNone/>
              <a:defRPr sz="3600"/>
            </a:lvl4pPr>
            <a:lvl5pPr indent="-228600" lvl="4" marL="2286000" algn="l">
              <a:lnSpc>
                <a:spcPct val="90000"/>
              </a:lnSpc>
              <a:spcBef>
                <a:spcPts val="1800"/>
              </a:spcBef>
              <a:spcAft>
                <a:spcPts val="0"/>
              </a:spcAft>
              <a:buClr>
                <a:schemeClr val="dk1"/>
              </a:buClr>
              <a:buSzPts val="3600"/>
              <a:buNone/>
              <a:defRPr sz="3600"/>
            </a:lvl5pPr>
            <a:lvl6pPr indent="-228600" lvl="5" marL="2743200" algn="l">
              <a:lnSpc>
                <a:spcPct val="90000"/>
              </a:lnSpc>
              <a:spcBef>
                <a:spcPts val="1800"/>
              </a:spcBef>
              <a:spcAft>
                <a:spcPts val="0"/>
              </a:spcAft>
              <a:buClr>
                <a:schemeClr val="dk1"/>
              </a:buClr>
              <a:buSzPts val="3600"/>
              <a:buNone/>
              <a:defRPr sz="3600"/>
            </a:lvl6pPr>
            <a:lvl7pPr indent="-228600" lvl="6" marL="3200400" algn="l">
              <a:lnSpc>
                <a:spcPct val="90000"/>
              </a:lnSpc>
              <a:spcBef>
                <a:spcPts val="1800"/>
              </a:spcBef>
              <a:spcAft>
                <a:spcPts val="0"/>
              </a:spcAft>
              <a:buClr>
                <a:schemeClr val="dk1"/>
              </a:buClr>
              <a:buSzPts val="3600"/>
              <a:buNone/>
              <a:defRPr sz="3600"/>
            </a:lvl7pPr>
            <a:lvl8pPr indent="-228600" lvl="7" marL="3657600" algn="l">
              <a:lnSpc>
                <a:spcPct val="90000"/>
              </a:lnSpc>
              <a:spcBef>
                <a:spcPts val="1800"/>
              </a:spcBef>
              <a:spcAft>
                <a:spcPts val="0"/>
              </a:spcAft>
              <a:buClr>
                <a:schemeClr val="dk1"/>
              </a:buClr>
              <a:buSzPts val="3600"/>
              <a:buNone/>
              <a:defRPr sz="3600"/>
            </a:lvl8pPr>
            <a:lvl9pPr indent="-228600" lvl="8" marL="4114800" algn="l">
              <a:lnSpc>
                <a:spcPct val="90000"/>
              </a:lnSpc>
              <a:spcBef>
                <a:spcPts val="1800"/>
              </a:spcBef>
              <a:spcAft>
                <a:spcPts val="0"/>
              </a:spcAft>
              <a:buClr>
                <a:schemeClr val="dk1"/>
              </a:buClr>
              <a:buSzPts val="3600"/>
              <a:buNone/>
              <a:defRPr sz="3600"/>
            </a:lvl9pPr>
          </a:lstStyle>
          <a:p/>
        </p:txBody>
      </p:sp>
      <p:sp>
        <p:nvSpPr>
          <p:cNvPr id="58" name="Google Shape;58;p10"/>
          <p:cNvSpPr txBox="1"/>
          <p:nvPr>
            <p:ph idx="10" type="dt"/>
          </p:nvPr>
        </p:nvSpPr>
        <p:spPr>
          <a:xfrm>
            <a:off x="2263140" y="40680650"/>
            <a:ext cx="7406400" cy="23367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0"/>
          <p:cNvSpPr txBox="1"/>
          <p:nvPr>
            <p:ph idx="11" type="ftr"/>
          </p:nvPr>
        </p:nvSpPr>
        <p:spPr>
          <a:xfrm>
            <a:off x="10904220" y="40680650"/>
            <a:ext cx="11110200" cy="23367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0"/>
          <p:cNvSpPr txBox="1"/>
          <p:nvPr>
            <p:ph idx="12" type="sldNum"/>
          </p:nvPr>
        </p:nvSpPr>
        <p:spPr>
          <a:xfrm>
            <a:off x="23248620" y="40680650"/>
            <a:ext cx="7406400" cy="23367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1"/>
          <p:cNvSpPr txBox="1"/>
          <p:nvPr>
            <p:ph type="title"/>
          </p:nvPr>
        </p:nvSpPr>
        <p:spPr>
          <a:xfrm>
            <a:off x="2267428" y="2926080"/>
            <a:ext cx="10617000" cy="102411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1520"/>
              <a:buFont typeface="Calibri"/>
              <a:buNone/>
              <a:defRPr sz="1152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1"/>
          <p:cNvSpPr/>
          <p:nvPr>
            <p:ph idx="2" type="pic"/>
          </p:nvPr>
        </p:nvSpPr>
        <p:spPr>
          <a:xfrm>
            <a:off x="13994608" y="6319530"/>
            <a:ext cx="16665000" cy="31191300"/>
          </a:xfrm>
          <a:prstGeom prst="rect">
            <a:avLst/>
          </a:prstGeom>
          <a:noFill/>
          <a:ln>
            <a:noFill/>
          </a:ln>
        </p:spPr>
      </p:sp>
      <p:sp>
        <p:nvSpPr>
          <p:cNvPr id="64" name="Google Shape;64;p11"/>
          <p:cNvSpPr txBox="1"/>
          <p:nvPr>
            <p:ph idx="1" type="body"/>
          </p:nvPr>
        </p:nvSpPr>
        <p:spPr>
          <a:xfrm>
            <a:off x="2267428" y="13167360"/>
            <a:ext cx="10617000" cy="243939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3600"/>
              </a:spcBef>
              <a:spcAft>
                <a:spcPts val="0"/>
              </a:spcAft>
              <a:buClr>
                <a:schemeClr val="dk1"/>
              </a:buClr>
              <a:buSzPts val="5760"/>
              <a:buNone/>
              <a:defRPr sz="5760"/>
            </a:lvl1pPr>
            <a:lvl2pPr indent="-228600" lvl="1" marL="914400" algn="l">
              <a:lnSpc>
                <a:spcPct val="90000"/>
              </a:lnSpc>
              <a:spcBef>
                <a:spcPts val="1800"/>
              </a:spcBef>
              <a:spcAft>
                <a:spcPts val="0"/>
              </a:spcAft>
              <a:buClr>
                <a:schemeClr val="dk1"/>
              </a:buClr>
              <a:buSzPts val="5040"/>
              <a:buNone/>
              <a:defRPr sz="5040"/>
            </a:lvl2pPr>
            <a:lvl3pPr indent="-228600" lvl="2" marL="1371600" algn="l">
              <a:lnSpc>
                <a:spcPct val="90000"/>
              </a:lnSpc>
              <a:spcBef>
                <a:spcPts val="1800"/>
              </a:spcBef>
              <a:spcAft>
                <a:spcPts val="0"/>
              </a:spcAft>
              <a:buClr>
                <a:schemeClr val="dk1"/>
              </a:buClr>
              <a:buSzPts val="4320"/>
              <a:buNone/>
              <a:defRPr sz="4320"/>
            </a:lvl3pPr>
            <a:lvl4pPr indent="-228600" lvl="3" marL="1828800" algn="l">
              <a:lnSpc>
                <a:spcPct val="90000"/>
              </a:lnSpc>
              <a:spcBef>
                <a:spcPts val="1800"/>
              </a:spcBef>
              <a:spcAft>
                <a:spcPts val="0"/>
              </a:spcAft>
              <a:buClr>
                <a:schemeClr val="dk1"/>
              </a:buClr>
              <a:buSzPts val="3600"/>
              <a:buNone/>
              <a:defRPr sz="3600"/>
            </a:lvl4pPr>
            <a:lvl5pPr indent="-228600" lvl="4" marL="2286000" algn="l">
              <a:lnSpc>
                <a:spcPct val="90000"/>
              </a:lnSpc>
              <a:spcBef>
                <a:spcPts val="1800"/>
              </a:spcBef>
              <a:spcAft>
                <a:spcPts val="0"/>
              </a:spcAft>
              <a:buClr>
                <a:schemeClr val="dk1"/>
              </a:buClr>
              <a:buSzPts val="3600"/>
              <a:buNone/>
              <a:defRPr sz="3600"/>
            </a:lvl5pPr>
            <a:lvl6pPr indent="-228600" lvl="5" marL="2743200" algn="l">
              <a:lnSpc>
                <a:spcPct val="90000"/>
              </a:lnSpc>
              <a:spcBef>
                <a:spcPts val="1800"/>
              </a:spcBef>
              <a:spcAft>
                <a:spcPts val="0"/>
              </a:spcAft>
              <a:buClr>
                <a:schemeClr val="dk1"/>
              </a:buClr>
              <a:buSzPts val="3600"/>
              <a:buNone/>
              <a:defRPr sz="3600"/>
            </a:lvl6pPr>
            <a:lvl7pPr indent="-228600" lvl="6" marL="3200400" algn="l">
              <a:lnSpc>
                <a:spcPct val="90000"/>
              </a:lnSpc>
              <a:spcBef>
                <a:spcPts val="1800"/>
              </a:spcBef>
              <a:spcAft>
                <a:spcPts val="0"/>
              </a:spcAft>
              <a:buClr>
                <a:schemeClr val="dk1"/>
              </a:buClr>
              <a:buSzPts val="3600"/>
              <a:buNone/>
              <a:defRPr sz="3600"/>
            </a:lvl7pPr>
            <a:lvl8pPr indent="-228600" lvl="7" marL="3657600" algn="l">
              <a:lnSpc>
                <a:spcPct val="90000"/>
              </a:lnSpc>
              <a:spcBef>
                <a:spcPts val="1800"/>
              </a:spcBef>
              <a:spcAft>
                <a:spcPts val="0"/>
              </a:spcAft>
              <a:buClr>
                <a:schemeClr val="dk1"/>
              </a:buClr>
              <a:buSzPts val="3600"/>
              <a:buNone/>
              <a:defRPr sz="3600"/>
            </a:lvl8pPr>
            <a:lvl9pPr indent="-228600" lvl="8" marL="4114800" algn="l">
              <a:lnSpc>
                <a:spcPct val="90000"/>
              </a:lnSpc>
              <a:spcBef>
                <a:spcPts val="1800"/>
              </a:spcBef>
              <a:spcAft>
                <a:spcPts val="0"/>
              </a:spcAft>
              <a:buClr>
                <a:schemeClr val="dk1"/>
              </a:buClr>
              <a:buSzPts val="3600"/>
              <a:buNone/>
              <a:defRPr sz="3600"/>
            </a:lvl9pPr>
          </a:lstStyle>
          <a:p/>
        </p:txBody>
      </p:sp>
      <p:sp>
        <p:nvSpPr>
          <p:cNvPr id="65" name="Google Shape;65;p11"/>
          <p:cNvSpPr txBox="1"/>
          <p:nvPr>
            <p:ph idx="10" type="dt"/>
          </p:nvPr>
        </p:nvSpPr>
        <p:spPr>
          <a:xfrm>
            <a:off x="2263140" y="40680650"/>
            <a:ext cx="7406400" cy="23367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1"/>
          <p:cNvSpPr txBox="1"/>
          <p:nvPr>
            <p:ph idx="11" type="ftr"/>
          </p:nvPr>
        </p:nvSpPr>
        <p:spPr>
          <a:xfrm>
            <a:off x="10904220" y="40680650"/>
            <a:ext cx="11110200" cy="23367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1"/>
          <p:cNvSpPr txBox="1"/>
          <p:nvPr>
            <p:ph idx="12" type="sldNum"/>
          </p:nvPr>
        </p:nvSpPr>
        <p:spPr>
          <a:xfrm>
            <a:off x="23248620" y="40680650"/>
            <a:ext cx="7406400" cy="23367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2263140" y="2336810"/>
            <a:ext cx="28392000" cy="8483700"/>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15840"/>
              <a:buFont typeface="Calibri"/>
              <a:buNone/>
              <a:defRPr b="0" i="0" sz="15839"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2"/>
          <p:cNvSpPr txBox="1"/>
          <p:nvPr>
            <p:ph idx="1" type="body"/>
          </p:nvPr>
        </p:nvSpPr>
        <p:spPr>
          <a:xfrm>
            <a:off x="2263140" y="11684000"/>
            <a:ext cx="28392000" cy="27848400"/>
          </a:xfrm>
          <a:prstGeom prst="rect">
            <a:avLst/>
          </a:prstGeom>
          <a:noFill/>
          <a:ln>
            <a:noFill/>
          </a:ln>
        </p:spPr>
        <p:txBody>
          <a:bodyPr anchorCtr="0" anchor="t" bIns="45700" lIns="91425" spcFirstLastPara="1" rIns="91425" wrap="square" tIns="45700">
            <a:normAutofit/>
          </a:bodyPr>
          <a:lstStyle>
            <a:lvl1pPr indent="-868680" lvl="0" marL="457200" marR="0" rtl="0" algn="l">
              <a:lnSpc>
                <a:spcPct val="90000"/>
              </a:lnSpc>
              <a:spcBef>
                <a:spcPts val="3600"/>
              </a:spcBef>
              <a:spcAft>
                <a:spcPts val="0"/>
              </a:spcAft>
              <a:buClr>
                <a:schemeClr val="dk1"/>
              </a:buClr>
              <a:buSzPts val="10080"/>
              <a:buFont typeface="Arial"/>
              <a:buChar char="•"/>
              <a:defRPr b="0" i="0" sz="10080" u="none" cap="none" strike="noStrike">
                <a:solidFill>
                  <a:schemeClr val="dk1"/>
                </a:solidFill>
                <a:latin typeface="Calibri"/>
                <a:ea typeface="Calibri"/>
                <a:cs typeface="Calibri"/>
                <a:sym typeface="Calibri"/>
              </a:defRPr>
            </a:lvl1pPr>
            <a:lvl2pPr indent="-777240" lvl="1" marL="914400" marR="0" rtl="0" algn="l">
              <a:lnSpc>
                <a:spcPct val="90000"/>
              </a:lnSpc>
              <a:spcBef>
                <a:spcPts val="1800"/>
              </a:spcBef>
              <a:spcAft>
                <a:spcPts val="0"/>
              </a:spcAft>
              <a:buClr>
                <a:schemeClr val="dk1"/>
              </a:buClr>
              <a:buSzPts val="8640"/>
              <a:buFont typeface="Arial"/>
              <a:buChar char="•"/>
              <a:defRPr b="0" i="0" sz="8640" u="none" cap="none" strike="noStrike">
                <a:solidFill>
                  <a:schemeClr val="dk1"/>
                </a:solidFill>
                <a:latin typeface="Calibri"/>
                <a:ea typeface="Calibri"/>
                <a:cs typeface="Calibri"/>
                <a:sym typeface="Calibri"/>
              </a:defRPr>
            </a:lvl2pPr>
            <a:lvl3pPr indent="-685800" lvl="2" marL="1371600" marR="0" rtl="0" algn="l">
              <a:lnSpc>
                <a:spcPct val="90000"/>
              </a:lnSpc>
              <a:spcBef>
                <a:spcPts val="1800"/>
              </a:spcBef>
              <a:spcAft>
                <a:spcPts val="0"/>
              </a:spcAft>
              <a:buClr>
                <a:schemeClr val="dk1"/>
              </a:buClr>
              <a:buSzPts val="7200"/>
              <a:buFont typeface="Arial"/>
              <a:buChar char="•"/>
              <a:defRPr b="0" i="0" sz="7200" u="none" cap="none" strike="noStrike">
                <a:solidFill>
                  <a:schemeClr val="dk1"/>
                </a:solidFill>
                <a:latin typeface="Calibri"/>
                <a:ea typeface="Calibri"/>
                <a:cs typeface="Calibri"/>
                <a:sym typeface="Calibri"/>
              </a:defRPr>
            </a:lvl3pPr>
            <a:lvl4pPr indent="-640080" lvl="3" marL="1828800" marR="0" rtl="0" algn="l">
              <a:lnSpc>
                <a:spcPct val="90000"/>
              </a:lnSpc>
              <a:spcBef>
                <a:spcPts val="1800"/>
              </a:spcBef>
              <a:spcAft>
                <a:spcPts val="0"/>
              </a:spcAft>
              <a:buClr>
                <a:schemeClr val="dk1"/>
              </a:buClr>
              <a:buSzPts val="6480"/>
              <a:buFont typeface="Arial"/>
              <a:buChar char="•"/>
              <a:defRPr b="0" i="0" sz="6480" u="none" cap="none" strike="noStrike">
                <a:solidFill>
                  <a:schemeClr val="dk1"/>
                </a:solidFill>
                <a:latin typeface="Calibri"/>
                <a:ea typeface="Calibri"/>
                <a:cs typeface="Calibri"/>
                <a:sym typeface="Calibri"/>
              </a:defRPr>
            </a:lvl4pPr>
            <a:lvl5pPr indent="-640079" lvl="4" marL="2286000" marR="0" rtl="0" algn="l">
              <a:lnSpc>
                <a:spcPct val="90000"/>
              </a:lnSpc>
              <a:spcBef>
                <a:spcPts val="1800"/>
              </a:spcBef>
              <a:spcAft>
                <a:spcPts val="0"/>
              </a:spcAft>
              <a:buClr>
                <a:schemeClr val="dk1"/>
              </a:buClr>
              <a:buSzPts val="6480"/>
              <a:buFont typeface="Arial"/>
              <a:buChar char="•"/>
              <a:defRPr b="0" i="0" sz="6480" u="none" cap="none" strike="noStrike">
                <a:solidFill>
                  <a:schemeClr val="dk1"/>
                </a:solidFill>
                <a:latin typeface="Calibri"/>
                <a:ea typeface="Calibri"/>
                <a:cs typeface="Calibri"/>
                <a:sym typeface="Calibri"/>
              </a:defRPr>
            </a:lvl5pPr>
            <a:lvl6pPr indent="-640079" lvl="5" marL="2743200" marR="0" rtl="0" algn="l">
              <a:lnSpc>
                <a:spcPct val="90000"/>
              </a:lnSpc>
              <a:spcBef>
                <a:spcPts val="1800"/>
              </a:spcBef>
              <a:spcAft>
                <a:spcPts val="0"/>
              </a:spcAft>
              <a:buClr>
                <a:schemeClr val="dk1"/>
              </a:buClr>
              <a:buSzPts val="6480"/>
              <a:buFont typeface="Arial"/>
              <a:buChar char="•"/>
              <a:defRPr b="0" i="0" sz="6480" u="none" cap="none" strike="noStrike">
                <a:solidFill>
                  <a:schemeClr val="dk1"/>
                </a:solidFill>
                <a:latin typeface="Calibri"/>
                <a:ea typeface="Calibri"/>
                <a:cs typeface="Calibri"/>
                <a:sym typeface="Calibri"/>
              </a:defRPr>
            </a:lvl6pPr>
            <a:lvl7pPr indent="-640079" lvl="6" marL="3200400" marR="0" rtl="0" algn="l">
              <a:lnSpc>
                <a:spcPct val="90000"/>
              </a:lnSpc>
              <a:spcBef>
                <a:spcPts val="1800"/>
              </a:spcBef>
              <a:spcAft>
                <a:spcPts val="0"/>
              </a:spcAft>
              <a:buClr>
                <a:schemeClr val="dk1"/>
              </a:buClr>
              <a:buSzPts val="6480"/>
              <a:buFont typeface="Arial"/>
              <a:buChar char="•"/>
              <a:defRPr b="0" i="0" sz="6480" u="none" cap="none" strike="noStrike">
                <a:solidFill>
                  <a:schemeClr val="dk1"/>
                </a:solidFill>
                <a:latin typeface="Calibri"/>
                <a:ea typeface="Calibri"/>
                <a:cs typeface="Calibri"/>
                <a:sym typeface="Calibri"/>
              </a:defRPr>
            </a:lvl7pPr>
            <a:lvl8pPr indent="-640079" lvl="7" marL="3657600" marR="0" rtl="0" algn="l">
              <a:lnSpc>
                <a:spcPct val="90000"/>
              </a:lnSpc>
              <a:spcBef>
                <a:spcPts val="1800"/>
              </a:spcBef>
              <a:spcAft>
                <a:spcPts val="0"/>
              </a:spcAft>
              <a:buClr>
                <a:schemeClr val="dk1"/>
              </a:buClr>
              <a:buSzPts val="6480"/>
              <a:buFont typeface="Arial"/>
              <a:buChar char="•"/>
              <a:defRPr b="0" i="0" sz="6480" u="none" cap="none" strike="noStrike">
                <a:solidFill>
                  <a:schemeClr val="dk1"/>
                </a:solidFill>
                <a:latin typeface="Calibri"/>
                <a:ea typeface="Calibri"/>
                <a:cs typeface="Calibri"/>
                <a:sym typeface="Calibri"/>
              </a:defRPr>
            </a:lvl8pPr>
            <a:lvl9pPr indent="-640079" lvl="8" marL="4114800" marR="0" rtl="0" algn="l">
              <a:lnSpc>
                <a:spcPct val="90000"/>
              </a:lnSpc>
              <a:spcBef>
                <a:spcPts val="1800"/>
              </a:spcBef>
              <a:spcAft>
                <a:spcPts val="0"/>
              </a:spcAft>
              <a:buClr>
                <a:schemeClr val="dk1"/>
              </a:buClr>
              <a:buSzPts val="6480"/>
              <a:buFont typeface="Arial"/>
              <a:buChar char="•"/>
              <a:defRPr b="0" i="0" sz="6480" u="none" cap="none" strike="noStrike">
                <a:solidFill>
                  <a:schemeClr val="dk1"/>
                </a:solidFill>
                <a:latin typeface="Calibri"/>
                <a:ea typeface="Calibri"/>
                <a:cs typeface="Calibri"/>
                <a:sym typeface="Calibri"/>
              </a:defRPr>
            </a:lvl9pPr>
          </a:lstStyle>
          <a:p/>
        </p:txBody>
      </p:sp>
      <p:sp>
        <p:nvSpPr>
          <p:cNvPr id="8" name="Google Shape;8;p2"/>
          <p:cNvSpPr txBox="1"/>
          <p:nvPr>
            <p:ph idx="10" type="dt"/>
          </p:nvPr>
        </p:nvSpPr>
        <p:spPr>
          <a:xfrm>
            <a:off x="2263140" y="40680650"/>
            <a:ext cx="7406400" cy="233670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432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9pPr>
          </a:lstStyle>
          <a:p/>
        </p:txBody>
      </p:sp>
      <p:sp>
        <p:nvSpPr>
          <p:cNvPr id="9" name="Google Shape;9;p2"/>
          <p:cNvSpPr txBox="1"/>
          <p:nvPr>
            <p:ph idx="11" type="ftr"/>
          </p:nvPr>
        </p:nvSpPr>
        <p:spPr>
          <a:xfrm>
            <a:off x="10904220" y="40680650"/>
            <a:ext cx="11110200" cy="23367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32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9pPr>
          </a:lstStyle>
          <a:p/>
        </p:txBody>
      </p:sp>
      <p:sp>
        <p:nvSpPr>
          <p:cNvPr id="10" name="Google Shape;10;p2"/>
          <p:cNvSpPr txBox="1"/>
          <p:nvPr>
            <p:ph idx="12" type="sldNum"/>
          </p:nvPr>
        </p:nvSpPr>
        <p:spPr>
          <a:xfrm>
            <a:off x="23248620" y="40680650"/>
            <a:ext cx="7406400" cy="2336700"/>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4320" u="none" cap="none" strike="noStrike">
                <a:solidFill>
                  <a:srgbClr val="888888"/>
                </a:solidFill>
                <a:latin typeface="Calibri"/>
                <a:ea typeface="Calibri"/>
                <a:cs typeface="Calibri"/>
                <a:sym typeface="Calibri"/>
              </a:defRPr>
            </a:lvl1pPr>
            <a:lvl2pPr indent="0" lvl="1" marL="0" marR="0" rtl="0" algn="r">
              <a:spcBef>
                <a:spcPts val="0"/>
              </a:spcBef>
              <a:buNone/>
              <a:defRPr b="0" i="0" sz="4320" u="none" cap="none" strike="noStrike">
                <a:solidFill>
                  <a:srgbClr val="888888"/>
                </a:solidFill>
                <a:latin typeface="Calibri"/>
                <a:ea typeface="Calibri"/>
                <a:cs typeface="Calibri"/>
                <a:sym typeface="Calibri"/>
              </a:defRPr>
            </a:lvl2pPr>
            <a:lvl3pPr indent="0" lvl="2" marL="0" marR="0" rtl="0" algn="r">
              <a:spcBef>
                <a:spcPts val="0"/>
              </a:spcBef>
              <a:buNone/>
              <a:defRPr b="0" i="0" sz="4320" u="none" cap="none" strike="noStrike">
                <a:solidFill>
                  <a:srgbClr val="888888"/>
                </a:solidFill>
                <a:latin typeface="Calibri"/>
                <a:ea typeface="Calibri"/>
                <a:cs typeface="Calibri"/>
                <a:sym typeface="Calibri"/>
              </a:defRPr>
            </a:lvl3pPr>
            <a:lvl4pPr indent="0" lvl="3" marL="0" marR="0" rtl="0" algn="r">
              <a:spcBef>
                <a:spcPts val="0"/>
              </a:spcBef>
              <a:buNone/>
              <a:defRPr b="0" i="0" sz="4320" u="none" cap="none" strike="noStrike">
                <a:solidFill>
                  <a:srgbClr val="888888"/>
                </a:solidFill>
                <a:latin typeface="Calibri"/>
                <a:ea typeface="Calibri"/>
                <a:cs typeface="Calibri"/>
                <a:sym typeface="Calibri"/>
              </a:defRPr>
            </a:lvl4pPr>
            <a:lvl5pPr indent="0" lvl="4" marL="0" marR="0" rtl="0" algn="r">
              <a:spcBef>
                <a:spcPts val="0"/>
              </a:spcBef>
              <a:buNone/>
              <a:defRPr b="0" i="0" sz="4320" u="none" cap="none" strike="noStrike">
                <a:solidFill>
                  <a:srgbClr val="888888"/>
                </a:solidFill>
                <a:latin typeface="Calibri"/>
                <a:ea typeface="Calibri"/>
                <a:cs typeface="Calibri"/>
                <a:sym typeface="Calibri"/>
              </a:defRPr>
            </a:lvl5pPr>
            <a:lvl6pPr indent="0" lvl="5" marL="0" marR="0" rtl="0" algn="r">
              <a:spcBef>
                <a:spcPts val="0"/>
              </a:spcBef>
              <a:buNone/>
              <a:defRPr b="0" i="0" sz="4320" u="none" cap="none" strike="noStrike">
                <a:solidFill>
                  <a:srgbClr val="888888"/>
                </a:solidFill>
                <a:latin typeface="Calibri"/>
                <a:ea typeface="Calibri"/>
                <a:cs typeface="Calibri"/>
                <a:sym typeface="Calibri"/>
              </a:defRPr>
            </a:lvl6pPr>
            <a:lvl7pPr indent="0" lvl="6" marL="0" marR="0" rtl="0" algn="r">
              <a:spcBef>
                <a:spcPts val="0"/>
              </a:spcBef>
              <a:buNone/>
              <a:defRPr b="0" i="0" sz="4320" u="none" cap="none" strike="noStrike">
                <a:solidFill>
                  <a:srgbClr val="888888"/>
                </a:solidFill>
                <a:latin typeface="Calibri"/>
                <a:ea typeface="Calibri"/>
                <a:cs typeface="Calibri"/>
                <a:sym typeface="Calibri"/>
              </a:defRPr>
            </a:lvl7pPr>
            <a:lvl8pPr indent="0" lvl="7" marL="0" marR="0" rtl="0" algn="r">
              <a:spcBef>
                <a:spcPts val="0"/>
              </a:spcBef>
              <a:buNone/>
              <a:defRPr b="0" i="0" sz="4320" u="none" cap="none" strike="noStrike">
                <a:solidFill>
                  <a:srgbClr val="888888"/>
                </a:solidFill>
                <a:latin typeface="Calibri"/>
                <a:ea typeface="Calibri"/>
                <a:cs typeface="Calibri"/>
                <a:sym typeface="Calibri"/>
              </a:defRPr>
            </a:lvl8pPr>
            <a:lvl9pPr indent="0" lvl="8" marL="0" marR="0" rtl="0" algn="r">
              <a:spcBef>
                <a:spcPts val="0"/>
              </a:spcBef>
              <a:buNone/>
              <a:defRPr b="0" i="0" sz="432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3.png"/><Relationship Id="rId5"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descr="decorative" id="84" name="Google Shape;84;p1"/>
          <p:cNvSpPr/>
          <p:nvPr/>
        </p:nvSpPr>
        <p:spPr>
          <a:xfrm>
            <a:off x="0" y="675640"/>
            <a:ext cx="30175200" cy="3291900"/>
          </a:xfrm>
          <a:prstGeom prst="rect">
            <a:avLst/>
          </a:prstGeom>
          <a:solidFill>
            <a:srgbClr val="0033A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7258" u="none" cap="none" strike="noStrike">
              <a:solidFill>
                <a:schemeClr val="lt1"/>
              </a:solidFill>
              <a:latin typeface="Calibri"/>
              <a:ea typeface="Calibri"/>
              <a:cs typeface="Calibri"/>
              <a:sym typeface="Calibri"/>
            </a:endParaRPr>
          </a:p>
        </p:txBody>
      </p:sp>
      <p:sp>
        <p:nvSpPr>
          <p:cNvPr descr="decorative" id="85" name="Google Shape;85;p1"/>
          <p:cNvSpPr/>
          <p:nvPr/>
        </p:nvSpPr>
        <p:spPr>
          <a:xfrm>
            <a:off x="6035040" y="3418840"/>
            <a:ext cx="26883600" cy="1828800"/>
          </a:xfrm>
          <a:prstGeom prst="rect">
            <a:avLst/>
          </a:prstGeom>
          <a:solidFill>
            <a:srgbClr val="D6430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7258" u="none" cap="none" strike="noStrike">
              <a:solidFill>
                <a:srgbClr val="D64309"/>
              </a:solidFill>
              <a:latin typeface="Calibri"/>
              <a:ea typeface="Calibri"/>
              <a:cs typeface="Calibri"/>
              <a:sym typeface="Calibri"/>
            </a:endParaRPr>
          </a:p>
        </p:txBody>
      </p:sp>
      <p:sp>
        <p:nvSpPr>
          <p:cNvPr descr="decorative" id="86" name="Google Shape;86;p1"/>
          <p:cNvSpPr/>
          <p:nvPr/>
        </p:nvSpPr>
        <p:spPr>
          <a:xfrm>
            <a:off x="548640" y="6162040"/>
            <a:ext cx="32369700" cy="1828800"/>
          </a:xfrm>
          <a:prstGeom prst="rect">
            <a:avLst/>
          </a:prstGeom>
          <a:solidFill>
            <a:srgbClr val="D6430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7258" u="none" cap="none" strike="noStrike">
              <a:solidFill>
                <a:schemeClr val="accent4"/>
              </a:solidFill>
              <a:latin typeface="Calibri"/>
              <a:ea typeface="Calibri"/>
              <a:cs typeface="Calibri"/>
              <a:sym typeface="Calibri"/>
            </a:endParaRPr>
          </a:p>
        </p:txBody>
      </p:sp>
      <p:sp>
        <p:nvSpPr>
          <p:cNvPr id="87" name="Google Shape;87;p1"/>
          <p:cNvSpPr txBox="1"/>
          <p:nvPr/>
        </p:nvSpPr>
        <p:spPr>
          <a:xfrm>
            <a:off x="680000" y="9162113"/>
            <a:ext cx="9546300" cy="10666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lang="en-US" sz="3800">
                <a:solidFill>
                  <a:srgbClr val="0033A0"/>
                </a:solidFill>
                <a:latin typeface="Calibri"/>
                <a:ea typeface="Calibri"/>
                <a:cs typeface="Calibri"/>
                <a:sym typeface="Calibri"/>
              </a:rPr>
              <a:t>Does the accessibility of guns contribute to gun violence in Durham North Carolina?</a:t>
            </a:r>
            <a:endParaRPr b="1" sz="3800">
              <a:solidFill>
                <a:srgbClr val="0033A0"/>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100"/>
              <a:buFont typeface="Arial"/>
              <a:buNone/>
            </a:pPr>
            <a:r>
              <a:rPr lang="en-US" sz="3500">
                <a:solidFill>
                  <a:srgbClr val="0033A0"/>
                </a:solidFill>
                <a:latin typeface="Calibri"/>
                <a:ea typeface="Calibri"/>
                <a:cs typeface="Calibri"/>
                <a:sym typeface="Calibri"/>
              </a:rPr>
              <a:t>The accessibility of guns in America is extremely prevalent. Unfortunately, gun violence is rapidly increasing not only in our society, but locally in Durham. Gun violence is affecting Durham and access to guns is the driving force. According to CBS News, “Only 10% of youthful male respondents who admitted to having a gun at the time of their arrest have obtained it from the store. The other 90% obtained them through a variety of ways of sharing, and other illegal ways". The goal of my research is to discover the accessibility of guns and how they affect gun violence in the Durham community.</a:t>
            </a:r>
            <a:endParaRPr sz="3500">
              <a:solidFill>
                <a:srgbClr val="0033A0"/>
              </a:solidFill>
              <a:latin typeface="Calibri"/>
              <a:ea typeface="Calibri"/>
              <a:cs typeface="Calibri"/>
              <a:sym typeface="Calibri"/>
            </a:endParaRPr>
          </a:p>
          <a:p>
            <a:pPr indent="0" lvl="0" marL="0" marR="0" rtl="0" algn="l">
              <a:lnSpc>
                <a:spcPct val="200000"/>
              </a:lnSpc>
              <a:spcBef>
                <a:spcPts val="0"/>
              </a:spcBef>
              <a:spcAft>
                <a:spcPts val="0"/>
              </a:spcAft>
              <a:buClr>
                <a:schemeClr val="dk1"/>
              </a:buClr>
              <a:buSzPts val="1100"/>
              <a:buFont typeface="Arial"/>
              <a:buNone/>
            </a:pPr>
            <a:r>
              <a:t/>
            </a:r>
            <a:endParaRPr sz="3500">
              <a:solidFill>
                <a:srgbClr val="0033A0"/>
              </a:solidFill>
              <a:latin typeface="Georgia"/>
              <a:ea typeface="Georgia"/>
              <a:cs typeface="Georgia"/>
              <a:sym typeface="Georgia"/>
            </a:endParaRPr>
          </a:p>
          <a:p>
            <a:pPr indent="0" lvl="0" marL="0" marR="0" rtl="0" algn="l">
              <a:lnSpc>
                <a:spcPct val="200000"/>
              </a:lnSpc>
              <a:spcBef>
                <a:spcPts val="0"/>
              </a:spcBef>
              <a:spcAft>
                <a:spcPts val="0"/>
              </a:spcAft>
              <a:buNone/>
            </a:pPr>
            <a:r>
              <a:t/>
            </a:r>
            <a:endParaRPr b="1" sz="2400">
              <a:solidFill>
                <a:srgbClr val="0033A0"/>
              </a:solidFill>
            </a:endParaRPr>
          </a:p>
          <a:p>
            <a:pPr indent="0" lvl="0" marL="0" marR="0" rtl="0" algn="l">
              <a:lnSpc>
                <a:spcPct val="200000"/>
              </a:lnSpc>
              <a:spcBef>
                <a:spcPts val="0"/>
              </a:spcBef>
              <a:spcAft>
                <a:spcPts val="0"/>
              </a:spcAft>
              <a:buNone/>
            </a:pPr>
            <a:r>
              <a:t/>
            </a:r>
            <a:endParaRPr b="1" sz="3800">
              <a:solidFill>
                <a:srgbClr val="0033A0"/>
              </a:solidFill>
            </a:endParaRPr>
          </a:p>
        </p:txBody>
      </p:sp>
      <p:sp>
        <p:nvSpPr>
          <p:cNvPr id="88" name="Google Shape;88;p1"/>
          <p:cNvSpPr txBox="1"/>
          <p:nvPr/>
        </p:nvSpPr>
        <p:spPr>
          <a:xfrm>
            <a:off x="743798" y="8146325"/>
            <a:ext cx="8151600" cy="1015800"/>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en-US" sz="6000">
                <a:solidFill>
                  <a:schemeClr val="accent6"/>
                </a:solidFill>
                <a:extLst>
                  <a:ext uri="http://customooxmlschemas.google.com/">
                    <go:slidesCustomData xmlns:go="http://customooxmlschemas.google.com/" textRoundtripDataId="0"/>
                  </a:ext>
                </a:extLst>
              </a:rPr>
              <a:t> </a:t>
            </a:r>
            <a:r>
              <a:rPr b="1" lang="en-US" sz="6000">
                <a:solidFill>
                  <a:srgbClr val="D64309"/>
                </a:solidFill>
                <a:extLst>
                  <a:ext uri="http://customooxmlschemas.google.com/">
                    <go:slidesCustomData xmlns:go="http://customooxmlschemas.google.com/" textRoundtripDataId="1"/>
                  </a:ext>
                </a:extLst>
              </a:rPr>
              <a:t>Introduction </a:t>
            </a:r>
            <a:endParaRPr>
              <a:solidFill>
                <a:srgbClr val="D64309"/>
              </a:solidFill>
            </a:endParaRPr>
          </a:p>
        </p:txBody>
      </p:sp>
      <p:sp>
        <p:nvSpPr>
          <p:cNvPr id="89" name="Google Shape;89;p1"/>
          <p:cNvSpPr txBox="1"/>
          <p:nvPr/>
        </p:nvSpPr>
        <p:spPr>
          <a:xfrm>
            <a:off x="34725930" y="27197734"/>
            <a:ext cx="6669300" cy="307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a:p>
        </p:txBody>
      </p:sp>
      <p:sp>
        <p:nvSpPr>
          <p:cNvPr id="90" name="Google Shape;90;p1"/>
          <p:cNvSpPr txBox="1"/>
          <p:nvPr/>
        </p:nvSpPr>
        <p:spPr>
          <a:xfrm>
            <a:off x="1871563" y="556136"/>
            <a:ext cx="27251700" cy="27090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8500">
                <a:solidFill>
                  <a:schemeClr val="lt1"/>
                </a:solidFill>
                <a:latin typeface="Calibri"/>
                <a:ea typeface="Calibri"/>
                <a:cs typeface="Calibri"/>
                <a:sym typeface="Calibri"/>
              </a:rPr>
              <a:t>THE FALLOUT OF GUN ACCESSIBILITY IN </a:t>
            </a:r>
            <a:r>
              <a:rPr lang="en-US" sz="8500">
                <a:solidFill>
                  <a:schemeClr val="lt1"/>
                </a:solidFill>
                <a:latin typeface="Calibri"/>
                <a:ea typeface="Calibri"/>
                <a:cs typeface="Calibri"/>
                <a:sym typeface="Calibri"/>
              </a:rPr>
              <a:t>DURHAM, AND THE REST OF OUR NATION</a:t>
            </a:r>
            <a:endParaRPr sz="8500">
              <a:latin typeface="Calibri"/>
              <a:ea typeface="Calibri"/>
              <a:cs typeface="Calibri"/>
              <a:sym typeface="Calibri"/>
            </a:endParaRPr>
          </a:p>
        </p:txBody>
      </p:sp>
      <p:sp>
        <p:nvSpPr>
          <p:cNvPr id="91" name="Google Shape;91;p1"/>
          <p:cNvSpPr txBox="1"/>
          <p:nvPr/>
        </p:nvSpPr>
        <p:spPr>
          <a:xfrm>
            <a:off x="1109192" y="5268508"/>
            <a:ext cx="25299900" cy="307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a:p>
        </p:txBody>
      </p:sp>
      <p:sp>
        <p:nvSpPr>
          <p:cNvPr id="92" name="Google Shape;92;p1"/>
          <p:cNvSpPr txBox="1"/>
          <p:nvPr/>
        </p:nvSpPr>
        <p:spPr>
          <a:xfrm>
            <a:off x="5288399" y="3851324"/>
            <a:ext cx="22341600" cy="8310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4800">
                <a:solidFill>
                  <a:schemeClr val="lt1"/>
                </a:solidFill>
                <a:latin typeface="Comfortaa"/>
                <a:ea typeface="Comfortaa"/>
                <a:cs typeface="Comfortaa"/>
                <a:sym typeface="Comfortaa"/>
              </a:rPr>
              <a:t>                                     </a:t>
            </a:r>
            <a:r>
              <a:rPr lang="en-US" sz="4800">
                <a:solidFill>
                  <a:schemeClr val="lt1"/>
                </a:solidFill>
                <a:latin typeface="Comfortaa"/>
                <a:ea typeface="Comfortaa"/>
                <a:cs typeface="Comfortaa"/>
                <a:sym typeface="Comfortaa"/>
              </a:rPr>
              <a:t>Kaleb Lucas || Durham School of The Arts</a:t>
            </a:r>
            <a:endParaRPr sz="4800">
              <a:solidFill>
                <a:schemeClr val="lt1"/>
              </a:solidFill>
              <a:latin typeface="Comfortaa"/>
              <a:ea typeface="Comfortaa"/>
              <a:cs typeface="Comfortaa"/>
              <a:sym typeface="Comfortaa"/>
            </a:endParaRPr>
          </a:p>
        </p:txBody>
      </p:sp>
      <p:sp>
        <p:nvSpPr>
          <p:cNvPr id="93" name="Google Shape;93;p1"/>
          <p:cNvSpPr txBox="1"/>
          <p:nvPr/>
        </p:nvSpPr>
        <p:spPr>
          <a:xfrm>
            <a:off x="11049063" y="9727593"/>
            <a:ext cx="9743400" cy="21936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100"/>
              <a:buFont typeface="Arial"/>
              <a:buNone/>
            </a:pPr>
            <a:r>
              <a:rPr lang="en-US" sz="3400">
                <a:solidFill>
                  <a:srgbClr val="0033A0"/>
                </a:solidFill>
                <a:latin typeface="Calibri"/>
                <a:ea typeface="Calibri"/>
                <a:cs typeface="Calibri"/>
                <a:sym typeface="Calibri"/>
              </a:rPr>
              <a:t>According to gunpolicy.org 2017, North Carolina had the highest annual deaths since 1999, with a rate of 1,430 due to gun violence. Since 2017, the numbers have not substantially decreased. In 2018, the annual death rate was 1,416 and the 2019 annual death rate was 1,397. </a:t>
            </a:r>
            <a:endParaRPr sz="3400">
              <a:latin typeface="Calibri"/>
              <a:ea typeface="Calibri"/>
              <a:cs typeface="Calibri"/>
              <a:sym typeface="Calibri"/>
            </a:endParaRPr>
          </a:p>
          <a:p>
            <a:pPr indent="0" lvl="0" marL="0" marR="0" rtl="0" algn="l">
              <a:lnSpc>
                <a:spcPct val="200000"/>
              </a:lnSpc>
              <a:spcBef>
                <a:spcPts val="0"/>
              </a:spcBef>
              <a:spcAft>
                <a:spcPts val="0"/>
              </a:spcAft>
              <a:buNone/>
            </a:pPr>
            <a:r>
              <a:t/>
            </a:r>
            <a:endParaRPr sz="1500"/>
          </a:p>
        </p:txBody>
      </p:sp>
      <p:sp>
        <p:nvSpPr>
          <p:cNvPr id="94" name="Google Shape;94;p1"/>
          <p:cNvSpPr txBox="1"/>
          <p:nvPr/>
        </p:nvSpPr>
        <p:spPr>
          <a:xfrm>
            <a:off x="21615105" y="14552106"/>
            <a:ext cx="5357700" cy="1015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6000">
                <a:solidFill>
                  <a:srgbClr val="D64309"/>
                </a:solidFill>
              </a:rPr>
              <a:t>Conclusions</a:t>
            </a:r>
            <a:r>
              <a:rPr b="1" lang="en-US" sz="6000">
                <a:solidFill>
                  <a:srgbClr val="D64309"/>
                </a:solidFill>
              </a:rPr>
              <a:t> </a:t>
            </a:r>
            <a:endParaRPr>
              <a:solidFill>
                <a:srgbClr val="D64309"/>
              </a:solidFill>
            </a:endParaRPr>
          </a:p>
        </p:txBody>
      </p:sp>
      <p:sp>
        <p:nvSpPr>
          <p:cNvPr descr="decorative" id="95" name="Google Shape;95;p1"/>
          <p:cNvSpPr/>
          <p:nvPr/>
        </p:nvSpPr>
        <p:spPr>
          <a:xfrm rot="5400000">
            <a:off x="-4597280" y="23871040"/>
            <a:ext cx="30632400" cy="91200"/>
          </a:xfrm>
          <a:prstGeom prst="rect">
            <a:avLst/>
          </a:prstGeom>
          <a:solidFill>
            <a:srgbClr val="CAC8C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7258">
              <a:solidFill>
                <a:schemeClr val="lt1"/>
              </a:solidFill>
              <a:latin typeface="Calibri"/>
              <a:ea typeface="Calibri"/>
              <a:cs typeface="Calibri"/>
              <a:sym typeface="Calibri"/>
            </a:endParaRPr>
          </a:p>
        </p:txBody>
      </p:sp>
      <p:sp>
        <p:nvSpPr>
          <p:cNvPr descr="decorative" id="96" name="Google Shape;96;p1"/>
          <p:cNvSpPr/>
          <p:nvPr/>
        </p:nvSpPr>
        <p:spPr>
          <a:xfrm rot="5400000">
            <a:off x="5806404" y="23871040"/>
            <a:ext cx="30632400" cy="91200"/>
          </a:xfrm>
          <a:prstGeom prst="rect">
            <a:avLst/>
          </a:prstGeom>
          <a:solidFill>
            <a:srgbClr val="CAC8C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7258">
              <a:solidFill>
                <a:schemeClr val="lt1"/>
              </a:solidFill>
              <a:latin typeface="Calibri"/>
              <a:ea typeface="Calibri"/>
              <a:cs typeface="Calibri"/>
              <a:sym typeface="Calibri"/>
            </a:endParaRPr>
          </a:p>
        </p:txBody>
      </p:sp>
      <p:sp>
        <p:nvSpPr>
          <p:cNvPr id="97" name="Google Shape;97;p1"/>
          <p:cNvSpPr txBox="1"/>
          <p:nvPr/>
        </p:nvSpPr>
        <p:spPr>
          <a:xfrm>
            <a:off x="11074400" y="8605723"/>
            <a:ext cx="7068000" cy="1015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6000">
                <a:solidFill>
                  <a:srgbClr val="D64309"/>
                </a:solidFill>
              </a:rPr>
              <a:t>Data and Findings</a:t>
            </a:r>
            <a:endParaRPr b="1" sz="6000">
              <a:solidFill>
                <a:srgbClr val="D64309"/>
              </a:solidFill>
            </a:endParaRPr>
          </a:p>
        </p:txBody>
      </p:sp>
      <p:sp>
        <p:nvSpPr>
          <p:cNvPr id="98" name="Google Shape;98;p1"/>
          <p:cNvSpPr txBox="1"/>
          <p:nvPr/>
        </p:nvSpPr>
        <p:spPr>
          <a:xfrm>
            <a:off x="11048991" y="12899732"/>
            <a:ext cx="9743400" cy="4777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lang="en-US" sz="3300">
                <a:solidFill>
                  <a:srgbClr val="0033A0"/>
                </a:solidFill>
                <a:latin typeface="Calibri"/>
                <a:ea typeface="Calibri"/>
                <a:cs typeface="Calibri"/>
                <a:sym typeface="Calibri"/>
              </a:rPr>
              <a:t>According to “Firearms of Durham, N.C.” 662 people were shot in Durham between January 1, 2016 and December 31, 2018. During this time frame there were 363 arrests for possession of a firearm by a felon. This is an extremely large number for felons to have weapons with the increasing number of shootings. According to Living with Gun Violence in Durham, “Shooting-related deaths in Durham jumped by more than 36 percent from 2020 to 2021.”  Increasing accessibility to guns</a:t>
            </a:r>
            <a:endParaRPr sz="3300">
              <a:solidFill>
                <a:srgbClr val="0033A0"/>
              </a:solidFill>
              <a:latin typeface="Calibri"/>
              <a:ea typeface="Calibri"/>
              <a:cs typeface="Calibri"/>
              <a:sym typeface="Calibri"/>
            </a:endParaRPr>
          </a:p>
          <a:p>
            <a:pPr indent="0" lvl="0" marL="0" marR="0" rtl="0" algn="l">
              <a:lnSpc>
                <a:spcPct val="100000"/>
              </a:lnSpc>
              <a:spcBef>
                <a:spcPts val="0"/>
              </a:spcBef>
              <a:spcAft>
                <a:spcPts val="0"/>
              </a:spcAft>
              <a:buNone/>
            </a:pPr>
            <a:r>
              <a:rPr lang="en-US" sz="3300">
                <a:solidFill>
                  <a:srgbClr val="0033A0"/>
                </a:solidFill>
                <a:latin typeface="Calibri"/>
                <a:ea typeface="Calibri"/>
                <a:cs typeface="Calibri"/>
                <a:sym typeface="Calibri"/>
              </a:rPr>
              <a:t> is a major contributor to the recent rise in gun violence.</a:t>
            </a:r>
            <a:endParaRPr sz="3300">
              <a:solidFill>
                <a:srgbClr val="0033A0"/>
              </a:solidFill>
              <a:latin typeface="Calibri"/>
              <a:ea typeface="Calibri"/>
              <a:cs typeface="Calibri"/>
              <a:sym typeface="Calibri"/>
            </a:endParaRPr>
          </a:p>
        </p:txBody>
      </p:sp>
      <p:sp>
        <p:nvSpPr>
          <p:cNvPr descr="decorative" id="99" name="Google Shape;99;p1"/>
          <p:cNvSpPr/>
          <p:nvPr/>
        </p:nvSpPr>
        <p:spPr>
          <a:xfrm rot="10800000">
            <a:off x="11211545" y="18383650"/>
            <a:ext cx="9418200" cy="91500"/>
          </a:xfrm>
          <a:prstGeom prst="rect">
            <a:avLst/>
          </a:prstGeom>
          <a:solidFill>
            <a:srgbClr val="CAC8C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7258">
              <a:solidFill>
                <a:schemeClr val="lt1"/>
              </a:solidFill>
              <a:latin typeface="Calibri"/>
              <a:ea typeface="Calibri"/>
              <a:cs typeface="Calibri"/>
              <a:sym typeface="Calibri"/>
            </a:endParaRPr>
          </a:p>
        </p:txBody>
      </p:sp>
      <p:sp>
        <p:nvSpPr>
          <p:cNvPr id="100" name="Google Shape;100;p1"/>
          <p:cNvSpPr txBox="1"/>
          <p:nvPr/>
        </p:nvSpPr>
        <p:spPr>
          <a:xfrm>
            <a:off x="21741664" y="30259107"/>
            <a:ext cx="9743400" cy="1209600"/>
          </a:xfrm>
          <a:prstGeom prst="rect">
            <a:avLst/>
          </a:prstGeom>
          <a:noFill/>
          <a:ln>
            <a:noFill/>
          </a:ln>
        </p:spPr>
        <p:txBody>
          <a:bodyPr anchorCtr="0" anchor="t" bIns="45700" lIns="91425" spcFirstLastPara="1" rIns="91425" wrap="square" tIns="45700">
            <a:spAutoFit/>
          </a:bodyPr>
          <a:lstStyle/>
          <a:p>
            <a:pPr indent="0" lvl="0" marL="0" marR="0" rtl="0" algn="l">
              <a:lnSpc>
                <a:spcPct val="200000"/>
              </a:lnSpc>
              <a:spcBef>
                <a:spcPts val="0"/>
              </a:spcBef>
              <a:spcAft>
                <a:spcPts val="0"/>
              </a:spcAft>
              <a:buNone/>
            </a:pPr>
            <a:r>
              <a:t/>
            </a:r>
            <a:endParaRPr sz="7258">
              <a:solidFill>
                <a:srgbClr val="0033A0"/>
              </a:solidFill>
              <a:latin typeface="Arial"/>
              <a:ea typeface="Arial"/>
              <a:cs typeface="Arial"/>
              <a:sym typeface="Arial"/>
            </a:endParaRPr>
          </a:p>
        </p:txBody>
      </p:sp>
      <p:sp>
        <p:nvSpPr>
          <p:cNvPr descr="decorative" id="101" name="Google Shape;101;p1"/>
          <p:cNvSpPr/>
          <p:nvPr/>
        </p:nvSpPr>
        <p:spPr>
          <a:xfrm>
            <a:off x="0" y="42063322"/>
            <a:ext cx="32918400" cy="1828800"/>
          </a:xfrm>
          <a:prstGeom prst="rect">
            <a:avLst/>
          </a:prstGeom>
          <a:solidFill>
            <a:srgbClr val="0033A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7258">
              <a:solidFill>
                <a:schemeClr val="lt1"/>
              </a:solidFill>
              <a:latin typeface="Calibri"/>
              <a:ea typeface="Calibri"/>
              <a:cs typeface="Calibri"/>
              <a:sym typeface="Calibri"/>
            </a:endParaRPr>
          </a:p>
        </p:txBody>
      </p:sp>
      <p:sp>
        <p:nvSpPr>
          <p:cNvPr descr="decorative" id="102" name="Google Shape;102;p1"/>
          <p:cNvSpPr/>
          <p:nvPr/>
        </p:nvSpPr>
        <p:spPr>
          <a:xfrm rot="10800000">
            <a:off x="35907596" y="19248226"/>
            <a:ext cx="10058400" cy="91500"/>
          </a:xfrm>
          <a:prstGeom prst="rect">
            <a:avLst/>
          </a:prstGeom>
          <a:solidFill>
            <a:srgbClr val="CAC8C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7258">
              <a:solidFill>
                <a:schemeClr val="lt1"/>
              </a:solidFill>
              <a:latin typeface="Calibri"/>
              <a:ea typeface="Calibri"/>
              <a:cs typeface="Calibri"/>
              <a:sym typeface="Calibri"/>
            </a:endParaRPr>
          </a:p>
        </p:txBody>
      </p:sp>
      <p:sp>
        <p:nvSpPr>
          <p:cNvPr descr="decorative" id="103" name="Google Shape;103;p1"/>
          <p:cNvSpPr/>
          <p:nvPr/>
        </p:nvSpPr>
        <p:spPr>
          <a:xfrm rot="10800000">
            <a:off x="666157" y="30539319"/>
            <a:ext cx="9418200" cy="91500"/>
          </a:xfrm>
          <a:prstGeom prst="rect">
            <a:avLst/>
          </a:prstGeom>
          <a:solidFill>
            <a:srgbClr val="CAC8C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7258">
              <a:solidFill>
                <a:schemeClr val="lt1"/>
              </a:solidFill>
              <a:latin typeface="Calibri"/>
              <a:ea typeface="Calibri"/>
              <a:cs typeface="Calibri"/>
              <a:sym typeface="Calibri"/>
            </a:endParaRPr>
          </a:p>
        </p:txBody>
      </p:sp>
      <p:sp>
        <p:nvSpPr>
          <p:cNvPr id="104" name="Google Shape;104;p1"/>
          <p:cNvSpPr txBox="1"/>
          <p:nvPr/>
        </p:nvSpPr>
        <p:spPr>
          <a:xfrm>
            <a:off x="21615450" y="15514425"/>
            <a:ext cx="10540800" cy="8556000"/>
          </a:xfrm>
          <a:prstGeom prst="rect">
            <a:avLst/>
          </a:prstGeom>
          <a:noFill/>
          <a:ln>
            <a:noFill/>
          </a:ln>
        </p:spPr>
        <p:txBody>
          <a:bodyPr anchorCtr="0" anchor="t" bIns="45700" lIns="91425" spcFirstLastPara="1" rIns="91425" wrap="square" tIns="45700">
            <a:noAutofit/>
          </a:bodyPr>
          <a:lstStyle/>
          <a:p>
            <a:pPr indent="0" lvl="0" marL="457200" marR="0" rtl="0" algn="l">
              <a:lnSpc>
                <a:spcPct val="100000"/>
              </a:lnSpc>
              <a:spcBef>
                <a:spcPts val="0"/>
              </a:spcBef>
              <a:spcAft>
                <a:spcPts val="0"/>
              </a:spcAft>
              <a:buClr>
                <a:schemeClr val="dk1"/>
              </a:buClr>
              <a:buSzPts val="1100"/>
              <a:buFont typeface="Arial"/>
              <a:buNone/>
            </a:pPr>
            <a:r>
              <a:rPr lang="en-US" sz="3400">
                <a:solidFill>
                  <a:srgbClr val="0033A0"/>
                </a:solidFill>
                <a:latin typeface="Calibri"/>
                <a:ea typeface="Calibri"/>
                <a:cs typeface="Calibri"/>
                <a:sym typeface="Calibri"/>
              </a:rPr>
              <a:t>The accessibility of guns and resulting gun violence has truly affected our Durham community, our state as well as our nation. One of the contributing factors is illegal gun trafficking. It is imperative to find solutions to fix this problem such as monitoring black market sales. For example, finding better ways of tracking illegal guns and holding legal gun owners accountable is recommended. Another contribution of easy accessibility to guns is the enactment of stricter gun laws. It is difficult to pass more gun laws due to the Second Amendment of the U.S. The Constitution states that “the right of the people to keep and bear arms, shall not be infringed”. Finally, the National Rifle Association, (NRA) influences the passing of gun laws and lobbyists connected to political officials try to block gun laws. This, in turn, makes it extremely difficult to pass any restrictive laws.</a:t>
            </a:r>
            <a:endParaRPr sz="3200">
              <a:solidFill>
                <a:srgbClr val="0033A0"/>
              </a:solidFill>
              <a:latin typeface="Calibri"/>
              <a:ea typeface="Calibri"/>
              <a:cs typeface="Calibri"/>
              <a:sym typeface="Calibri"/>
            </a:endParaRPr>
          </a:p>
        </p:txBody>
      </p:sp>
      <p:sp>
        <p:nvSpPr>
          <p:cNvPr id="105" name="Google Shape;105;p1"/>
          <p:cNvSpPr txBox="1"/>
          <p:nvPr/>
        </p:nvSpPr>
        <p:spPr>
          <a:xfrm>
            <a:off x="538050" y="24039450"/>
            <a:ext cx="9546300" cy="61755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100"/>
              <a:buFont typeface="Arial"/>
              <a:buNone/>
            </a:pPr>
            <a:r>
              <a:rPr lang="en-US" sz="3800">
                <a:solidFill>
                  <a:srgbClr val="0033A0"/>
                </a:solidFill>
                <a:latin typeface="Calibri"/>
                <a:ea typeface="Calibri"/>
                <a:cs typeface="Calibri"/>
                <a:sym typeface="Calibri"/>
              </a:rPr>
              <a:t>For this project, I obtained articles from Google Scholar and JSTOR for my research. Also, reputable organizations such as the ATF (Bureau of Alcohol, Tobacco, Firearms, and Explosives), Gunpolicy.org, NIH.gov, Durhamnc.gov, and IndyWeek. I examined statistics on gun accessibility and how this affects gun violence in Durham and North Carolina. In addition, I compared gun accessibility in other states.</a:t>
            </a:r>
            <a:endParaRPr sz="2700">
              <a:latin typeface="Calibri"/>
              <a:ea typeface="Calibri"/>
              <a:cs typeface="Calibri"/>
              <a:sym typeface="Calibri"/>
            </a:endParaRPr>
          </a:p>
          <a:p>
            <a:pPr indent="0" lvl="0" marL="0" marR="0" rtl="0" algn="l">
              <a:lnSpc>
                <a:spcPct val="200000"/>
              </a:lnSpc>
              <a:spcBef>
                <a:spcPts val="0"/>
              </a:spcBef>
              <a:spcAft>
                <a:spcPts val="0"/>
              </a:spcAft>
              <a:buNone/>
            </a:pPr>
            <a:r>
              <a:t/>
            </a:r>
            <a:endParaRPr sz="2400"/>
          </a:p>
          <a:p>
            <a:pPr indent="0" lvl="0" marL="0" marR="0" rtl="0" algn="l">
              <a:lnSpc>
                <a:spcPct val="200000"/>
              </a:lnSpc>
              <a:spcBef>
                <a:spcPts val="0"/>
              </a:spcBef>
              <a:spcAft>
                <a:spcPts val="0"/>
              </a:spcAft>
              <a:buNone/>
            </a:pPr>
            <a:r>
              <a:t/>
            </a:r>
            <a:endParaRPr/>
          </a:p>
        </p:txBody>
      </p:sp>
      <p:sp>
        <p:nvSpPr>
          <p:cNvPr id="106" name="Google Shape;106;p1"/>
          <p:cNvSpPr txBox="1"/>
          <p:nvPr/>
        </p:nvSpPr>
        <p:spPr>
          <a:xfrm>
            <a:off x="807849" y="33591875"/>
            <a:ext cx="9235200" cy="5017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100"/>
              <a:buFont typeface="Arial"/>
              <a:buNone/>
            </a:pPr>
            <a:r>
              <a:rPr lang="en-US" sz="4000">
                <a:solidFill>
                  <a:srgbClr val="0033A0"/>
                </a:solidFill>
                <a:latin typeface="Calibri"/>
                <a:ea typeface="Calibri"/>
                <a:cs typeface="Calibri"/>
                <a:sym typeface="Calibri"/>
              </a:rPr>
              <a:t>Gun violence is tragic, and all too familiar now. In our community countless shootings have disrupted our society leaving families mourning yet another indescribable loss. We ask ourselves constantly how these dangerous weapons are in the wrong hands. One of those reasons is the accessibility of guns. </a:t>
            </a:r>
            <a:endParaRPr sz="2900">
              <a:solidFill>
                <a:srgbClr val="0033A0"/>
              </a:solidFill>
              <a:latin typeface="Calibri"/>
              <a:ea typeface="Calibri"/>
              <a:cs typeface="Calibri"/>
              <a:sym typeface="Calibri"/>
            </a:endParaRPr>
          </a:p>
        </p:txBody>
      </p:sp>
      <p:sp>
        <p:nvSpPr>
          <p:cNvPr id="107" name="Google Shape;107;p1"/>
          <p:cNvSpPr txBox="1"/>
          <p:nvPr/>
        </p:nvSpPr>
        <p:spPr>
          <a:xfrm>
            <a:off x="807840" y="31603443"/>
            <a:ext cx="7068000" cy="1015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6000">
                <a:solidFill>
                  <a:srgbClr val="D64309"/>
                </a:solidFill>
              </a:rPr>
              <a:t>Background </a:t>
            </a:r>
            <a:endParaRPr>
              <a:solidFill>
                <a:srgbClr val="D64309"/>
              </a:solidFill>
            </a:endParaRPr>
          </a:p>
        </p:txBody>
      </p:sp>
      <p:sp>
        <p:nvSpPr>
          <p:cNvPr descr="decorative" id="108" name="Google Shape;108;p1"/>
          <p:cNvSpPr/>
          <p:nvPr/>
        </p:nvSpPr>
        <p:spPr>
          <a:xfrm rot="10800000">
            <a:off x="743810" y="21899850"/>
            <a:ext cx="9418200" cy="91500"/>
          </a:xfrm>
          <a:prstGeom prst="rect">
            <a:avLst/>
          </a:prstGeom>
          <a:solidFill>
            <a:srgbClr val="CAC8C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7258">
              <a:solidFill>
                <a:schemeClr val="lt1"/>
              </a:solidFill>
              <a:latin typeface="Calibri"/>
              <a:ea typeface="Calibri"/>
              <a:cs typeface="Calibri"/>
              <a:sym typeface="Calibri"/>
            </a:endParaRPr>
          </a:p>
        </p:txBody>
      </p:sp>
      <p:sp>
        <p:nvSpPr>
          <p:cNvPr id="109" name="Google Shape;109;p1"/>
          <p:cNvSpPr txBox="1"/>
          <p:nvPr/>
        </p:nvSpPr>
        <p:spPr>
          <a:xfrm>
            <a:off x="11023725" y="18620875"/>
            <a:ext cx="9418200" cy="9512400"/>
          </a:xfrm>
          <a:prstGeom prst="rect">
            <a:avLst/>
          </a:prstGeom>
          <a:noFill/>
          <a:ln>
            <a:noFill/>
          </a:ln>
        </p:spPr>
        <p:txBody>
          <a:bodyPr anchorCtr="0" anchor="t" bIns="45700" lIns="91425" spcFirstLastPara="1" rIns="91425" wrap="square" tIns="45700">
            <a:spAutoFit/>
          </a:bodyPr>
          <a:lstStyle/>
          <a:p>
            <a:pPr indent="0" lvl="0" marL="0" rtl="0" algn="l">
              <a:lnSpc>
                <a:spcPct val="100000"/>
              </a:lnSpc>
              <a:spcBef>
                <a:spcPts val="0"/>
              </a:spcBef>
              <a:spcAft>
                <a:spcPts val="0"/>
              </a:spcAft>
              <a:buNone/>
            </a:pPr>
            <a:r>
              <a:rPr b="1" lang="en-US" sz="3600">
                <a:solidFill>
                  <a:srgbClr val="0033A0"/>
                </a:solidFill>
                <a:latin typeface="Calibri"/>
                <a:ea typeface="Calibri"/>
                <a:cs typeface="Calibri"/>
                <a:sym typeface="Calibri"/>
              </a:rPr>
              <a:t>The Question is: Where are they getting the guns? </a:t>
            </a:r>
            <a:endParaRPr b="1" sz="3600">
              <a:solidFill>
                <a:srgbClr val="0033A0"/>
              </a:solidFill>
              <a:latin typeface="Calibri"/>
              <a:ea typeface="Calibri"/>
              <a:cs typeface="Calibri"/>
              <a:sym typeface="Calibri"/>
            </a:endParaRPr>
          </a:p>
          <a:p>
            <a:pPr indent="0" lvl="0" marL="0" rtl="0" algn="l">
              <a:lnSpc>
                <a:spcPct val="100000"/>
              </a:lnSpc>
              <a:spcBef>
                <a:spcPts val="0"/>
              </a:spcBef>
              <a:spcAft>
                <a:spcPts val="0"/>
              </a:spcAft>
              <a:buClr>
                <a:schemeClr val="dk1"/>
              </a:buClr>
              <a:buFont typeface="Arial"/>
              <a:buNone/>
            </a:pPr>
            <a:r>
              <a:rPr lang="en-US" sz="3000">
                <a:solidFill>
                  <a:srgbClr val="0033A0"/>
                </a:solidFill>
                <a:latin typeface="Calibri"/>
                <a:ea typeface="Calibri"/>
                <a:cs typeface="Calibri"/>
                <a:sym typeface="Calibri"/>
              </a:rPr>
              <a:t>Gun trafficking is one of the main ways convicted felons obtain weapons illegally. According to The National Library of Medicine J Urban Health, “Much of this serious violence is generated by guns that end up in the wrong hands. Research suggests that only about one of every six firearms used in the crime was obtained legally.” Normally, gun trafficking starts with a firearm being bought legally, meaning a person can go into a gun store, pass a background check, and successfully buy the gun. Then, that legal gun is either stolen or sold onto the black market where it becomes an “illegal” gun. Another way is after a crime, a gun can be sold, given away, or discarded. During this process the gun can be transported to a different city or state, used in another crime or the serial number can be filed off. There is no defined path of an illegal gun until it is recovered by the police. According to ATF.org North Carolina had 19,137 illegal guns recovered and traced in 2020. Notably, 572 guns were recovered in Durham alone.</a:t>
            </a:r>
            <a:endParaRPr sz="3000">
              <a:solidFill>
                <a:srgbClr val="0033A0"/>
              </a:solidFill>
              <a:latin typeface="Calibri"/>
              <a:ea typeface="Calibri"/>
              <a:cs typeface="Calibri"/>
              <a:sym typeface="Calibri"/>
            </a:endParaRPr>
          </a:p>
        </p:txBody>
      </p:sp>
      <p:sp>
        <p:nvSpPr>
          <p:cNvPr descr="decorative" id="110" name="Google Shape;110;p1"/>
          <p:cNvSpPr/>
          <p:nvPr/>
        </p:nvSpPr>
        <p:spPr>
          <a:xfrm rot="10800000">
            <a:off x="21615221" y="24543696"/>
            <a:ext cx="10058400" cy="91500"/>
          </a:xfrm>
          <a:prstGeom prst="rect">
            <a:avLst/>
          </a:prstGeom>
          <a:solidFill>
            <a:srgbClr val="CAC8C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7258">
              <a:solidFill>
                <a:schemeClr val="lt1"/>
              </a:solidFill>
              <a:latin typeface="Calibri"/>
              <a:ea typeface="Calibri"/>
              <a:cs typeface="Calibri"/>
              <a:sym typeface="Calibri"/>
            </a:endParaRPr>
          </a:p>
        </p:txBody>
      </p:sp>
      <p:sp>
        <p:nvSpPr>
          <p:cNvPr id="111" name="Google Shape;111;p1"/>
          <p:cNvSpPr txBox="1"/>
          <p:nvPr/>
        </p:nvSpPr>
        <p:spPr>
          <a:xfrm>
            <a:off x="970450" y="22461288"/>
            <a:ext cx="9418200" cy="1108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US" sz="6000">
                <a:solidFill>
                  <a:srgbClr val="D64309"/>
                </a:solidFill>
              </a:rPr>
              <a:t>Methodology</a:t>
            </a:r>
            <a:endParaRPr>
              <a:solidFill>
                <a:srgbClr val="D64309"/>
              </a:solidFill>
            </a:endParaRPr>
          </a:p>
        </p:txBody>
      </p:sp>
      <p:pic>
        <p:nvPicPr>
          <p:cNvPr id="112" name="Google Shape;112;p1"/>
          <p:cNvPicPr preferRelativeResize="0"/>
          <p:nvPr/>
        </p:nvPicPr>
        <p:blipFill>
          <a:blip r:embed="rId3">
            <a:alphaModFix/>
          </a:blip>
          <a:stretch>
            <a:fillRect/>
          </a:stretch>
        </p:blipFill>
        <p:spPr>
          <a:xfrm>
            <a:off x="5240175" y="16891748"/>
            <a:ext cx="4986131" cy="4746687"/>
          </a:xfrm>
          <a:prstGeom prst="rect">
            <a:avLst/>
          </a:prstGeom>
          <a:noFill/>
          <a:ln>
            <a:noFill/>
          </a:ln>
        </p:spPr>
      </p:pic>
      <p:sp>
        <p:nvSpPr>
          <p:cNvPr id="113" name="Google Shape;113;p1"/>
          <p:cNvSpPr txBox="1"/>
          <p:nvPr/>
        </p:nvSpPr>
        <p:spPr>
          <a:xfrm>
            <a:off x="36596850" y="16976350"/>
            <a:ext cx="75621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2400"/>
              <a:t>Durham’s Police Districts by Makayla Williams </a:t>
            </a:r>
            <a:endParaRPr sz="2400"/>
          </a:p>
        </p:txBody>
      </p:sp>
      <p:sp>
        <p:nvSpPr>
          <p:cNvPr id="114" name="Google Shape;114;p1"/>
          <p:cNvSpPr txBox="1"/>
          <p:nvPr/>
        </p:nvSpPr>
        <p:spPr>
          <a:xfrm>
            <a:off x="11107378" y="28278992"/>
            <a:ext cx="9418200" cy="9512400"/>
          </a:xfrm>
          <a:prstGeom prst="rect">
            <a:avLst/>
          </a:prstGeom>
          <a:noFill/>
          <a:ln>
            <a:noFill/>
          </a:ln>
        </p:spPr>
        <p:txBody>
          <a:bodyPr anchorCtr="0" anchor="t" bIns="91425" lIns="91425" spcFirstLastPara="1" rIns="91425" wrap="square" tIns="91425">
            <a:noAutofit/>
          </a:bodyPr>
          <a:lstStyle/>
          <a:p>
            <a:pPr indent="0" lvl="0" marL="0" rtl="0" algn="just">
              <a:spcBef>
                <a:spcPts val="0"/>
              </a:spcBef>
              <a:spcAft>
                <a:spcPts val="0"/>
              </a:spcAft>
              <a:buNone/>
            </a:pPr>
            <a:r>
              <a:rPr b="1" lang="en-US" sz="3400">
                <a:solidFill>
                  <a:srgbClr val="0033A0"/>
                </a:solidFill>
                <a:highlight>
                  <a:schemeClr val="lt1"/>
                </a:highlight>
                <a:latin typeface="Calibri"/>
                <a:ea typeface="Calibri"/>
                <a:cs typeface="Calibri"/>
                <a:sym typeface="Calibri"/>
              </a:rPr>
              <a:t>Gun Laws Restrictions, state comparisons </a:t>
            </a:r>
            <a:endParaRPr b="1" sz="3400">
              <a:solidFill>
                <a:srgbClr val="0033A0"/>
              </a:solidFill>
              <a:highlight>
                <a:schemeClr val="lt1"/>
              </a:highlight>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US" sz="3400">
                <a:solidFill>
                  <a:srgbClr val="0033A0"/>
                </a:solidFill>
                <a:highlight>
                  <a:schemeClr val="lt1"/>
                </a:highlight>
                <a:latin typeface="Calibri"/>
                <a:ea typeface="Calibri"/>
                <a:cs typeface="Calibri"/>
                <a:sym typeface="Calibri"/>
              </a:rPr>
              <a:t>Gun Laws are also a solution to stopping gun violence as well as preventing legal guns from becoming illegal guns. According to the Criminal Defense Repo</a:t>
            </a:r>
            <a:r>
              <a:rPr lang="en-US" sz="3400">
                <a:solidFill>
                  <a:srgbClr val="0033A0"/>
                </a:solidFill>
                <a:latin typeface="Calibri"/>
                <a:ea typeface="Calibri"/>
                <a:cs typeface="Calibri"/>
                <a:sym typeface="Calibri"/>
              </a:rPr>
              <a:t>rt, the total firearms homicides depended upon their gun permit carrying laws.</a:t>
            </a:r>
            <a:r>
              <a:rPr lang="en-US" sz="3400">
                <a:solidFill>
                  <a:srgbClr val="0033A0"/>
                </a:solidFill>
                <a:highlight>
                  <a:schemeClr val="lt1"/>
                </a:highlight>
                <a:latin typeface="Calibri"/>
                <a:ea typeface="Calibri"/>
                <a:cs typeface="Calibri"/>
                <a:sym typeface="Calibri"/>
              </a:rPr>
              <a:t> The state of Texas allowed its citizens to purchase long guns without a permit, and only issued permits for carrying a handgun, resulting in gun-related homicides of 6,030 from 2015 to 2019. The state of Florida, which had the same type of laws as Texas had 4,809 homicides from 2015 to 2019. When states have stricter gun laws, they have fewer deaths. North Carolina mandates that their citizens must obtain a permit for handguns and long guns, just like New York and Massachusetts. Massachusetts had 477 deaths, New York had 1,792 deaths and North Carolina had 2,548 deaths, which is significantly less than Florida and Texas. However, it is not low enough, more can be done.</a:t>
            </a:r>
            <a:endParaRPr sz="3400">
              <a:solidFill>
                <a:srgbClr val="0033A0"/>
              </a:solidFill>
              <a:highlight>
                <a:schemeClr val="lt1"/>
              </a:highlight>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3200">
              <a:solidFill>
                <a:srgbClr val="0033A0"/>
              </a:solidFill>
              <a:highlight>
                <a:schemeClr val="lt1"/>
              </a:highlight>
              <a:latin typeface="Georgia"/>
              <a:ea typeface="Georgia"/>
              <a:cs typeface="Georgia"/>
              <a:sym typeface="Georgia"/>
            </a:endParaRPr>
          </a:p>
          <a:p>
            <a:pPr indent="0" lvl="0" marL="0" rtl="0" algn="l">
              <a:spcBef>
                <a:spcPts val="0"/>
              </a:spcBef>
              <a:spcAft>
                <a:spcPts val="0"/>
              </a:spcAft>
              <a:buNone/>
            </a:pPr>
            <a:r>
              <a:t/>
            </a:r>
            <a:endParaRPr>
              <a:latin typeface="Calibri"/>
              <a:ea typeface="Calibri"/>
              <a:cs typeface="Calibri"/>
              <a:sym typeface="Calibri"/>
            </a:endParaRPr>
          </a:p>
        </p:txBody>
      </p:sp>
      <p:sp>
        <p:nvSpPr>
          <p:cNvPr id="115" name="Google Shape;115;p1"/>
          <p:cNvSpPr txBox="1"/>
          <p:nvPr/>
        </p:nvSpPr>
        <p:spPr>
          <a:xfrm>
            <a:off x="21756938" y="24765425"/>
            <a:ext cx="7068000" cy="1108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US" sz="6000">
                <a:solidFill>
                  <a:srgbClr val="D64309"/>
                </a:solidFill>
              </a:rPr>
              <a:t>References</a:t>
            </a:r>
            <a:endParaRPr b="1" sz="6000">
              <a:solidFill>
                <a:srgbClr val="D64309"/>
              </a:solidFill>
            </a:endParaRPr>
          </a:p>
        </p:txBody>
      </p:sp>
      <p:sp>
        <p:nvSpPr>
          <p:cNvPr id="116" name="Google Shape;116;p1"/>
          <p:cNvSpPr txBox="1"/>
          <p:nvPr/>
        </p:nvSpPr>
        <p:spPr>
          <a:xfrm>
            <a:off x="21589900" y="26448775"/>
            <a:ext cx="10058400" cy="12991200"/>
          </a:xfrm>
          <a:prstGeom prst="rect">
            <a:avLst/>
          </a:prstGeom>
          <a:noFill/>
          <a:ln>
            <a:noFill/>
          </a:ln>
        </p:spPr>
        <p:txBody>
          <a:bodyPr anchorCtr="0" anchor="t" bIns="91425" lIns="91425" spcFirstLastPara="1" rIns="91425" wrap="square" tIns="91425">
            <a:spAutoFit/>
          </a:bodyPr>
          <a:lstStyle/>
          <a:p>
            <a:pPr indent="-431800" lvl="0" marL="457200" rtl="0" algn="l">
              <a:spcBef>
                <a:spcPts val="0"/>
              </a:spcBef>
              <a:spcAft>
                <a:spcPts val="0"/>
              </a:spcAft>
              <a:buClr>
                <a:srgbClr val="0033A0"/>
              </a:buClr>
              <a:buSzPts val="3200"/>
              <a:buFont typeface="Calibri"/>
              <a:buChar char="●"/>
            </a:pPr>
            <a:r>
              <a:rPr lang="en-US" sz="3200">
                <a:solidFill>
                  <a:srgbClr val="0033A0"/>
                </a:solidFill>
                <a:latin typeface="Calibri"/>
                <a:ea typeface="Calibri"/>
                <a:cs typeface="Calibri"/>
                <a:sym typeface="Calibri"/>
              </a:rPr>
              <a:t>Alpers, P.</a:t>
            </a:r>
            <a:r>
              <a:rPr lang="en-US" sz="3200">
                <a:solidFill>
                  <a:srgbClr val="0033A0"/>
                </a:solidFill>
                <a:latin typeface="Calibri"/>
                <a:ea typeface="Calibri"/>
                <a:cs typeface="Calibri"/>
                <a:sym typeface="Calibri"/>
              </a:rPr>
              <a:t>Bureau of Alcohol, Tobacco, Firearms and Explosives. Firearms Data: North Carolina - 2020 | Bureau of Alcohol, Tobacco, Firearms and Explosives. (n.d.). Retrieved July 19, 2022, from https://www.atf.gov/resource-center/firearms-trace-data-north-carolina-2020#recovery-cities </a:t>
            </a:r>
            <a:endParaRPr sz="3200">
              <a:solidFill>
                <a:srgbClr val="0033A0"/>
              </a:solidFill>
              <a:latin typeface="Calibri"/>
              <a:ea typeface="Calibri"/>
              <a:cs typeface="Calibri"/>
              <a:sym typeface="Calibri"/>
            </a:endParaRPr>
          </a:p>
          <a:p>
            <a:pPr indent="-431800" lvl="0" marL="457200" rtl="0" algn="l">
              <a:spcBef>
                <a:spcPts val="0"/>
              </a:spcBef>
              <a:spcAft>
                <a:spcPts val="0"/>
              </a:spcAft>
              <a:buClr>
                <a:srgbClr val="0033A0"/>
              </a:buClr>
              <a:buSzPts val="3200"/>
              <a:buFont typeface="Calibri"/>
              <a:buChar char="●"/>
            </a:pPr>
            <a:r>
              <a:rPr lang="en-US" sz="3200">
                <a:solidFill>
                  <a:srgbClr val="0033A0"/>
                </a:solidFill>
                <a:latin typeface="Calibri"/>
                <a:ea typeface="Calibri"/>
                <a:cs typeface="Calibri"/>
                <a:sym typeface="Calibri"/>
              </a:rPr>
              <a:t> (n.d.). Guns in North Carolina - f</a:t>
            </a:r>
            <a:r>
              <a:rPr lang="en-US" sz="3200">
                <a:solidFill>
                  <a:srgbClr val="0033A0"/>
                </a:solidFill>
                <a:latin typeface="Calibri"/>
                <a:ea typeface="Calibri"/>
                <a:cs typeface="Calibri"/>
                <a:sym typeface="Calibri"/>
              </a:rPr>
              <a:t>Trace </a:t>
            </a:r>
            <a:r>
              <a:rPr lang="en-US" sz="3200">
                <a:solidFill>
                  <a:srgbClr val="0033A0"/>
                </a:solidFill>
                <a:latin typeface="Calibri"/>
                <a:ea typeface="Calibri"/>
                <a:cs typeface="Calibri"/>
                <a:sym typeface="Calibri"/>
              </a:rPr>
              <a:t>irearms, gun law and gun control. Gun Law and Policy: Firearms and armed violence, country by country. Retrieved July 19, 2022, from https://www.gunpolicy.org/firearms/region/north-carolina </a:t>
            </a:r>
            <a:endParaRPr sz="3200">
              <a:solidFill>
                <a:srgbClr val="0033A0"/>
              </a:solidFill>
              <a:latin typeface="Calibri"/>
              <a:ea typeface="Calibri"/>
              <a:cs typeface="Calibri"/>
              <a:sym typeface="Calibri"/>
            </a:endParaRPr>
          </a:p>
          <a:p>
            <a:pPr indent="-431800" lvl="0" marL="457200" rtl="0" algn="l">
              <a:spcBef>
                <a:spcPts val="0"/>
              </a:spcBef>
              <a:spcAft>
                <a:spcPts val="0"/>
              </a:spcAft>
              <a:buClr>
                <a:srgbClr val="0033A0"/>
              </a:buClr>
              <a:buSzPts val="3200"/>
              <a:buFont typeface="Calibri"/>
              <a:buChar char="●"/>
            </a:pPr>
            <a:r>
              <a:rPr lang="en-US" sz="3200">
                <a:solidFill>
                  <a:srgbClr val="0033A0"/>
                </a:solidFill>
                <a:latin typeface="Calibri"/>
                <a:ea typeface="Calibri"/>
                <a:cs typeface="Calibri"/>
                <a:sym typeface="Calibri"/>
              </a:rPr>
              <a:t>Gavcovich, A. (2017). Punishing Illegal Firearm Possession in Durham (thesis). </a:t>
            </a:r>
            <a:endParaRPr sz="3200">
              <a:solidFill>
                <a:srgbClr val="0033A0"/>
              </a:solidFill>
              <a:latin typeface="Calibri"/>
              <a:ea typeface="Calibri"/>
              <a:cs typeface="Calibri"/>
              <a:sym typeface="Calibri"/>
            </a:endParaRPr>
          </a:p>
          <a:p>
            <a:pPr indent="-431800" lvl="0" marL="457200" rtl="0" algn="l">
              <a:spcBef>
                <a:spcPts val="0"/>
              </a:spcBef>
              <a:spcAft>
                <a:spcPts val="0"/>
              </a:spcAft>
              <a:buClr>
                <a:srgbClr val="0033A0"/>
              </a:buClr>
              <a:buSzPts val="3200"/>
              <a:buFont typeface="Calibri"/>
              <a:buChar char="●"/>
            </a:pPr>
            <a:r>
              <a:rPr lang="en-US" sz="3200">
                <a:solidFill>
                  <a:srgbClr val="0033A0"/>
                </a:solidFill>
                <a:latin typeface="Calibri"/>
                <a:ea typeface="Calibri"/>
                <a:cs typeface="Calibri"/>
                <a:sym typeface="Calibri"/>
              </a:rPr>
              <a:t>MediaHub. (2022, March 9). Living with gun violence in Durham. UNC Media Hub. Retrieved July 19, 2022, from https://mediahub.unc.edu/living-with-gun-violence-in-durham/ </a:t>
            </a:r>
            <a:endParaRPr sz="3200">
              <a:solidFill>
                <a:srgbClr val="0033A0"/>
              </a:solidFill>
              <a:latin typeface="Calibri"/>
              <a:ea typeface="Calibri"/>
              <a:cs typeface="Calibri"/>
              <a:sym typeface="Calibri"/>
            </a:endParaRPr>
          </a:p>
          <a:p>
            <a:pPr indent="-431800" lvl="0" marL="457200" rtl="0" algn="l">
              <a:spcBef>
                <a:spcPts val="0"/>
              </a:spcBef>
              <a:spcAft>
                <a:spcPts val="0"/>
              </a:spcAft>
              <a:buClr>
                <a:srgbClr val="0033A0"/>
              </a:buClr>
              <a:buSzPts val="3200"/>
              <a:buFont typeface="Calibri"/>
              <a:buChar char="●"/>
            </a:pPr>
            <a:r>
              <a:rPr lang="en-US" sz="3200">
                <a:solidFill>
                  <a:srgbClr val="0033A0"/>
                </a:solidFill>
                <a:latin typeface="Calibri"/>
                <a:ea typeface="Calibri"/>
                <a:cs typeface="Calibri"/>
                <a:sym typeface="Calibri"/>
              </a:rPr>
              <a:t>Centers for Disease Control and Prevention. (2022, March 1). Stats of the States - Firearm Mortality. Centers for Disease Control and Prevention. Retrieved July 19, 2022, from https://www.cdc.gov/nchs/pressroom/sosmap/firearm_mortality/firearm.htm </a:t>
            </a:r>
            <a:endParaRPr sz="3200">
              <a:solidFill>
                <a:srgbClr val="0033A0"/>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3200">
              <a:solidFill>
                <a:srgbClr val="0033A0"/>
              </a:solidFill>
              <a:latin typeface="Calibri"/>
              <a:ea typeface="Calibri"/>
              <a:cs typeface="Calibri"/>
              <a:sym typeface="Calibri"/>
            </a:endParaRPr>
          </a:p>
          <a:p>
            <a:pPr indent="0" lvl="0" marL="0" rtl="0" algn="l">
              <a:spcBef>
                <a:spcPts val="0"/>
              </a:spcBef>
              <a:spcAft>
                <a:spcPts val="0"/>
              </a:spcAft>
              <a:buNone/>
            </a:pPr>
            <a:r>
              <a:t/>
            </a:r>
            <a:endParaRPr sz="3200">
              <a:latin typeface="Calibri"/>
              <a:ea typeface="Calibri"/>
              <a:cs typeface="Calibri"/>
              <a:sym typeface="Calibri"/>
            </a:endParaRPr>
          </a:p>
        </p:txBody>
      </p:sp>
      <p:pic>
        <p:nvPicPr>
          <p:cNvPr id="117" name="Google Shape;117;p1"/>
          <p:cNvPicPr preferRelativeResize="0"/>
          <p:nvPr/>
        </p:nvPicPr>
        <p:blipFill>
          <a:blip r:embed="rId4">
            <a:alphaModFix/>
          </a:blip>
          <a:stretch>
            <a:fillRect/>
          </a:stretch>
        </p:blipFill>
        <p:spPr>
          <a:xfrm>
            <a:off x="23034099" y="38905300"/>
            <a:ext cx="9418200" cy="2862900"/>
          </a:xfrm>
          <a:prstGeom prst="rect">
            <a:avLst/>
          </a:prstGeom>
          <a:noFill/>
          <a:ln>
            <a:noFill/>
          </a:ln>
        </p:spPr>
      </p:pic>
      <p:pic>
        <p:nvPicPr>
          <p:cNvPr id="118" name="Google Shape;118;p1"/>
          <p:cNvPicPr preferRelativeResize="0"/>
          <p:nvPr/>
        </p:nvPicPr>
        <p:blipFill>
          <a:blip r:embed="rId5">
            <a:alphaModFix/>
          </a:blip>
          <a:stretch>
            <a:fillRect/>
          </a:stretch>
        </p:blipFill>
        <p:spPr>
          <a:xfrm>
            <a:off x="21935325" y="8862500"/>
            <a:ext cx="10058400" cy="5660453"/>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2019-03-06T21:50:53Z</dcterms:created>
  <dc:creator>Microsoft Office User</dc:creator>
</cp:coreProperties>
</file>