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1945600" cy="16459200"/>
  <p:notesSz cx="6858000" cy="9144000"/>
  <p:embeddedFontLst>
    <p:embeddedFont>
      <p:font typeface="Calibri" panose="020F0502020204030204" pitchFamily="34" charset="0"/>
      <p:regular r:id="rId4"/>
      <p:bold r:id="rId5"/>
      <p:italic r:id="rId6"/>
      <p:boldItalic r:id="rId7"/>
    </p:embeddedFont>
    <p:embeddedFont>
      <p:font typeface="Lexend SemiBold" panose="020B0604020202020204" charset="0"/>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ik1U//OMAdq5pvp8gSQUT5svUAd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12D256-6889-4167-560E-ADEBAEE8F724}" name="Joshua Uba" initials="JU" userId="lwSHCSVxEcYQ4cViho9Mvh/lc5yj0LhcnPiQSo7qWlg=" providerId="None"/>
  <p188:author id="{F6C59BC9-9195-F5AE-DC9D-A78E597652C3}" name="Sandra Santillan" initials="SS" userId="KxDHRCiG6hwptqxIe+P1yQYFAZb02XR8U29PztKOUX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95712F-CAE0-4D1F-AB58-57621DF9260B}" v="27" dt="2023-07-26T02:19:52.658"/>
    <p1510:client id="{0D9C3717-0297-49F4-BB5B-E214D78DCFF4}" v="4" dt="2023-07-27T13:44:02.113"/>
    <p1510:client id="{1110CD8E-D8E9-46B7-9EAA-29CC043FCD97}" v="422" dt="2023-07-25T19:50:52.908"/>
    <p1510:client id="{1341F836-D9C3-4B17-A8B7-0BE06FFF1BD0}" v="3" dt="2023-07-28T17:47:35.936"/>
    <p1510:client id="{16789C5B-777E-4F85-88C0-83E0FAB43CB6}" v="8" dt="2023-07-27T18:59:10.510"/>
    <p1510:client id="{383045AF-A57E-407B-94C8-8A12E7A80201}" v="2" dt="2023-07-27T14:04:22.833"/>
    <p1510:client id="{42BCC716-A999-4026-936F-ACFB12E6CBD1}" v="1" dt="2023-07-31T18:54:03.482"/>
    <p1510:client id="{4AFAB5C6-08F4-4225-85F1-F1D164FCA7D0}" v="39" dt="2023-07-27T14:52:12.207"/>
    <p1510:client id="{5BDBBC9F-EEE7-46D6-A1A2-C602ED4CC3BD}" v="30" dt="2023-07-27T13:56:35.496"/>
    <p1510:client id="{5F71AE2E-936C-48C1-805E-FA5CC3EFCC5F}" v="12" dt="2023-07-24T19:55:33.012"/>
    <p1510:client id="{85E7C2C9-A490-4DA0-90FC-EEEE9C801CED}" v="100" dt="2023-07-26T15:33:11.212"/>
    <p1510:client id="{92BCBFFA-D4E9-42FD-BD09-CBCCF139C614}" v="11" dt="2023-07-26T19:40:08.750"/>
    <p1510:client id="{9FCFA7C8-8FD1-497A-B58C-FBAA2337DCA7}" v="895" dt="2023-07-19T19:56:10.277"/>
    <p1510:client id="{A2421190-7A4B-490B-86DE-CE4648D3A61A}" v="14" dt="2023-07-27T19:11:11.330"/>
    <p1510:client id="{A3A02BE7-D8F4-4C60-8629-51A4D08D36A7}" v="108" dt="2023-07-27T15:11:10.361"/>
    <p1510:client id="{A5EF027A-14C3-4EE6-8226-88DA38992E35}" v="1" dt="2023-07-24T19:15:37.565"/>
    <p1510:client id="{A7D008DF-52E2-414C-AC67-5FAFEC6FB26E}" v="219" dt="2023-07-23T06:59:46.256"/>
    <p1510:client id="{B96E0615-8F1C-4F45-BD69-1B6A2CCB2DC5}" v="1080" dt="2023-07-24T19:05:31.275"/>
    <p1510:client id="{C490DFE4-2AC6-40D7-8623-9BB8C09DD546}" v="33" dt="2023-07-17T19:52:34.272"/>
    <p1510:client id="{D071CB9E-7A9C-4917-A239-6F7DEF1E7060}" v="677" dt="2023-07-18T19:40:38.038"/>
    <p1510:client id="{DD17C2F5-1AA6-4694-A418-51ADF8A7E1FE}" v="2" dt="2023-07-25T03:33:20.415"/>
    <p1510:client id="{DD90DFFF-0A9A-462E-84CF-9E53469D5BB2}" v="4" dt="2023-07-22T07:02:00.917"/>
    <p1510:client id="{FAC6F556-9112-49D6-BF9D-65A65BFDAB90}" v="1" dt="2023-07-24T19:13:36.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notesMaster" Target="notesMasters/notesMaster1.xml"/><Relationship Id="rId21" Type="http://schemas.openxmlformats.org/officeDocument/2006/relationships/tableStyles" Target="tableStyles.xml"/><Relationship Id="rId7" Type="http://schemas.openxmlformats.org/officeDocument/2006/relationships/font" Target="fonts/font4.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24" Type="http://schemas.microsoft.com/office/2018/10/relationships/authors" Target="authors.xml"/><Relationship Id="rId5" Type="http://schemas.openxmlformats.org/officeDocument/2006/relationships/font" Target="fonts/font2.fntdata"/><Relationship Id="rId23" Type="http://schemas.microsoft.com/office/2015/10/relationships/revisionInfo" Target="revisionInfo.xml"/><Relationship Id="rId19"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font" Target="fonts/font6.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hua Uba" userId="lwSHCSVxEcYQ4cViho9Mvh/lc5yj0LhcnPiQSo7qWlg=" providerId="None" clId="Web-{C490DFE4-2AC6-40D7-8623-9BB8C09DD546}"/>
    <pc:docChg chg="modSld">
      <pc:chgData name="Joshua Uba" userId="lwSHCSVxEcYQ4cViho9Mvh/lc5yj0LhcnPiQSo7qWlg=" providerId="None" clId="Web-{C490DFE4-2AC6-40D7-8623-9BB8C09DD546}" dt="2023-07-17T19:52:34.272" v="33" actId="20577"/>
      <pc:docMkLst>
        <pc:docMk/>
      </pc:docMkLst>
      <pc:sldChg chg="modSp">
        <pc:chgData name="Joshua Uba" userId="lwSHCSVxEcYQ4cViho9Mvh/lc5yj0LhcnPiQSo7qWlg=" providerId="None" clId="Web-{C490DFE4-2AC6-40D7-8623-9BB8C09DD546}" dt="2023-07-17T19:52:34.272" v="33" actId="20577"/>
        <pc:sldMkLst>
          <pc:docMk/>
          <pc:sldMk cId="0" sldId="256"/>
        </pc:sldMkLst>
        <pc:spChg chg="mod">
          <ac:chgData name="Joshua Uba" userId="lwSHCSVxEcYQ4cViho9Mvh/lc5yj0LhcnPiQSo7qWlg=" providerId="None" clId="Web-{C490DFE4-2AC6-40D7-8623-9BB8C09DD546}" dt="2023-07-17T19:51:21.580" v="26" actId="20577"/>
          <ac:spMkLst>
            <pc:docMk/>
            <pc:sldMk cId="0" sldId="256"/>
            <ac:spMk id="31" creationId="{00000000-0000-0000-0000-000000000000}"/>
          </ac:spMkLst>
        </pc:spChg>
        <pc:spChg chg="mod">
          <ac:chgData name="Joshua Uba" userId="lwSHCSVxEcYQ4cViho9Mvh/lc5yj0LhcnPiQSo7qWlg=" providerId="None" clId="Web-{C490DFE4-2AC6-40D7-8623-9BB8C09DD546}" dt="2023-07-17T19:52:34.272" v="33" actId="20577"/>
          <ac:spMkLst>
            <pc:docMk/>
            <pc:sldMk cId="0" sldId="256"/>
            <ac:spMk id="33" creationId="{00000000-0000-0000-0000-000000000000}"/>
          </ac:spMkLst>
        </pc:spChg>
      </pc:sldChg>
    </pc:docChg>
  </pc:docChgLst>
  <pc:docChgLst>
    <pc:chgData name="Sandra Santillan" clId="Web-{A3A02BE7-D8F4-4C60-8629-51A4D08D36A7}"/>
    <pc:docChg chg="modSld">
      <pc:chgData name="Sandra Santillan" userId="" providerId="" clId="Web-{A3A02BE7-D8F4-4C60-8629-51A4D08D36A7}" dt="2023-07-27T15:11:07.142" v="128" actId="20577"/>
      <pc:docMkLst>
        <pc:docMk/>
      </pc:docMkLst>
      <pc:sldChg chg="delSp modSp modCm">
        <pc:chgData name="Sandra Santillan" userId="" providerId="" clId="Web-{A3A02BE7-D8F4-4C60-8629-51A4D08D36A7}" dt="2023-07-27T15:11:07.142" v="128" actId="20577"/>
        <pc:sldMkLst>
          <pc:docMk/>
          <pc:sldMk cId="0" sldId="256"/>
        </pc:sldMkLst>
        <pc:spChg chg="del mod">
          <ac:chgData name="Sandra Santillan" userId="" providerId="" clId="Web-{A3A02BE7-D8F4-4C60-8629-51A4D08D36A7}" dt="2023-07-27T14:50:25.744" v="61"/>
          <ac:spMkLst>
            <pc:docMk/>
            <pc:sldMk cId="0" sldId="256"/>
            <ac:spMk id="3" creationId="{8F2416A9-38EB-46CB-E14D-8EC7851D8727}"/>
          </ac:spMkLst>
        </pc:spChg>
        <pc:spChg chg="mod">
          <ac:chgData name="Sandra Santillan" userId="" providerId="" clId="Web-{A3A02BE7-D8F4-4C60-8629-51A4D08D36A7}" dt="2023-07-27T15:10:29.405" v="123" actId="1076"/>
          <ac:spMkLst>
            <pc:docMk/>
            <pc:sldMk cId="0" sldId="256"/>
            <ac:spMk id="4" creationId="{4D1D5467-9D36-D9E2-7AF8-D3FE09378A09}"/>
          </ac:spMkLst>
        </pc:spChg>
        <pc:spChg chg="mod">
          <ac:chgData name="Sandra Santillan" userId="" providerId="" clId="Web-{A3A02BE7-D8F4-4C60-8629-51A4D08D36A7}" dt="2023-07-27T15:01:14.937" v="102" actId="1076"/>
          <ac:spMkLst>
            <pc:docMk/>
            <pc:sldMk cId="0" sldId="256"/>
            <ac:spMk id="7" creationId="{11C069DF-C24A-7B6F-812A-CEDC5A677932}"/>
          </ac:spMkLst>
        </pc:spChg>
        <pc:spChg chg="mod">
          <ac:chgData name="Sandra Santillan" userId="" providerId="" clId="Web-{A3A02BE7-D8F4-4C60-8629-51A4D08D36A7}" dt="2023-07-27T14:28:59.530" v="4" actId="1076"/>
          <ac:spMkLst>
            <pc:docMk/>
            <pc:sldMk cId="0" sldId="256"/>
            <ac:spMk id="30" creationId="{00000000-0000-0000-0000-000000000000}"/>
          </ac:spMkLst>
        </pc:spChg>
        <pc:spChg chg="mod">
          <ac:chgData name="Sandra Santillan" userId="" providerId="" clId="Web-{A3A02BE7-D8F4-4C60-8629-51A4D08D36A7}" dt="2023-07-27T14:59:01.648" v="89" actId="20577"/>
          <ac:spMkLst>
            <pc:docMk/>
            <pc:sldMk cId="0" sldId="256"/>
            <ac:spMk id="31" creationId="{00000000-0000-0000-0000-000000000000}"/>
          </ac:spMkLst>
        </pc:spChg>
        <pc:spChg chg="mod">
          <ac:chgData name="Sandra Santillan" userId="" providerId="" clId="Web-{A3A02BE7-D8F4-4C60-8629-51A4D08D36A7}" dt="2023-07-27T14:56:51.938" v="81" actId="1076"/>
          <ac:spMkLst>
            <pc:docMk/>
            <pc:sldMk cId="0" sldId="256"/>
            <ac:spMk id="32" creationId="{00000000-0000-0000-0000-000000000000}"/>
          </ac:spMkLst>
        </pc:spChg>
        <pc:spChg chg="mod">
          <ac:chgData name="Sandra Santillan" userId="" providerId="" clId="Web-{A3A02BE7-D8F4-4C60-8629-51A4D08D36A7}" dt="2023-07-27T14:59:14.586" v="91" actId="20577"/>
          <ac:spMkLst>
            <pc:docMk/>
            <pc:sldMk cId="0" sldId="256"/>
            <ac:spMk id="33" creationId="{00000000-0000-0000-0000-000000000000}"/>
          </ac:spMkLst>
        </pc:spChg>
        <pc:spChg chg="mod">
          <ac:chgData name="Sandra Santillan" userId="" providerId="" clId="Web-{A3A02BE7-D8F4-4C60-8629-51A4D08D36A7}" dt="2023-07-27T15:00:24.293" v="99" actId="14100"/>
          <ac:spMkLst>
            <pc:docMk/>
            <pc:sldMk cId="0" sldId="256"/>
            <ac:spMk id="35" creationId="{00000000-0000-0000-0000-000000000000}"/>
          </ac:spMkLst>
        </pc:spChg>
        <pc:spChg chg="mod">
          <ac:chgData name="Sandra Santillan" userId="" providerId="" clId="Web-{A3A02BE7-D8F4-4C60-8629-51A4D08D36A7}" dt="2023-07-27T14:59:45.635" v="95" actId="20577"/>
          <ac:spMkLst>
            <pc:docMk/>
            <pc:sldMk cId="0" sldId="256"/>
            <ac:spMk id="37" creationId="{00000000-0000-0000-0000-000000000000}"/>
          </ac:spMkLst>
        </pc:spChg>
        <pc:spChg chg="mod">
          <ac:chgData name="Sandra Santillan" userId="" providerId="" clId="Web-{A3A02BE7-D8F4-4C60-8629-51A4D08D36A7}" dt="2023-07-27T15:09:38.168" v="116" actId="1076"/>
          <ac:spMkLst>
            <pc:docMk/>
            <pc:sldMk cId="0" sldId="256"/>
            <ac:spMk id="38" creationId="{00000000-0000-0000-0000-000000000000}"/>
          </ac:spMkLst>
        </pc:spChg>
        <pc:spChg chg="mod">
          <ac:chgData name="Sandra Santillan" userId="" providerId="" clId="Web-{A3A02BE7-D8F4-4C60-8629-51A4D08D36A7}" dt="2023-07-27T15:11:07.142" v="128" actId="20577"/>
          <ac:spMkLst>
            <pc:docMk/>
            <pc:sldMk cId="0" sldId="256"/>
            <ac:spMk id="39" creationId="{00000000-0000-0000-0000-000000000000}"/>
          </ac:spMkLst>
        </pc:spChg>
        <pc:picChg chg="mod">
          <ac:chgData name="Sandra Santillan" userId="" providerId="" clId="Web-{A3A02BE7-D8F4-4C60-8629-51A4D08D36A7}" dt="2023-07-27T14:57:27.674" v="85" actId="1076"/>
          <ac:picMkLst>
            <pc:docMk/>
            <pc:sldMk cId="0" sldId="256"/>
            <ac:picMk id="2" creationId="{D3628CC6-12D8-6F8E-FC1A-D0E5ABF1D139}"/>
          </ac:picMkLst>
        </pc:picChg>
        <pc:extLst>
          <p:ext xmlns:p="http://schemas.openxmlformats.org/presentationml/2006/main" uri="{D6D511B9-2390-475A-947B-AFAB55BFBCF1}">
            <pc226:cmChg xmlns:pc226="http://schemas.microsoft.com/office/powerpoint/2022/06/main/command" chg="mod">
              <pc226:chgData name="Sandra Santillan" userId="" providerId="" clId="Web-{A3A02BE7-D8F4-4C60-8629-51A4D08D36A7}" dt="2023-07-27T15:10:41.281" v="125" actId="20577"/>
              <pc2:cmMkLst xmlns:pc2="http://schemas.microsoft.com/office/powerpoint/2019/9/main/command">
                <pc:docMk/>
                <pc:sldMk cId="0" sldId="256"/>
                <pc2:cmMk id="{11691B1A-F6B2-479F-9586-EDC3E2AAB27D}"/>
              </pc2:cmMkLst>
            </pc226:cmChg>
            <pc226:cmChg xmlns:pc226="http://schemas.microsoft.com/office/powerpoint/2022/06/main/command" chg="mod">
              <pc226:chgData name="Sandra Santillan" userId="" providerId="" clId="Web-{A3A02BE7-D8F4-4C60-8629-51A4D08D36A7}" dt="2023-07-27T14:48:11.315" v="46" actId="20577"/>
              <pc2:cmMkLst xmlns:pc2="http://schemas.microsoft.com/office/powerpoint/2019/9/main/command">
                <pc:docMk/>
                <pc:sldMk cId="0" sldId="256"/>
                <pc2:cmMk id="{670CE426-F3B7-4766-B4FA-EF2AB0E30473}"/>
              </pc2:cmMkLst>
            </pc226:cmChg>
            <pc226:cmChg xmlns:pc226="http://schemas.microsoft.com/office/powerpoint/2022/06/main/command" chg="mod">
              <pc226:chgData name="Sandra Santillan" userId="" providerId="" clId="Web-{A3A02BE7-D8F4-4C60-8629-51A4D08D36A7}" dt="2023-07-27T14:52:40.564" v="66" actId="20577"/>
              <pc2:cmMkLst xmlns:pc2="http://schemas.microsoft.com/office/powerpoint/2019/9/main/command">
                <pc:docMk/>
                <pc:sldMk cId="0" sldId="256"/>
                <pc2:cmMk id="{7421183E-A8A0-4F65-A18B-BAE540D4B8D4}"/>
              </pc2:cmMkLst>
            </pc226:cmChg>
            <pc226:cmChg xmlns:pc226="http://schemas.microsoft.com/office/powerpoint/2022/06/main/command" chg="mod">
              <pc226:chgData name="Sandra Santillan" userId="" providerId="" clId="Web-{A3A02BE7-D8F4-4C60-8629-51A4D08D36A7}" dt="2023-07-27T14:48:11.315" v="46" actId="20577"/>
              <pc2:cmMkLst xmlns:pc2="http://schemas.microsoft.com/office/powerpoint/2019/9/main/command">
                <pc:docMk/>
                <pc:sldMk cId="0" sldId="256"/>
                <pc2:cmMk id="{0761BF46-1005-4762-BB60-EC197C6E4603}"/>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28CE7A52-26FE-43B2-83B0-7CDD919E05A4}"/>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Sandra Santillan" userId="" providerId="" clId="Web-{A3A02BE7-D8F4-4C60-8629-51A4D08D36A7}" dt="2023-07-27T15:10:41.281" v="125" actId="20577"/>
              <pc2:cmMkLst xmlns:pc2="http://schemas.microsoft.com/office/powerpoint/2019/9/main/command">
                <pc:docMk/>
                <pc:sldMk cId="0" sldId="256"/>
                <pc2:cmMk id="{F6D9D663-6FC1-45E0-905E-049AB6AFBC12}"/>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69E10565-24B1-458B-869E-A914CFC139BA}"/>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Sandra Santillan" userId="" providerId="" clId="Web-{A3A02BE7-D8F4-4C60-8629-51A4D08D36A7}" dt="2023-07-27T15:10:41.281" v="125" actId="20577"/>
              <pc2:cmMkLst xmlns:pc2="http://schemas.microsoft.com/office/powerpoint/2019/9/main/command">
                <pc:docMk/>
                <pc:sldMk cId="0" sldId="256"/>
                <pc2:cmMk id="{8D648C8E-2D66-49F3-8A5F-357952AE1F39}"/>
              </pc2:cmMkLst>
            </pc226:cmChg>
            <pc226:cmChg xmlns:pc226="http://schemas.microsoft.com/office/powerpoint/2022/06/main/command" chg="mod">
              <pc226:chgData name="Sandra Santillan" userId="" providerId="" clId="Web-{A3A02BE7-D8F4-4C60-8629-51A4D08D36A7}" dt="2023-07-27T15:10:41.281" v="125" actId="20577"/>
              <pc2:cmMkLst xmlns:pc2="http://schemas.microsoft.com/office/powerpoint/2019/9/main/command">
                <pc:docMk/>
                <pc:sldMk cId="0" sldId="256"/>
                <pc2:cmMk id="{83BA90A0-C3B1-4DDA-BC6A-A18A4FCF7057}"/>
              </pc2:cmMkLst>
            </pc226:cmChg>
            <pc226:cmChg xmlns:pc226="http://schemas.microsoft.com/office/powerpoint/2022/06/main/command" chg="mod">
              <pc226:chgData name="Sandra Santillan" userId="" providerId="" clId="Web-{A3A02BE7-D8F4-4C60-8629-51A4D08D36A7}" dt="2023-07-27T15:04:32.917" v="103"/>
              <pc2:cmMkLst xmlns:pc2="http://schemas.microsoft.com/office/powerpoint/2019/9/main/command">
                <pc:docMk/>
                <pc:sldMk cId="0" sldId="256"/>
                <pc2:cmMk id="{B7C201A8-9873-49C9-B7B4-C97529DD3713}"/>
              </pc2:cmMkLst>
            </pc226:cmChg>
            <pc226:cmChg xmlns:pc226="http://schemas.microsoft.com/office/powerpoint/2022/06/main/command" chg="mod">
              <pc226:chgData name="Sandra Santillan" userId="" providerId="" clId="Web-{A3A02BE7-D8F4-4C60-8629-51A4D08D36A7}" dt="2023-07-27T15:11:07.142" v="128" actId="20577"/>
              <pc2:cmMkLst xmlns:pc2="http://schemas.microsoft.com/office/powerpoint/2019/9/main/command">
                <pc:docMk/>
                <pc:sldMk cId="0" sldId="256"/>
                <pc2:cmMk id="{FED582A8-3A39-44F4-AAD2-19CA7113044E}"/>
              </pc2:cmMkLst>
            </pc226:cmChg>
            <pc226:cmChg xmlns:pc226="http://schemas.microsoft.com/office/powerpoint/2022/06/main/command" chg="mod">
              <pc226:chgData name="Sandra Santillan" userId="" providerId="" clId="Web-{A3A02BE7-D8F4-4C60-8629-51A4D08D36A7}" dt="2023-07-27T14:52:40.564" v="66" actId="20577"/>
              <pc2:cmMkLst xmlns:pc2="http://schemas.microsoft.com/office/powerpoint/2019/9/main/command">
                <pc:docMk/>
                <pc:sldMk cId="0" sldId="256"/>
                <pc2:cmMk id="{9C7420D9-D4CC-46ED-BD21-648ACE6C1343}"/>
              </pc2:cmMkLst>
            </pc226:cmChg>
            <pc226:cmChg xmlns:pc226="http://schemas.microsoft.com/office/powerpoint/2022/06/main/command" chg="mod">
              <pc226:chgData name="Sandra Santillan" userId="" providerId="" clId="Web-{A3A02BE7-D8F4-4C60-8629-51A4D08D36A7}" dt="2023-07-27T15:10:41.281" v="125" actId="20577"/>
              <pc2:cmMkLst xmlns:pc2="http://schemas.microsoft.com/office/powerpoint/2019/9/main/command">
                <pc:docMk/>
                <pc:sldMk cId="0" sldId="256"/>
                <pc2:cmMk id="{7A497EE0-95FC-494F-AE4B-0C94AE7EECB4}"/>
              </pc2:cmMkLst>
            </pc226:cmChg>
            <pc226:cmChg xmlns:pc226="http://schemas.microsoft.com/office/powerpoint/2022/06/main/command" chg="mod">
              <pc226:chgData name="Sandra Santillan" userId="" providerId="" clId="Web-{A3A02BE7-D8F4-4C60-8629-51A4D08D36A7}" dt="2023-07-27T14:44:03.144" v="31"/>
              <pc2:cmMkLst xmlns:pc2="http://schemas.microsoft.com/office/powerpoint/2019/9/main/command">
                <pc:docMk/>
                <pc:sldMk cId="0" sldId="256"/>
                <pc2:cmMk id="{C5EC3CEA-F3D6-47E4-8391-D396E3FFAEC3}"/>
              </pc2:cmMkLst>
            </pc226:cmChg>
            <pc226:cmChg xmlns:pc226="http://schemas.microsoft.com/office/powerpoint/2022/06/main/command" chg="mod">
              <pc226:chgData name="Sandra Santillan" userId="" providerId="" clId="Web-{A3A02BE7-D8F4-4C60-8629-51A4D08D36A7}" dt="2023-07-27T14:52:40.564" v="66" actId="20577"/>
              <pc2:cmMkLst xmlns:pc2="http://schemas.microsoft.com/office/powerpoint/2019/9/main/command">
                <pc:docMk/>
                <pc:sldMk cId="0" sldId="256"/>
                <pc2:cmMk id="{B0ACEDF4-C448-4B09-8B3D-5AD4A48EFB76}"/>
              </pc2:cmMkLst>
            </pc226:cmChg>
            <pc226:cmChg xmlns:pc226="http://schemas.microsoft.com/office/powerpoint/2022/06/main/command" chg="mod">
              <pc226:chgData name="Sandra Santillan" userId="" providerId="" clId="Web-{A3A02BE7-D8F4-4C60-8629-51A4D08D36A7}" dt="2023-07-27T14:48:11.315" v="46" actId="20577"/>
              <pc2:cmMkLst xmlns:pc2="http://schemas.microsoft.com/office/powerpoint/2019/9/main/command">
                <pc:docMk/>
                <pc:sldMk cId="0" sldId="256"/>
                <pc2:cmMk id="{DF422CF9-C7BD-48C0-9A6B-95F1F9F02CA7}"/>
              </pc2:cmMkLst>
            </pc226:cmChg>
          </p:ext>
        </pc:extLst>
      </pc:sldChg>
    </pc:docChg>
  </pc:docChgLst>
  <pc:docChgLst>
    <pc:chgData name="Joshua Uba" clId="Web-{D071CB9E-7A9C-4917-A239-6F7DEF1E7060}"/>
    <pc:docChg chg="modSld">
      <pc:chgData name="Joshua Uba" userId="" providerId="" clId="Web-{D071CB9E-7A9C-4917-A239-6F7DEF1E7060}" dt="2023-07-18T19:40:38.038" v="34" actId="20577"/>
      <pc:docMkLst>
        <pc:docMk/>
      </pc:docMkLst>
      <pc:sldChg chg="modSp">
        <pc:chgData name="Joshua Uba" userId="" providerId="" clId="Web-{D071CB9E-7A9C-4917-A239-6F7DEF1E7060}" dt="2023-07-18T19:40:38.038" v="34" actId="20577"/>
        <pc:sldMkLst>
          <pc:docMk/>
          <pc:sldMk cId="0" sldId="256"/>
        </pc:sldMkLst>
        <pc:spChg chg="mod">
          <ac:chgData name="Joshua Uba" userId="" providerId="" clId="Web-{D071CB9E-7A9C-4917-A239-6F7DEF1E7060}" dt="2023-07-18T19:40:38.038" v="34" actId="20577"/>
          <ac:spMkLst>
            <pc:docMk/>
            <pc:sldMk cId="0" sldId="256"/>
            <ac:spMk id="37" creationId="{00000000-0000-0000-0000-000000000000}"/>
          </ac:spMkLst>
        </pc:spChg>
      </pc:sldChg>
    </pc:docChg>
  </pc:docChgLst>
  <pc:docChgLst>
    <pc:chgData name="Davis Harper" clId="Web-{2172355E-C4D7-4709-8E54-10D591827EE5}"/>
    <pc:docChg chg="modSld">
      <pc:chgData name="Davis Harper" userId="" providerId="" clId="Web-{2172355E-C4D7-4709-8E54-10D591827EE5}" dt="2023-07-27T22:09:24.910" v="2" actId="20577"/>
      <pc:docMkLst>
        <pc:docMk/>
      </pc:docMkLst>
      <pc:sldChg chg="modSp modCm">
        <pc:chgData name="Davis Harper" userId="" providerId="" clId="Web-{2172355E-C4D7-4709-8E54-10D591827EE5}" dt="2023-07-27T22:09:24.910" v="2" actId="20577"/>
        <pc:sldMkLst>
          <pc:docMk/>
          <pc:sldMk cId="0" sldId="256"/>
        </pc:sldMkLst>
        <pc:spChg chg="mod">
          <ac:chgData name="Davis Harper" userId="" providerId="" clId="Web-{2172355E-C4D7-4709-8E54-10D591827EE5}" dt="2023-07-27T22:09:24.910" v="2"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28CE7A52-26FE-43B2-83B0-7CDD919E05A4}"/>
              </pc2:cmMkLst>
            </pc226:cmChg>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Davis Harper" userId="" providerId="" clId="Web-{2172355E-C4D7-4709-8E54-10D591827EE5}" dt="2023-07-27T22:09:24.910" v="2" actId="20577"/>
              <pc2:cmMkLst xmlns:pc2="http://schemas.microsoft.com/office/powerpoint/2019/9/main/command">
                <pc:docMk/>
                <pc:sldMk cId="0" sldId="256"/>
                <pc2:cmMk id="{FED582A8-3A39-44F4-AAD2-19CA7113044E}"/>
              </pc2:cmMkLst>
            </pc226:cmChg>
          </p:ext>
        </pc:extLst>
      </pc:sldChg>
    </pc:docChg>
  </pc:docChgLst>
  <pc:docChgLst>
    <pc:chgData name="Joshua Uba" clId="Web-{A5EF027A-14C3-4EE6-8226-88DA38992E35}"/>
    <pc:docChg chg="modSld">
      <pc:chgData name="Joshua Uba" userId="" providerId="" clId="Web-{A5EF027A-14C3-4EE6-8226-88DA38992E35}" dt="2023-07-24T19:20:09.525" v="26" actId="20577"/>
      <pc:docMkLst>
        <pc:docMk/>
      </pc:docMkLst>
      <pc:sldChg chg="modSp modCm">
        <pc:chgData name="Joshua Uba" userId="" providerId="" clId="Web-{A5EF027A-14C3-4EE6-8226-88DA38992E35}" dt="2023-07-24T19:20:09.525" v="26" actId="20577"/>
        <pc:sldMkLst>
          <pc:docMk/>
          <pc:sldMk cId="0" sldId="256"/>
        </pc:sldMkLst>
        <pc:spChg chg="mod">
          <ac:chgData name="Joshua Uba" userId="" providerId="" clId="Web-{A5EF027A-14C3-4EE6-8226-88DA38992E35}" dt="2023-07-24T19:20:09.525" v="26"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A5EF027A-14C3-4EE6-8226-88DA38992E35}" dt="2023-07-24T19:20:09.525" v="26"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A5EF027A-14C3-4EE6-8226-88DA38992E35}" dt="2023-07-24T19:20:09.525" v="26" actId="20577"/>
              <pc2:cmMkLst xmlns:pc2="http://schemas.microsoft.com/office/powerpoint/2019/9/main/command">
                <pc:docMk/>
                <pc:sldMk cId="0" sldId="256"/>
                <pc2:cmMk id="{BE6529D9-2EB1-43F0-AF8A-C775CF0DC483}"/>
              </pc2:cmMkLst>
            </pc226:cmChg>
          </p:ext>
        </pc:extLst>
      </pc:sldChg>
    </pc:docChg>
  </pc:docChgLst>
  <pc:docChgLst>
    <pc:chgData name="Joshua Uba" clId="Web-{DD17C2F5-1AA6-4694-A418-51ADF8A7E1FE}"/>
    <pc:docChg chg="modSld">
      <pc:chgData name="Joshua Uba" userId="" providerId="" clId="Web-{DD17C2F5-1AA6-4694-A418-51ADF8A7E1FE}" dt="2023-07-25T03:33:20.415" v="25" actId="20577"/>
      <pc:docMkLst>
        <pc:docMk/>
      </pc:docMkLst>
      <pc:sldChg chg="modSp modCm">
        <pc:chgData name="Joshua Uba" userId="" providerId="" clId="Web-{DD17C2F5-1AA6-4694-A418-51ADF8A7E1FE}" dt="2023-07-25T03:33:20.415" v="25" actId="20577"/>
        <pc:sldMkLst>
          <pc:docMk/>
          <pc:sldMk cId="0" sldId="256"/>
        </pc:sldMkLst>
        <pc:spChg chg="mod">
          <ac:chgData name="Joshua Uba" userId="" providerId="" clId="Web-{DD17C2F5-1AA6-4694-A418-51ADF8A7E1FE}" dt="2023-07-25T03:33:20.415" v="25"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DD17C2F5-1AA6-4694-A418-51ADF8A7E1FE}" dt="2023-07-25T03:33:09.539" v="24"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Joshua Uba" userId="" providerId="" clId="Web-{DD17C2F5-1AA6-4694-A418-51ADF8A7E1FE}" dt="2023-07-25T03:33:09.539" v="24"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Joshua Uba" userId="" providerId="" clId="Web-{DD17C2F5-1AA6-4694-A418-51ADF8A7E1FE}" dt="2023-07-25T03:33:09.539" v="24"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Joshua Uba" userId="" providerId="" clId="Web-{DD17C2F5-1AA6-4694-A418-51ADF8A7E1FE}" dt="2023-07-25T03:33:09.539" v="24" actId="20577"/>
              <pc2:cmMkLst xmlns:pc2="http://schemas.microsoft.com/office/powerpoint/2019/9/main/command">
                <pc:docMk/>
                <pc:sldMk cId="0" sldId="256"/>
                <pc2:cmMk id="{FED582A8-3A39-44F4-AAD2-19CA7113044E}"/>
              </pc2:cmMkLst>
            </pc226:cmChg>
          </p:ext>
        </pc:extLst>
      </pc:sldChg>
    </pc:docChg>
  </pc:docChgLst>
  <pc:docChgLst>
    <pc:chgData name="Joshua Uba" clId="Web-{B96E0615-8F1C-4F45-BD69-1B6A2CCB2DC5}"/>
    <pc:docChg chg="mod modSld">
      <pc:chgData name="Joshua Uba" userId="" providerId="" clId="Web-{B96E0615-8F1C-4F45-BD69-1B6A2CCB2DC5}" dt="2023-07-24T19:10:34.970" v="981" actId="20577"/>
      <pc:docMkLst>
        <pc:docMk/>
      </pc:docMkLst>
      <pc:sldChg chg="addSp delSp modSp addCm modCm">
        <pc:chgData name="Joshua Uba" userId="" providerId="" clId="Web-{B96E0615-8F1C-4F45-BD69-1B6A2CCB2DC5}" dt="2023-07-24T19:10:34.970" v="981" actId="20577"/>
        <pc:sldMkLst>
          <pc:docMk/>
          <pc:sldMk cId="0" sldId="256"/>
        </pc:sldMkLst>
        <pc:spChg chg="add mod">
          <ac:chgData name="Joshua Uba" userId="" providerId="" clId="Web-{B96E0615-8F1C-4F45-BD69-1B6A2CCB2DC5}" dt="2023-07-24T15:21:26.960" v="537" actId="20577"/>
          <ac:spMkLst>
            <pc:docMk/>
            <pc:sldMk cId="0" sldId="256"/>
            <ac:spMk id="7" creationId="{11C069DF-C24A-7B6F-812A-CEDC5A677932}"/>
          </ac:spMkLst>
        </pc:spChg>
        <pc:spChg chg="mod">
          <ac:chgData name="Joshua Uba" userId="" providerId="" clId="Web-{B96E0615-8F1C-4F45-BD69-1B6A2CCB2DC5}" dt="2023-07-24T18:51:46.519" v="936" actId="20577"/>
          <ac:spMkLst>
            <pc:docMk/>
            <pc:sldMk cId="0" sldId="256"/>
            <ac:spMk id="29" creationId="{00000000-0000-0000-0000-000000000000}"/>
          </ac:spMkLst>
        </pc:spChg>
        <pc:spChg chg="mod">
          <ac:chgData name="Joshua Uba" userId="" providerId="" clId="Web-{B96E0615-8F1C-4F45-BD69-1B6A2CCB2DC5}" dt="2023-07-24T18:27:03.995" v="910"/>
          <ac:spMkLst>
            <pc:docMk/>
            <pc:sldMk cId="0" sldId="256"/>
            <ac:spMk id="30" creationId="{00000000-0000-0000-0000-000000000000}"/>
          </ac:spMkLst>
        </pc:spChg>
        <pc:spChg chg="mod">
          <ac:chgData name="Joshua Uba" userId="" providerId="" clId="Web-{B96E0615-8F1C-4F45-BD69-1B6A2CCB2DC5}" dt="2023-07-24T18:26:08.244" v="903" actId="20577"/>
          <ac:spMkLst>
            <pc:docMk/>
            <pc:sldMk cId="0" sldId="256"/>
            <ac:spMk id="31" creationId="{00000000-0000-0000-0000-000000000000}"/>
          </ac:spMkLst>
        </pc:spChg>
        <pc:spChg chg="mod">
          <ac:chgData name="Joshua Uba" userId="" providerId="" clId="Web-{B96E0615-8F1C-4F45-BD69-1B6A2CCB2DC5}" dt="2023-07-24T18:28:29.029" v="913"/>
          <ac:spMkLst>
            <pc:docMk/>
            <pc:sldMk cId="0" sldId="256"/>
            <ac:spMk id="32" creationId="{00000000-0000-0000-0000-000000000000}"/>
          </ac:spMkLst>
        </pc:spChg>
        <pc:spChg chg="mod">
          <ac:chgData name="Joshua Uba" userId="" providerId="" clId="Web-{B96E0615-8F1C-4F45-BD69-1B6A2CCB2DC5}" dt="2023-07-24T18:28:06.903" v="911"/>
          <ac:spMkLst>
            <pc:docMk/>
            <pc:sldMk cId="0" sldId="256"/>
            <ac:spMk id="34" creationId="{00000000-0000-0000-0000-000000000000}"/>
          </ac:spMkLst>
        </pc:spChg>
        <pc:spChg chg="mod">
          <ac:chgData name="Joshua Uba" userId="" providerId="" clId="Web-{B96E0615-8F1C-4F45-BD69-1B6A2CCB2DC5}" dt="2023-07-24T18:28:22.294" v="912"/>
          <ac:spMkLst>
            <pc:docMk/>
            <pc:sldMk cId="0" sldId="256"/>
            <ac:spMk id="36" creationId="{00000000-0000-0000-0000-000000000000}"/>
          </ac:spMkLst>
        </pc:spChg>
        <pc:spChg chg="mod">
          <ac:chgData name="Joshua Uba" userId="" providerId="" clId="Web-{B96E0615-8F1C-4F45-BD69-1B6A2CCB2DC5}" dt="2023-07-24T19:10:34.970" v="981" actId="20577"/>
          <ac:spMkLst>
            <pc:docMk/>
            <pc:sldMk cId="0" sldId="256"/>
            <ac:spMk id="37" creationId="{00000000-0000-0000-0000-000000000000}"/>
          </ac:spMkLst>
        </pc:spChg>
        <pc:spChg chg="mod">
          <ac:chgData name="Joshua Uba" userId="" providerId="" clId="Web-{B96E0615-8F1C-4F45-BD69-1B6A2CCB2DC5}" dt="2023-07-24T18:28:35.295" v="914"/>
          <ac:spMkLst>
            <pc:docMk/>
            <pc:sldMk cId="0" sldId="256"/>
            <ac:spMk id="38" creationId="{00000000-0000-0000-0000-000000000000}"/>
          </ac:spMkLst>
        </pc:spChg>
        <pc:spChg chg="mod">
          <ac:chgData name="Joshua Uba" userId="" providerId="" clId="Web-{B96E0615-8F1C-4F45-BD69-1B6A2CCB2DC5}" dt="2023-07-24T19:05:24.665" v="961" actId="20577"/>
          <ac:spMkLst>
            <pc:docMk/>
            <pc:sldMk cId="0" sldId="256"/>
            <ac:spMk id="39" creationId="{00000000-0000-0000-0000-000000000000}"/>
          </ac:spMkLst>
        </pc:spChg>
        <pc:picChg chg="add del mod">
          <ac:chgData name="Joshua Uba" userId="" providerId="" clId="Web-{B96E0615-8F1C-4F45-BD69-1B6A2CCB2DC5}" dt="2023-07-24T14:53:04.391" v="203"/>
          <ac:picMkLst>
            <pc:docMk/>
            <pc:sldMk cId="0" sldId="256"/>
            <ac:picMk id="2" creationId="{FEEA7267-F0A8-6A7D-F9C7-72069835E458}"/>
          </ac:picMkLst>
        </pc:picChg>
        <pc:picChg chg="add del mod">
          <ac:chgData name="Joshua Uba" userId="" providerId="" clId="Web-{B96E0615-8F1C-4F45-BD69-1B6A2CCB2DC5}" dt="2023-07-24T18:26:10.384" v="904"/>
          <ac:picMkLst>
            <pc:docMk/>
            <pc:sldMk cId="0" sldId="256"/>
            <ac:picMk id="3" creationId="{74C669F5-3361-9A77-4ECE-F4939C5FD808}"/>
          </ac:picMkLst>
        </pc:picChg>
        <pc:picChg chg="add mod">
          <ac:chgData name="Joshua Uba" userId="" providerId="" clId="Web-{B96E0615-8F1C-4F45-BD69-1B6A2CCB2DC5}" dt="2023-07-24T14:53:51.159" v="212" actId="14100"/>
          <ac:picMkLst>
            <pc:docMk/>
            <pc:sldMk cId="0" sldId="256"/>
            <ac:picMk id="6" creationId="{207CF80F-C313-B0D4-1D7D-CCF5EBFE2F41}"/>
          </ac:picMkLst>
        </pc:picChg>
        <pc:extLst>
          <p:ext xmlns:p="http://schemas.openxmlformats.org/presentationml/2006/main" uri="{D6D511B9-2390-475A-947B-AFAB55BFBCF1}">
            <pc226:cmChg xmlns:pc226="http://schemas.microsoft.com/office/powerpoint/2022/06/main/command" chg="add mod">
              <pc226:chgData name="Joshua Uba" userId="" providerId="" clId="Web-{B96E0615-8F1C-4F45-BD69-1B6A2CCB2DC5}" dt="2023-07-24T18:52:05.175" v="937"/>
              <pc2:cmMkLst xmlns:pc2="http://schemas.microsoft.com/office/powerpoint/2019/9/main/command">
                <pc:docMk/>
                <pc:sldMk cId="0" sldId="256"/>
                <pc2:cmMk id="{11691B1A-F6B2-479F-9586-EDC3E2AAB27D}"/>
              </pc2:cmMkLst>
            </pc226:cmChg>
            <pc226:cmChg xmlns:pc226="http://schemas.microsoft.com/office/powerpoint/2022/06/main/command" chg="add mod">
              <pc226:chgData name="Joshua Uba" userId="" providerId="" clId="Web-{B96E0615-8F1C-4F45-BD69-1B6A2CCB2DC5}" dt="2023-07-24T19:10:34.970" v="981" actId="20577"/>
              <pc2:cmMkLst xmlns:pc2="http://schemas.microsoft.com/office/powerpoint/2019/9/main/command">
                <pc:docMk/>
                <pc:sldMk cId="0" sldId="256"/>
                <pc2:cmMk id="{74785720-1F49-49A4-8033-8941FE0155C2}"/>
              </pc2:cmMkLst>
            </pc226:cmChg>
            <pc226:cmChg xmlns:pc226="http://schemas.microsoft.com/office/powerpoint/2022/06/main/command" chg="add mod">
              <pc226:chgData name="Joshua Uba" userId="" providerId="" clId="Web-{B96E0615-8F1C-4F45-BD69-1B6A2CCB2DC5}" dt="2023-07-24T18:50:43.704" v="916"/>
              <pc2:cmMkLst xmlns:pc2="http://schemas.microsoft.com/office/powerpoint/2019/9/main/command">
                <pc:docMk/>
                <pc:sldMk cId="0" sldId="256"/>
                <pc2:cmMk id="{DED2773F-FFA8-4A8C-A13D-BEF292057361}"/>
              </pc2:cmMkLst>
            </pc226:cmChg>
            <pc226:cmChg xmlns:pc226="http://schemas.microsoft.com/office/powerpoint/2022/06/main/command" chg="add">
              <pc226:chgData name="Joshua Uba" userId="" providerId="" clId="Web-{B96E0615-8F1C-4F45-BD69-1B6A2CCB2DC5}" dt="2023-07-24T17:38:49.982" v="741"/>
              <pc2:cmMkLst xmlns:pc2="http://schemas.microsoft.com/office/powerpoint/2019/9/main/command">
                <pc:docMk/>
                <pc:sldMk cId="0" sldId="256"/>
                <pc2:cmMk id="{E1DCC655-B2C6-4AEF-AAE4-B0AF61034DF6}"/>
              </pc2:cmMkLst>
            </pc226:cmChg>
            <pc226:cmChg xmlns:pc226="http://schemas.microsoft.com/office/powerpoint/2022/06/main/command" chg="add">
              <pc226:chgData name="Joshua Uba" userId="" providerId="" clId="Web-{B96E0615-8F1C-4F45-BD69-1B6A2CCB2DC5}" dt="2023-07-24T17:52:08.768" v="748"/>
              <pc2:cmMkLst xmlns:pc2="http://schemas.microsoft.com/office/powerpoint/2019/9/main/command">
                <pc:docMk/>
                <pc:sldMk cId="0" sldId="256"/>
                <pc2:cmMk id="{F6D9D663-6FC1-45E0-905E-049AB6AFBC12}"/>
              </pc2:cmMkLst>
            </pc226:cmChg>
            <pc226:cmChg xmlns:pc226="http://schemas.microsoft.com/office/powerpoint/2022/06/main/command" chg="add mod">
              <pc226:chgData name="Joshua Uba" userId="" providerId="" clId="Web-{B96E0615-8F1C-4F45-BD69-1B6A2CCB2DC5}" dt="2023-07-24T19:05:24.665" v="961" actId="20577"/>
              <pc2:cmMkLst xmlns:pc2="http://schemas.microsoft.com/office/powerpoint/2019/9/main/command">
                <pc:docMk/>
                <pc:sldMk cId="0" sldId="256"/>
                <pc2:cmMk id="{2DB44070-5947-4867-853A-BE491FBC9A5E}"/>
              </pc2:cmMkLst>
            </pc226:cmChg>
            <pc226:cmChg xmlns:pc226="http://schemas.microsoft.com/office/powerpoint/2022/06/main/command" chg="add mod">
              <pc226:chgData name="Joshua Uba" userId="" providerId="" clId="Web-{B96E0615-8F1C-4F45-BD69-1B6A2CCB2DC5}" dt="2023-07-24T18:24:15.006" v="902" actId="20577"/>
              <pc2:cmMkLst xmlns:pc2="http://schemas.microsoft.com/office/powerpoint/2019/9/main/command">
                <pc:docMk/>
                <pc:sldMk cId="0" sldId="256"/>
                <pc2:cmMk id="{4822A872-8397-4B1E-BA53-8AF0A91DAA7A}"/>
              </pc2:cmMkLst>
            </pc226:cmChg>
            <pc226:cmChg xmlns:pc226="http://schemas.microsoft.com/office/powerpoint/2022/06/main/command" chg="add mod">
              <pc226:chgData name="Joshua Uba" userId="" providerId="" clId="Web-{B96E0615-8F1C-4F45-BD69-1B6A2CCB2DC5}" dt="2023-07-24T19:05:24.665" v="961" actId="20577"/>
              <pc2:cmMkLst xmlns:pc2="http://schemas.microsoft.com/office/powerpoint/2019/9/main/command">
                <pc:docMk/>
                <pc:sldMk cId="0" sldId="256"/>
                <pc2:cmMk id="{6A1F4F7A-05EF-475A-9086-1AA8101D1988}"/>
              </pc2:cmMkLst>
            </pc226:cmChg>
            <pc226:cmChg xmlns:pc226="http://schemas.microsoft.com/office/powerpoint/2022/06/main/command" chg="add mod">
              <pc226:chgData name="Joshua Uba" userId="" providerId="" clId="Web-{B96E0615-8F1C-4F45-BD69-1B6A2CCB2DC5}" dt="2023-07-24T19:05:24.665" v="961" actId="20577"/>
              <pc2:cmMkLst xmlns:pc2="http://schemas.microsoft.com/office/powerpoint/2019/9/main/command">
                <pc:docMk/>
                <pc:sldMk cId="0" sldId="256"/>
                <pc2:cmMk id="{04094783-0E47-47D3-B6F1-2A69EA4C9C19}"/>
              </pc2:cmMkLst>
            </pc226:cmChg>
            <pc226:cmChg xmlns:pc226="http://schemas.microsoft.com/office/powerpoint/2022/06/main/command" chg="add">
              <pc226:chgData name="Joshua Uba" userId="" providerId="" clId="Web-{B96E0615-8F1C-4F45-BD69-1B6A2CCB2DC5}" dt="2023-07-24T17:53:31.942" v="749"/>
              <pc2:cmMkLst xmlns:pc2="http://schemas.microsoft.com/office/powerpoint/2019/9/main/command">
                <pc:docMk/>
                <pc:sldMk cId="0" sldId="256"/>
                <pc2:cmMk id="{8D648C8E-2D66-49F3-8A5F-357952AE1F39}"/>
              </pc2:cmMkLst>
            </pc226:cmChg>
            <pc226:cmChg xmlns:pc226="http://schemas.microsoft.com/office/powerpoint/2022/06/main/command" chg="add mod">
              <pc226:chgData name="Joshua Uba" userId="" providerId="" clId="Web-{B96E0615-8F1C-4F45-BD69-1B6A2CCB2DC5}" dt="2023-07-24T18:33:35.006" v="915"/>
              <pc2:cmMkLst xmlns:pc2="http://schemas.microsoft.com/office/powerpoint/2019/9/main/command">
                <pc:docMk/>
                <pc:sldMk cId="0" sldId="256"/>
                <pc2:cmMk id="{2AA3F79C-D7B8-457C-BEB5-089C586DA8C3}"/>
              </pc2:cmMkLst>
            </pc226:cmChg>
            <pc226:cmChg xmlns:pc226="http://schemas.microsoft.com/office/powerpoint/2022/06/main/command" chg="add mod">
              <pc226:chgData name="Joshua Uba" userId="" providerId="" clId="Web-{B96E0615-8F1C-4F45-BD69-1B6A2CCB2DC5}" dt="2023-07-24T19:05:24.665" v="961" actId="20577"/>
              <pc2:cmMkLst xmlns:pc2="http://schemas.microsoft.com/office/powerpoint/2019/9/main/command">
                <pc:docMk/>
                <pc:sldMk cId="0" sldId="256"/>
                <pc2:cmMk id="{FED582A8-3A39-44F4-AAD2-19CA7113044E}"/>
              </pc2:cmMkLst>
            </pc226:cmChg>
            <pc226:cmChg xmlns:pc226="http://schemas.microsoft.com/office/powerpoint/2022/06/main/command" chg="add mod">
              <pc226:chgData name="Joshua Uba" userId="" providerId="" clId="Web-{B96E0615-8F1C-4F45-BD69-1B6A2CCB2DC5}" dt="2023-07-24T18:24:15.006" v="902" actId="20577"/>
              <pc2:cmMkLst xmlns:pc2="http://schemas.microsoft.com/office/powerpoint/2019/9/main/command">
                <pc:docMk/>
                <pc:sldMk cId="0" sldId="256"/>
                <pc2:cmMk id="{5D0E45B6-2FE9-446E-AFCB-399810EF0D9B}"/>
              </pc2:cmMkLst>
            </pc226:cmChg>
            <pc226:cmChg xmlns:pc226="http://schemas.microsoft.com/office/powerpoint/2022/06/main/command" chg="add">
              <pc226:chgData name="Joshua Uba" userId="" providerId="" clId="Web-{B96E0615-8F1C-4F45-BD69-1B6A2CCB2DC5}" dt="2023-07-24T17:31:42.783" v="734"/>
              <pc2:cmMkLst xmlns:pc2="http://schemas.microsoft.com/office/powerpoint/2019/9/main/command">
                <pc:docMk/>
                <pc:sldMk cId="0" sldId="256"/>
                <pc2:cmMk id="{6732DBBB-3599-4F32-9FE0-915089DAA74B}"/>
              </pc2:cmMkLst>
            </pc226:cmChg>
            <pc226:cmChg xmlns:pc226="http://schemas.microsoft.com/office/powerpoint/2022/06/main/command" chg="add">
              <pc226:chgData name="Joshua Uba" userId="" providerId="" clId="Web-{B96E0615-8F1C-4F45-BD69-1B6A2CCB2DC5}" dt="2023-07-24T17:58:44.388" v="752"/>
              <pc2:cmMkLst xmlns:pc2="http://schemas.microsoft.com/office/powerpoint/2019/9/main/command">
                <pc:docMk/>
                <pc:sldMk cId="0" sldId="256"/>
                <pc2:cmMk id="{69E2F5BE-1306-4A74-BABD-CB107A9FAB1D}"/>
              </pc2:cmMkLst>
            </pc226:cmChg>
            <pc226:cmChg xmlns:pc226="http://schemas.microsoft.com/office/powerpoint/2022/06/main/command" chg="add">
              <pc226:chgData name="Joshua Uba" userId="" providerId="" clId="Web-{B96E0615-8F1C-4F45-BD69-1B6A2CCB2DC5}" dt="2023-07-24T17:41:28.595" v="743"/>
              <pc2:cmMkLst xmlns:pc2="http://schemas.microsoft.com/office/powerpoint/2019/9/main/command">
                <pc:docMk/>
                <pc:sldMk cId="0" sldId="256"/>
                <pc2:cmMk id="{78DC15BF-274F-4BAB-8D17-2336BBA0C70C}"/>
              </pc2:cmMkLst>
            </pc226:cmChg>
            <pc226:cmChg xmlns:pc226="http://schemas.microsoft.com/office/powerpoint/2022/06/main/command" chg="add mod">
              <pc226:chgData name="Joshua Uba" userId="" providerId="" clId="Web-{B96E0615-8F1C-4F45-BD69-1B6A2CCB2DC5}" dt="2023-07-24T18:24:15.006" v="902" actId="20577"/>
              <pc2:cmMkLst xmlns:pc2="http://schemas.microsoft.com/office/powerpoint/2019/9/main/command">
                <pc:docMk/>
                <pc:sldMk cId="0" sldId="256"/>
                <pc2:cmMk id="{8CA9EBC9-CB92-49B7-ABD2-CCBBF4EB4C7D}"/>
              </pc2:cmMkLst>
            </pc226:cmChg>
            <pc226:cmChg xmlns:pc226="http://schemas.microsoft.com/office/powerpoint/2022/06/main/command" chg="add">
              <pc226:chgData name="Joshua Uba" userId="" providerId="" clId="Web-{B96E0615-8F1C-4F45-BD69-1B6A2CCB2DC5}" dt="2023-07-24T17:30:05.812" v="733"/>
              <pc2:cmMkLst xmlns:pc2="http://schemas.microsoft.com/office/powerpoint/2019/9/main/command">
                <pc:docMk/>
                <pc:sldMk cId="0" sldId="256"/>
                <pc2:cmMk id="{9C7420D9-D4CC-46ED-BD21-648ACE6C1343}"/>
              </pc2:cmMkLst>
            </pc226:cmChg>
            <pc226:cmChg xmlns:pc226="http://schemas.microsoft.com/office/powerpoint/2022/06/main/command" chg="add mod">
              <pc226:chgData name="Joshua Uba" userId="" providerId="" clId="Web-{B96E0615-8F1C-4F45-BD69-1B6A2CCB2DC5}" dt="2023-07-24T19:10:34.970" v="981" actId="20577"/>
              <pc2:cmMkLst xmlns:pc2="http://schemas.microsoft.com/office/powerpoint/2019/9/main/command">
                <pc:docMk/>
                <pc:sldMk cId="0" sldId="256"/>
                <pc2:cmMk id="{BE6529D9-2EB1-43F0-AF8A-C775CF0DC483}"/>
              </pc2:cmMkLst>
            </pc226:cmChg>
            <pc226:cmChg xmlns:pc226="http://schemas.microsoft.com/office/powerpoint/2022/06/main/command" chg="add">
              <pc226:chgData name="Joshua Uba" userId="" providerId="" clId="Web-{B96E0615-8F1C-4F45-BD69-1B6A2CCB2DC5}" dt="2023-07-24T17:40:34.141" v="742"/>
              <pc2:cmMkLst xmlns:pc2="http://schemas.microsoft.com/office/powerpoint/2019/9/main/command">
                <pc:docMk/>
                <pc:sldMk cId="0" sldId="256"/>
                <pc2:cmMk id="{8A727CDE-68C1-4DDF-BA31-E414523342A5}"/>
              </pc2:cmMkLst>
            </pc226:cmChg>
            <pc226:cmChg xmlns:pc226="http://schemas.microsoft.com/office/powerpoint/2022/06/main/command" chg="add mod">
              <pc226:chgData name="Joshua Uba" userId="" providerId="" clId="Web-{B96E0615-8F1C-4F45-BD69-1B6A2CCB2DC5}" dt="2023-07-24T18:22:24.238" v="899"/>
              <pc2:cmMkLst xmlns:pc2="http://schemas.microsoft.com/office/powerpoint/2019/9/main/command">
                <pc:docMk/>
                <pc:sldMk cId="0" sldId="256"/>
                <pc2:cmMk id="{6A9491DE-7D09-4281-9327-8B8B5B628D4B}"/>
              </pc2:cmMkLst>
            </pc226:cmChg>
          </p:ext>
        </pc:extLst>
      </pc:sldChg>
    </pc:docChg>
  </pc:docChgLst>
  <pc:docChgLst>
    <pc:chgData name="Joshua Uba" clId="Web-{0B95712F-CAE0-4D1F-AB58-57621DF9260B}"/>
    <pc:docChg chg="modSld">
      <pc:chgData name="Joshua Uba" userId="" providerId="" clId="Web-{0B95712F-CAE0-4D1F-AB58-57621DF9260B}" dt="2023-07-26T02:19:52.658" v="72"/>
      <pc:docMkLst>
        <pc:docMk/>
      </pc:docMkLst>
      <pc:sldChg chg="modSp modCm">
        <pc:chgData name="Joshua Uba" userId="" providerId="" clId="Web-{0B95712F-CAE0-4D1F-AB58-57621DF9260B}" dt="2023-07-26T02:19:52.658" v="72"/>
        <pc:sldMkLst>
          <pc:docMk/>
          <pc:sldMk cId="0" sldId="256"/>
        </pc:sldMkLst>
        <pc:spChg chg="mod">
          <ac:chgData name="Joshua Uba" userId="" providerId="" clId="Web-{0B95712F-CAE0-4D1F-AB58-57621DF9260B}" dt="2023-07-26T01:15:13.493" v="8" actId="20577"/>
          <ac:spMkLst>
            <pc:docMk/>
            <pc:sldMk cId="0" sldId="256"/>
            <ac:spMk id="29" creationId="{00000000-0000-0000-0000-000000000000}"/>
          </ac:spMkLst>
        </pc:spChg>
        <pc:spChg chg="mod">
          <ac:chgData name="Joshua Uba" userId="" providerId="" clId="Web-{0B95712F-CAE0-4D1F-AB58-57621DF9260B}" dt="2023-07-26T01:15:43.681" v="14" actId="20577"/>
          <ac:spMkLst>
            <pc:docMk/>
            <pc:sldMk cId="0" sldId="256"/>
            <ac:spMk id="31" creationId="{00000000-0000-0000-0000-000000000000}"/>
          </ac:spMkLst>
        </pc:spChg>
        <pc:spChg chg="mod">
          <ac:chgData name="Joshua Uba" userId="" providerId="" clId="Web-{0B95712F-CAE0-4D1F-AB58-57621DF9260B}" dt="2023-07-26T02:19:35.219" v="71" actId="20577"/>
          <ac:spMkLst>
            <pc:docMk/>
            <pc:sldMk cId="0" sldId="256"/>
            <ac:spMk id="33"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0B95712F-CAE0-4D1F-AB58-57621DF9260B}" dt="2023-07-26T01:15:36.197" v="10"/>
              <pc2:cmMkLst xmlns:pc2="http://schemas.microsoft.com/office/powerpoint/2019/9/main/command">
                <pc:docMk/>
                <pc:sldMk cId="0" sldId="256"/>
                <pc2:cmMk id="{19C5A443-71D4-45D9-BF05-65CCF6399305}"/>
              </pc2:cmMkLst>
            </pc226:cmChg>
            <pc226:cmChg xmlns:pc226="http://schemas.microsoft.com/office/powerpoint/2022/06/main/command" chg="mod">
              <pc226:chgData name="Joshua Uba" userId="" providerId="" clId="Web-{0B95712F-CAE0-4D1F-AB58-57621DF9260B}" dt="2023-07-26T01:15:43.681" v="14"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0B95712F-CAE0-4D1F-AB58-57621DF9260B}" dt="2023-07-26T01:15:59.338" v="15"/>
              <pc2:cmMkLst xmlns:pc2="http://schemas.microsoft.com/office/powerpoint/2019/9/main/command">
                <pc:docMk/>
                <pc:sldMk cId="0" sldId="256"/>
                <pc2:cmMk id="{6A1F4F7A-05EF-475A-9086-1AA8101D1988}"/>
              </pc2:cmMkLst>
            </pc226:cmChg>
            <pc226:cmChg xmlns:pc226="http://schemas.microsoft.com/office/powerpoint/2022/06/main/command" chg="mod">
              <pc226:chgData name="Joshua Uba" userId="" providerId="" clId="Web-{0B95712F-CAE0-4D1F-AB58-57621DF9260B}" dt="2023-07-26T01:15:43.681" v="14"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0B95712F-CAE0-4D1F-AB58-57621DF9260B}" dt="2023-07-26T02:19:52.658" v="72"/>
              <pc2:cmMkLst xmlns:pc2="http://schemas.microsoft.com/office/powerpoint/2019/9/main/command">
                <pc:docMk/>
                <pc:sldMk cId="0" sldId="256"/>
                <pc2:cmMk id="{6732DBBB-3599-4F32-9FE0-915089DAA74B}"/>
              </pc2:cmMkLst>
            </pc226:cmChg>
            <pc226:cmChg xmlns:pc226="http://schemas.microsoft.com/office/powerpoint/2022/06/main/command" chg="mod">
              <pc226:chgData name="Joshua Uba" userId="" providerId="" clId="Web-{0B95712F-CAE0-4D1F-AB58-57621DF9260B}" dt="2023-07-26T01:16:08.010" v="16"/>
              <pc2:cmMkLst xmlns:pc2="http://schemas.microsoft.com/office/powerpoint/2019/9/main/command">
                <pc:docMk/>
                <pc:sldMk cId="0" sldId="256"/>
                <pc2:cmMk id="{69E2F5BE-1306-4A74-BABD-CB107A9FAB1D}"/>
              </pc2:cmMkLst>
            </pc226:cmChg>
            <pc226:cmChg xmlns:pc226="http://schemas.microsoft.com/office/powerpoint/2022/06/main/command" chg="mod">
              <pc226:chgData name="Joshua Uba" userId="" providerId="" clId="Web-{0B95712F-CAE0-4D1F-AB58-57621DF9260B}" dt="2023-07-26T01:15:17.274" v="9"/>
              <pc2:cmMkLst xmlns:pc2="http://schemas.microsoft.com/office/powerpoint/2019/9/main/command">
                <pc:docMk/>
                <pc:sldMk cId="0" sldId="256"/>
                <pc2:cmMk id="{78DC15BF-274F-4BAB-8D17-2336BBA0C70C}"/>
              </pc2:cmMkLst>
            </pc226:cmChg>
            <pc226:cmChg xmlns:pc226="http://schemas.microsoft.com/office/powerpoint/2022/06/main/command" chg="mod">
              <pc226:chgData name="Joshua Uba" userId="" providerId="" clId="Web-{0B95712F-CAE0-4D1F-AB58-57621DF9260B}" dt="2023-07-26T01:15:43.681" v="14"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Joshua Uba" userId="" providerId="" clId="Web-{0B95712F-CAE0-4D1F-AB58-57621DF9260B}" dt="2023-07-26T02:19:23.265" v="69" actId="20577"/>
              <pc2:cmMkLst xmlns:pc2="http://schemas.microsoft.com/office/powerpoint/2019/9/main/command">
                <pc:docMk/>
                <pc:sldMk cId="0" sldId="256"/>
                <pc2:cmMk id="{9C7420D9-D4CC-46ED-BD21-648ACE6C1343}"/>
              </pc2:cmMkLst>
            </pc226:cmChg>
            <pc226:cmChg xmlns:pc226="http://schemas.microsoft.com/office/powerpoint/2022/06/main/command" chg="mod">
              <pc226:chgData name="Joshua Uba" userId="" providerId="" clId="Web-{0B95712F-CAE0-4D1F-AB58-57621DF9260B}" dt="2023-07-26T00:43:16.275" v="0"/>
              <pc2:cmMkLst xmlns:pc2="http://schemas.microsoft.com/office/powerpoint/2019/9/main/command">
                <pc:docMk/>
                <pc:sldMk cId="0" sldId="256"/>
                <pc2:cmMk id="{34AC62FD-F468-46D9-962D-DA21EEBCA1BF}"/>
              </pc2:cmMkLst>
            </pc226:cmChg>
          </p:ext>
        </pc:extLst>
      </pc:sldChg>
    </pc:docChg>
  </pc:docChgLst>
  <pc:docChgLst>
    <pc:chgData name="Sandra Santillan" clId="Web-{0D9C3717-0297-49F4-BB5B-E214D78DCFF4}"/>
    <pc:docChg chg="modSld">
      <pc:chgData name="Sandra Santillan" userId="" providerId="" clId="Web-{0D9C3717-0297-49F4-BB5B-E214D78DCFF4}" dt="2023-07-27T13:44:02.113" v="3" actId="14100"/>
      <pc:docMkLst>
        <pc:docMk/>
      </pc:docMkLst>
      <pc:sldChg chg="modSp">
        <pc:chgData name="Sandra Santillan" userId="" providerId="" clId="Web-{0D9C3717-0297-49F4-BB5B-E214D78DCFF4}" dt="2023-07-27T13:44:02.113" v="3" actId="14100"/>
        <pc:sldMkLst>
          <pc:docMk/>
          <pc:sldMk cId="0" sldId="256"/>
        </pc:sldMkLst>
        <pc:spChg chg="mod">
          <ac:chgData name="Sandra Santillan" userId="" providerId="" clId="Web-{0D9C3717-0297-49F4-BB5B-E214D78DCFF4}" dt="2023-07-27T13:43:47.237" v="2"/>
          <ac:spMkLst>
            <pc:docMk/>
            <pc:sldMk cId="0" sldId="256"/>
            <ac:spMk id="30" creationId="{00000000-0000-0000-0000-000000000000}"/>
          </ac:spMkLst>
        </pc:spChg>
        <pc:spChg chg="mod">
          <ac:chgData name="Sandra Santillan" userId="" providerId="" clId="Web-{0D9C3717-0297-49F4-BB5B-E214D78DCFF4}" dt="2023-07-27T13:44:02.113" v="3" actId="14100"/>
          <ac:spMkLst>
            <pc:docMk/>
            <pc:sldMk cId="0" sldId="256"/>
            <ac:spMk id="31" creationId="{00000000-0000-0000-0000-000000000000}"/>
          </ac:spMkLst>
        </pc:spChg>
      </pc:sldChg>
    </pc:docChg>
  </pc:docChgLst>
  <pc:docChgLst>
    <pc:chgData name="Joshua Uba" clId="Web-{1110CD8E-D8E9-46B7-9EAA-29CC043FCD97}"/>
    <pc:docChg chg="modSld">
      <pc:chgData name="Joshua Uba" userId="" providerId="" clId="Web-{1110CD8E-D8E9-46B7-9EAA-29CC043FCD97}" dt="2023-07-25T19:50:52.908" v="430" actId="20577"/>
      <pc:docMkLst>
        <pc:docMk/>
      </pc:docMkLst>
      <pc:sldChg chg="addSp delSp modSp addCm modCm">
        <pc:chgData name="Joshua Uba" userId="" providerId="" clId="Web-{1110CD8E-D8E9-46B7-9EAA-29CC043FCD97}" dt="2023-07-25T19:50:52.908" v="430" actId="20577"/>
        <pc:sldMkLst>
          <pc:docMk/>
          <pc:sldMk cId="0" sldId="256"/>
        </pc:sldMkLst>
        <pc:spChg chg="add mod">
          <ac:chgData name="Joshua Uba" userId="" providerId="" clId="Web-{1110CD8E-D8E9-46B7-9EAA-29CC043FCD97}" dt="2023-07-25T19:49:19.355" v="416" actId="14100"/>
          <ac:spMkLst>
            <pc:docMk/>
            <pc:sldMk cId="0" sldId="256"/>
            <ac:spMk id="3" creationId="{8F2416A9-38EB-46CB-E14D-8EC7851D8727}"/>
          </ac:spMkLst>
        </pc:spChg>
        <pc:spChg chg="add mod">
          <ac:chgData name="Joshua Uba" userId="" providerId="" clId="Web-{1110CD8E-D8E9-46B7-9EAA-29CC043FCD97}" dt="2023-07-25T19:49:44.310" v="423" actId="20577"/>
          <ac:spMkLst>
            <pc:docMk/>
            <pc:sldMk cId="0" sldId="256"/>
            <ac:spMk id="4" creationId="{4D1D5467-9D36-D9E2-7AF8-D3FE09378A09}"/>
          </ac:spMkLst>
        </pc:spChg>
        <pc:spChg chg="add del mod">
          <ac:chgData name="Joshua Uba" userId="" providerId="" clId="Web-{1110CD8E-D8E9-46B7-9EAA-29CC043FCD97}" dt="2023-07-25T17:34:24.430" v="195"/>
          <ac:spMkLst>
            <pc:docMk/>
            <pc:sldMk cId="0" sldId="256"/>
            <ac:spMk id="5" creationId="{1D91C934-C17F-61DC-3F29-06CFC9265264}"/>
          </ac:spMkLst>
        </pc:spChg>
        <pc:spChg chg="add del mod">
          <ac:chgData name="Joshua Uba" userId="" providerId="" clId="Web-{1110CD8E-D8E9-46B7-9EAA-29CC043FCD97}" dt="2023-07-25T13:55:49.020" v="34"/>
          <ac:spMkLst>
            <pc:docMk/>
            <pc:sldMk cId="0" sldId="256"/>
            <ac:spMk id="5" creationId="{3C984B04-A100-61B4-BE7C-B891E49221DB}"/>
          </ac:spMkLst>
        </pc:spChg>
        <pc:spChg chg="mod">
          <ac:chgData name="Joshua Uba" userId="" providerId="" clId="Web-{1110CD8E-D8E9-46B7-9EAA-29CC043FCD97}" dt="2023-07-25T19:50:52.908" v="430" actId="20577"/>
          <ac:spMkLst>
            <pc:docMk/>
            <pc:sldMk cId="0" sldId="256"/>
            <ac:spMk id="7" creationId="{11C069DF-C24A-7B6F-812A-CEDC5A677932}"/>
          </ac:spMkLst>
        </pc:spChg>
        <pc:spChg chg="mod">
          <ac:chgData name="Joshua Uba" userId="" providerId="" clId="Web-{1110CD8E-D8E9-46B7-9EAA-29CC043FCD97}" dt="2023-07-25T17:59:18.368" v="285" actId="20577"/>
          <ac:spMkLst>
            <pc:docMk/>
            <pc:sldMk cId="0" sldId="256"/>
            <ac:spMk id="29" creationId="{00000000-0000-0000-0000-000000000000}"/>
          </ac:spMkLst>
        </pc:spChg>
        <pc:spChg chg="mod">
          <ac:chgData name="Joshua Uba" userId="" providerId="" clId="Web-{1110CD8E-D8E9-46B7-9EAA-29CC043FCD97}" dt="2023-07-25T17:21:26.045" v="81"/>
          <ac:spMkLst>
            <pc:docMk/>
            <pc:sldMk cId="0" sldId="256"/>
            <ac:spMk id="30" creationId="{00000000-0000-0000-0000-000000000000}"/>
          </ac:spMkLst>
        </pc:spChg>
        <pc:spChg chg="mod">
          <ac:chgData name="Joshua Uba" userId="" providerId="" clId="Web-{1110CD8E-D8E9-46B7-9EAA-29CC043FCD97}" dt="2023-07-25T18:00:51.121" v="295"/>
          <ac:spMkLst>
            <pc:docMk/>
            <pc:sldMk cId="0" sldId="256"/>
            <ac:spMk id="31" creationId="{00000000-0000-0000-0000-000000000000}"/>
          </ac:spMkLst>
        </pc:spChg>
        <pc:spChg chg="mod">
          <ac:chgData name="Joshua Uba" userId="" providerId="" clId="Web-{1110CD8E-D8E9-46B7-9EAA-29CC043FCD97}" dt="2023-07-25T19:47:39.770" v="406" actId="1076"/>
          <ac:spMkLst>
            <pc:docMk/>
            <pc:sldMk cId="0" sldId="256"/>
            <ac:spMk id="32" creationId="{00000000-0000-0000-0000-000000000000}"/>
          </ac:spMkLst>
        </pc:spChg>
        <pc:spChg chg="mod">
          <ac:chgData name="Joshua Uba" userId="" providerId="" clId="Web-{1110CD8E-D8E9-46B7-9EAA-29CC043FCD97}" dt="2023-07-25T19:47:36.958" v="405" actId="1076"/>
          <ac:spMkLst>
            <pc:docMk/>
            <pc:sldMk cId="0" sldId="256"/>
            <ac:spMk id="33" creationId="{00000000-0000-0000-0000-000000000000}"/>
          </ac:spMkLst>
        </pc:spChg>
        <pc:spChg chg="mod">
          <ac:chgData name="Joshua Uba" userId="" providerId="" clId="Web-{1110CD8E-D8E9-46B7-9EAA-29CC043FCD97}" dt="2023-07-25T17:21:31.498" v="82"/>
          <ac:spMkLst>
            <pc:docMk/>
            <pc:sldMk cId="0" sldId="256"/>
            <ac:spMk id="34" creationId="{00000000-0000-0000-0000-000000000000}"/>
          </ac:spMkLst>
        </pc:spChg>
        <pc:spChg chg="add del mod">
          <ac:chgData name="Joshua Uba" userId="" providerId="" clId="Web-{1110CD8E-D8E9-46B7-9EAA-29CC043FCD97}" dt="2023-07-25T19:49:54.248" v="426" actId="20577"/>
          <ac:spMkLst>
            <pc:docMk/>
            <pc:sldMk cId="0" sldId="256"/>
            <ac:spMk id="35" creationId="{00000000-0000-0000-0000-000000000000}"/>
          </ac:spMkLst>
        </pc:spChg>
        <pc:spChg chg="mod">
          <ac:chgData name="Joshua Uba" userId="" providerId="" clId="Web-{1110CD8E-D8E9-46B7-9EAA-29CC043FCD97}" dt="2023-07-25T17:21:35.577" v="83"/>
          <ac:spMkLst>
            <pc:docMk/>
            <pc:sldMk cId="0" sldId="256"/>
            <ac:spMk id="36" creationId="{00000000-0000-0000-0000-000000000000}"/>
          </ac:spMkLst>
        </pc:spChg>
        <pc:spChg chg="mod">
          <ac:chgData name="Joshua Uba" userId="" providerId="" clId="Web-{1110CD8E-D8E9-46B7-9EAA-29CC043FCD97}" dt="2023-07-25T18:01:45.873" v="304" actId="20577"/>
          <ac:spMkLst>
            <pc:docMk/>
            <pc:sldMk cId="0" sldId="256"/>
            <ac:spMk id="37" creationId="{00000000-0000-0000-0000-000000000000}"/>
          </ac:spMkLst>
        </pc:spChg>
        <pc:spChg chg="mod">
          <ac:chgData name="Joshua Uba" userId="" providerId="" clId="Web-{1110CD8E-D8E9-46B7-9EAA-29CC043FCD97}" dt="2023-07-25T17:21:51.468" v="85"/>
          <ac:spMkLst>
            <pc:docMk/>
            <pc:sldMk cId="0" sldId="256"/>
            <ac:spMk id="38" creationId="{00000000-0000-0000-0000-000000000000}"/>
          </ac:spMkLst>
        </pc:spChg>
        <pc:spChg chg="mod">
          <ac:chgData name="Joshua Uba" userId="" providerId="" clId="Web-{1110CD8E-D8E9-46B7-9EAA-29CC043FCD97}" dt="2023-07-25T19:49:00.416" v="414" actId="20577"/>
          <ac:spMkLst>
            <pc:docMk/>
            <pc:sldMk cId="0" sldId="256"/>
            <ac:spMk id="39" creationId="{00000000-0000-0000-0000-000000000000}"/>
          </ac:spMkLst>
        </pc:spChg>
        <pc:picChg chg="add mod">
          <ac:chgData name="Joshua Uba" userId="" providerId="" clId="Web-{1110CD8E-D8E9-46B7-9EAA-29CC043FCD97}" dt="2023-07-25T19:49:19.589" v="417" actId="1076"/>
          <ac:picMkLst>
            <pc:docMk/>
            <pc:sldMk cId="0" sldId="256"/>
            <ac:picMk id="2" creationId="{D3628CC6-12D8-6F8E-FC1A-D0E5ABF1D139}"/>
          </ac:picMkLst>
        </pc:picChg>
        <pc:picChg chg="del mod">
          <ac:chgData name="Joshua Uba" userId="" providerId="" clId="Web-{1110CD8E-D8E9-46B7-9EAA-29CC043FCD97}" dt="2023-07-25T13:55:01.394" v="28"/>
          <ac:picMkLst>
            <pc:docMk/>
            <pc:sldMk cId="0" sldId="256"/>
            <ac:picMk id="4" creationId="{7FBA9124-0826-E043-7333-4B61BF1C4DCD}"/>
          </ac:picMkLst>
        </pc:picChg>
        <pc:picChg chg="mod">
          <ac:chgData name="Joshua Uba" userId="" providerId="" clId="Web-{1110CD8E-D8E9-46B7-9EAA-29CC043FCD97}" dt="2023-07-25T17:31:59.909" v="180" actId="14100"/>
          <ac:picMkLst>
            <pc:docMk/>
            <pc:sldMk cId="0" sldId="256"/>
            <ac:picMk id="6" creationId="{207CF80F-C313-B0D4-1D7D-CCF5EBFE2F41}"/>
          </ac:picMkLst>
        </pc:picChg>
        <pc:extLst>
          <p:ext xmlns:p="http://schemas.openxmlformats.org/presentationml/2006/main" uri="{D6D511B9-2390-475A-947B-AFAB55BFBCF1}">
            <pc226:cmChg xmlns:pc226="http://schemas.microsoft.com/office/powerpoint/2022/06/main/command" chg="mod">
              <pc226:chgData name="Joshua Uba" userId="" providerId="" clId="Web-{1110CD8E-D8E9-46B7-9EAA-29CC043FCD97}" dt="2023-07-25T19:01:44.921" v="325" actId="20577"/>
              <pc2:cmMkLst xmlns:pc2="http://schemas.microsoft.com/office/powerpoint/2019/9/main/command">
                <pc:docMk/>
                <pc:sldMk cId="0" sldId="256"/>
                <pc2:cmMk id="{74785720-1F49-49A4-8033-8941FE0155C2}"/>
              </pc2:cmMkLst>
            </pc226:cmChg>
            <pc226:cmChg xmlns:pc226="http://schemas.microsoft.com/office/powerpoint/2022/06/main/command" chg="add">
              <pc226:chgData name="Joshua Uba" userId="" providerId="" clId="Web-{1110CD8E-D8E9-46B7-9EAA-29CC043FCD97}" dt="2023-07-25T14:00:15.167" v="36"/>
              <pc2:cmMkLst xmlns:pc2="http://schemas.microsoft.com/office/powerpoint/2019/9/main/command">
                <pc:docMk/>
                <pc:sldMk cId="0" sldId="256"/>
                <pc2:cmMk id="{19C5A443-71D4-45D9-BF05-65CCF6399305}"/>
              </pc2:cmMkLst>
            </pc226:cmChg>
            <pc226:cmChg xmlns:pc226="http://schemas.microsoft.com/office/powerpoint/2022/06/main/command" chg="mod">
              <pc226:chgData name="Joshua Uba" userId="" providerId="" clId="Web-{1110CD8E-D8E9-46B7-9EAA-29CC043FCD97}" dt="2023-07-25T19:50:52.908" v="430" actId="20577"/>
              <pc2:cmMkLst xmlns:pc2="http://schemas.microsoft.com/office/powerpoint/2019/9/main/command">
                <pc:docMk/>
                <pc:sldMk cId="0" sldId="256"/>
                <pc2:cmMk id="{E1DCC655-B2C6-4AEF-AAE4-B0AF61034DF6}"/>
              </pc2:cmMkLst>
            </pc226:cmChg>
            <pc226:cmChg xmlns:pc226="http://schemas.microsoft.com/office/powerpoint/2022/06/main/command" chg="mod">
              <pc226:chgData name="Joshua Uba" userId="" providerId="" clId="Web-{1110CD8E-D8E9-46B7-9EAA-29CC043FCD97}" dt="2023-07-25T19:48:09.741" v="413"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Joshua Uba" userId="" providerId="" clId="Web-{1110CD8E-D8E9-46B7-9EAA-29CC043FCD97}" dt="2023-07-25T19:01:44.921" v="325"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1110CD8E-D8E9-46B7-9EAA-29CC043FCD97}" dt="2023-07-25T19:48:09.741" v="413"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Joshua Uba" userId="" providerId="" clId="Web-{1110CD8E-D8E9-46B7-9EAA-29CC043FCD97}" dt="2023-07-25T19:48:09.741" v="413"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Joshua Uba" userId="" providerId="" clId="Web-{1110CD8E-D8E9-46B7-9EAA-29CC043FCD97}" dt="2023-07-25T14:05:39.784" v="39"/>
              <pc2:cmMkLst xmlns:pc2="http://schemas.microsoft.com/office/powerpoint/2019/9/main/command">
                <pc:docMk/>
                <pc:sldMk cId="0" sldId="256"/>
                <pc2:cmMk id="{8D648C8E-2D66-49F3-8A5F-357952AE1F39}"/>
              </pc2:cmMkLst>
            </pc226:cmChg>
            <pc226:cmChg xmlns:pc226="http://schemas.microsoft.com/office/powerpoint/2022/06/main/command" chg="mod">
              <pc226:chgData name="Joshua Uba" userId="" providerId="" clId="Web-{1110CD8E-D8E9-46B7-9EAA-29CC043FCD97}" dt="2023-07-25T19:48:09.741" v="413" actId="20577"/>
              <pc2:cmMkLst xmlns:pc2="http://schemas.microsoft.com/office/powerpoint/2019/9/main/command">
                <pc:docMk/>
                <pc:sldMk cId="0" sldId="256"/>
                <pc2:cmMk id="{FED582A8-3A39-44F4-AAD2-19CA7113044E}"/>
              </pc2:cmMkLst>
            </pc226:cmChg>
            <pc226:cmChg xmlns:pc226="http://schemas.microsoft.com/office/powerpoint/2022/06/main/command" chg="mod">
              <pc226:chgData name="Joshua Uba" userId="" providerId="" clId="Web-{1110CD8E-D8E9-46B7-9EAA-29CC043FCD97}" dt="2023-07-25T19:01:44.921" v="325"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1110CD8E-D8E9-46B7-9EAA-29CC043FCD97}" dt="2023-07-25T13:55:36.051" v="31" actId="20577"/>
              <pc2:cmMkLst xmlns:pc2="http://schemas.microsoft.com/office/powerpoint/2019/9/main/command">
                <pc:docMk/>
                <pc:sldMk cId="0" sldId="256"/>
                <pc2:cmMk id="{78DC15BF-274F-4BAB-8D17-2336BBA0C70C}"/>
              </pc2:cmMkLst>
            </pc226:cmChg>
            <pc226:cmChg xmlns:pc226="http://schemas.microsoft.com/office/powerpoint/2022/06/main/command" chg="mod">
              <pc226:chgData name="Joshua Uba" userId="" providerId="" clId="Web-{1110CD8E-D8E9-46B7-9EAA-29CC043FCD97}" dt="2023-07-25T19:01:44.921" v="325"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Joshua Uba" userId="" providerId="" clId="Web-{1110CD8E-D8E9-46B7-9EAA-29CC043FCD97}" dt="2023-07-25T13:55:48.786" v="33"/>
              <pc2:cmMkLst xmlns:pc2="http://schemas.microsoft.com/office/powerpoint/2019/9/main/command">
                <pc:docMk/>
                <pc:sldMk cId="0" sldId="256"/>
                <pc2:cmMk id="{8A727CDE-68C1-4DDF-BA31-E414523342A5}"/>
              </pc2:cmMkLst>
            </pc226:cmChg>
            <pc226:cmChg xmlns:pc226="http://schemas.microsoft.com/office/powerpoint/2022/06/main/command" chg="add">
              <pc226:chgData name="Joshua Uba" userId="" providerId="" clId="Web-{1110CD8E-D8E9-46B7-9EAA-29CC043FCD97}" dt="2023-07-25T14:02:03.091" v="37"/>
              <pc2:cmMkLst xmlns:pc2="http://schemas.microsoft.com/office/powerpoint/2019/9/main/command">
                <pc:docMk/>
                <pc:sldMk cId="0" sldId="256"/>
                <pc2:cmMk id="{34AC62FD-F468-46D9-962D-DA21EEBCA1BF}"/>
              </pc2:cmMkLst>
            </pc226:cmChg>
          </p:ext>
        </pc:extLst>
      </pc:sldChg>
    </pc:docChg>
  </pc:docChgLst>
  <pc:docChgLst>
    <pc:chgData name="Joshua Uba" clId="Web-{92BCBFFA-D4E9-42FD-BD09-CBCCF139C614}"/>
    <pc:docChg chg="modSld">
      <pc:chgData name="Joshua Uba" userId="" providerId="" clId="Web-{92BCBFFA-D4E9-42FD-BD09-CBCCF139C614}" dt="2023-07-26T19:46:42.354" v="16" actId="20577"/>
      <pc:docMkLst>
        <pc:docMk/>
      </pc:docMkLst>
      <pc:sldChg chg="modSp modCm">
        <pc:chgData name="Joshua Uba" userId="" providerId="" clId="Web-{92BCBFFA-D4E9-42FD-BD09-CBCCF139C614}" dt="2023-07-26T19:46:42.354" v="16" actId="20577"/>
        <pc:sldMkLst>
          <pc:docMk/>
          <pc:sldMk cId="0" sldId="256"/>
        </pc:sldMkLst>
        <pc:spChg chg="mod">
          <ac:chgData name="Joshua Uba" userId="" providerId="" clId="Web-{92BCBFFA-D4E9-42FD-BD09-CBCCF139C614}" dt="2023-07-26T19:40:08.750" v="14"/>
          <ac:spMkLst>
            <pc:docMk/>
            <pc:sldMk cId="0" sldId="256"/>
            <ac:spMk id="7" creationId="{11C069DF-C24A-7B6F-812A-CEDC5A677932}"/>
          </ac:spMkLst>
        </pc:spChg>
        <pc:spChg chg="mod">
          <ac:chgData name="Joshua Uba" userId="" providerId="" clId="Web-{92BCBFFA-D4E9-42FD-BD09-CBCCF139C614}" dt="2023-07-26T19:46:42.354" v="16" actId="20577"/>
          <ac:spMkLst>
            <pc:docMk/>
            <pc:sldMk cId="0" sldId="256"/>
            <ac:spMk id="31" creationId="{00000000-0000-0000-0000-000000000000}"/>
          </ac:spMkLst>
        </pc:spChg>
        <pc:spChg chg="mod">
          <ac:chgData name="Joshua Uba" userId="" providerId="" clId="Web-{92BCBFFA-D4E9-42FD-BD09-CBCCF139C614}" dt="2023-07-26T19:39:58.968" v="13"/>
          <ac:spMkLst>
            <pc:docMk/>
            <pc:sldMk cId="0" sldId="256"/>
            <ac:spMk id="35"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92BCBFFA-D4E9-42FD-BD09-CBCCF139C614}" dt="2023-07-26T19:46:42.354" v="16"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92BCBFFA-D4E9-42FD-BD09-CBCCF139C614}" dt="2023-07-26T19:46:42.354" v="16"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92BCBFFA-D4E9-42FD-BD09-CBCCF139C614}" dt="2023-07-26T19:46:42.354" v="16" actId="20577"/>
              <pc2:cmMkLst xmlns:pc2="http://schemas.microsoft.com/office/powerpoint/2019/9/main/command">
                <pc:docMk/>
                <pc:sldMk cId="0" sldId="256"/>
                <pc2:cmMk id="{8CA9EBC9-CB92-49B7-ABD2-CCBBF4EB4C7D}"/>
              </pc2:cmMkLst>
            </pc226:cmChg>
          </p:ext>
        </pc:extLst>
      </pc:sldChg>
    </pc:docChg>
  </pc:docChgLst>
  <pc:docChgLst>
    <pc:chgData name="Sandra Santillan" clId="Web-{5BDBBC9F-EEE7-46D6-A1A2-C602ED4CC3BD}"/>
    <pc:docChg chg="mod modSld">
      <pc:chgData name="Sandra Santillan" userId="" providerId="" clId="Web-{5BDBBC9F-EEE7-46D6-A1A2-C602ED4CC3BD}" dt="2023-07-27T13:56:42.730" v="47" actId="20577"/>
      <pc:docMkLst>
        <pc:docMk/>
      </pc:docMkLst>
      <pc:sldChg chg="modSp addCm modCm">
        <pc:chgData name="Sandra Santillan" userId="" providerId="" clId="Web-{5BDBBC9F-EEE7-46D6-A1A2-C602ED4CC3BD}" dt="2023-07-27T13:56:42.730" v="47" actId="20577"/>
        <pc:sldMkLst>
          <pc:docMk/>
          <pc:sldMk cId="0" sldId="256"/>
        </pc:sldMkLst>
        <pc:spChg chg="mod">
          <ac:chgData name="Sandra Santillan" userId="" providerId="" clId="Web-{5BDBBC9F-EEE7-46D6-A1A2-C602ED4CC3BD}" dt="2023-07-27T13:53:46.914" v="39" actId="1076"/>
          <ac:spMkLst>
            <pc:docMk/>
            <pc:sldMk cId="0" sldId="256"/>
            <ac:spMk id="5" creationId="{0D61FCEB-D1BB-3D34-742C-1F6CC1FC3114}"/>
          </ac:spMkLst>
        </pc:spChg>
        <pc:spChg chg="mod">
          <ac:chgData name="Sandra Santillan" userId="" providerId="" clId="Web-{5BDBBC9F-EEE7-46D6-A1A2-C602ED4CC3BD}" dt="2023-07-27T13:53:42.054" v="38" actId="1076"/>
          <ac:spMkLst>
            <pc:docMk/>
            <pc:sldMk cId="0" sldId="256"/>
            <ac:spMk id="7" creationId="{11C069DF-C24A-7B6F-812A-CEDC5A677932}"/>
          </ac:spMkLst>
        </pc:spChg>
        <pc:spChg chg="mod">
          <ac:chgData name="Sandra Santillan" userId="" providerId="" clId="Web-{5BDBBC9F-EEE7-46D6-A1A2-C602ED4CC3BD}" dt="2023-07-27T13:44:49.011" v="2" actId="1076"/>
          <ac:spMkLst>
            <pc:docMk/>
            <pc:sldMk cId="0" sldId="256"/>
            <ac:spMk id="31" creationId="{00000000-0000-0000-0000-000000000000}"/>
          </ac:spMkLst>
        </pc:spChg>
        <pc:spChg chg="mod">
          <ac:chgData name="Sandra Santillan" userId="" providerId="" clId="Web-{5BDBBC9F-EEE7-46D6-A1A2-C602ED4CC3BD}" dt="2023-07-27T13:45:23.074" v="7" actId="20577"/>
          <ac:spMkLst>
            <pc:docMk/>
            <pc:sldMk cId="0" sldId="256"/>
            <ac:spMk id="33" creationId="{00000000-0000-0000-0000-000000000000}"/>
          </ac:spMkLst>
        </pc:spChg>
        <pc:spChg chg="mod">
          <ac:chgData name="Sandra Santillan" userId="" providerId="" clId="Web-{5BDBBC9F-EEE7-46D6-A1A2-C602ED4CC3BD}" dt="2023-07-27T13:56:42.730" v="47" actId="20577"/>
          <ac:spMkLst>
            <pc:docMk/>
            <pc:sldMk cId="0" sldId="256"/>
            <ac:spMk id="35" creationId="{00000000-0000-0000-0000-000000000000}"/>
          </ac:spMkLst>
        </pc:spChg>
        <pc:spChg chg="mod">
          <ac:chgData name="Sandra Santillan" userId="" providerId="" clId="Web-{5BDBBC9F-EEE7-46D6-A1A2-C602ED4CC3BD}" dt="2023-07-27T13:52:15.912" v="33" actId="20577"/>
          <ac:spMkLst>
            <pc:docMk/>
            <pc:sldMk cId="0" sldId="256"/>
            <ac:spMk id="39" creationId="{00000000-0000-0000-0000-000000000000}"/>
          </ac:spMkLst>
        </pc:spChg>
        <pc:picChg chg="mod">
          <ac:chgData name="Sandra Santillan" userId="" providerId="" clId="Web-{5BDBBC9F-EEE7-46D6-A1A2-C602ED4CC3BD}" dt="2023-07-27T13:53:49.695" v="40" actId="1076"/>
          <ac:picMkLst>
            <pc:docMk/>
            <pc:sldMk cId="0" sldId="256"/>
            <ac:picMk id="6" creationId="{207CF80F-C313-B0D4-1D7D-CCF5EBFE2F41}"/>
          </ac:picMkLst>
        </pc:picChg>
        <pc:extLst>
          <p:ext xmlns:p="http://schemas.openxmlformats.org/presentationml/2006/main" uri="{D6D511B9-2390-475A-947B-AFAB55BFBCF1}">
            <pc226:cmChg xmlns:pc226="http://schemas.microsoft.com/office/powerpoint/2022/06/main/command" chg="add mod">
              <pc226:chgData name="Sandra Santillan" userId="" providerId="" clId="Web-{5BDBBC9F-EEE7-46D6-A1A2-C602ED4CC3BD}" dt="2023-07-27T13:56:42.730" v="47" actId="20577"/>
              <pc2:cmMkLst xmlns:pc2="http://schemas.microsoft.com/office/powerpoint/2019/9/main/command">
                <pc:docMk/>
                <pc:sldMk cId="0" sldId="256"/>
                <pc2:cmMk id="{670CE426-F3B7-4766-B4FA-EF2AB0E30473}"/>
              </pc2:cmMkLst>
            </pc226:cmChg>
            <pc226:cmChg xmlns:pc226="http://schemas.microsoft.com/office/powerpoint/2022/06/main/command" chg="add">
              <pc226:chgData name="Sandra Santillan" userId="" providerId="" clId="Web-{5BDBBC9F-EEE7-46D6-A1A2-C602ED4CC3BD}" dt="2023-07-27T13:48:47.829" v="13"/>
              <pc2:cmMkLst xmlns:pc2="http://schemas.microsoft.com/office/powerpoint/2019/9/main/command">
                <pc:docMk/>
                <pc:sldMk cId="0" sldId="256"/>
                <pc2:cmMk id="{7421183E-A8A0-4F65-A18B-BAE540D4B8D4}"/>
              </pc2:cmMkLst>
            </pc226:cmChg>
            <pc226:cmChg xmlns:pc226="http://schemas.microsoft.com/office/powerpoint/2022/06/main/command" chg="add mod">
              <pc226:chgData name="Sandra Santillan" userId="" providerId="" clId="Web-{5BDBBC9F-EEE7-46D6-A1A2-C602ED4CC3BD}" dt="2023-07-27T13:56:42.730" v="47" actId="20577"/>
              <pc2:cmMkLst xmlns:pc2="http://schemas.microsoft.com/office/powerpoint/2019/9/main/command">
                <pc:docMk/>
                <pc:sldMk cId="0" sldId="256"/>
                <pc2:cmMk id="{0761BF46-1005-4762-BB60-EC197C6E4603}"/>
              </pc2:cmMkLst>
            </pc226:cmChg>
            <pc226:cmChg xmlns:pc226="http://schemas.microsoft.com/office/powerpoint/2022/06/main/command" chg="add mod">
              <pc226:chgData name="Sandra Santillan" userId="" providerId="" clId="Web-{5BDBBC9F-EEE7-46D6-A1A2-C602ED4CC3BD}" dt="2023-07-27T13:52:12.896" v="32" actId="20577"/>
              <pc2:cmMkLst xmlns:pc2="http://schemas.microsoft.com/office/powerpoint/2019/9/main/command">
                <pc:docMk/>
                <pc:sldMk cId="0" sldId="256"/>
                <pc2:cmMk id="{28CE7A52-26FE-43B2-83B0-7CDD919E05A4}"/>
              </pc2:cmMkLst>
            </pc226:cmChg>
            <pc226:cmChg xmlns:pc226="http://schemas.microsoft.com/office/powerpoint/2022/06/main/command" chg="add">
              <pc226:chgData name="Sandra Santillan" userId="" providerId="" clId="Web-{5BDBBC9F-EEE7-46D6-A1A2-C602ED4CC3BD}" dt="2023-07-27T13:47:56.781" v="12"/>
              <pc2:cmMkLst xmlns:pc2="http://schemas.microsoft.com/office/powerpoint/2019/9/main/command">
                <pc:docMk/>
                <pc:sldMk cId="0" sldId="256"/>
                <pc2:cmMk id="{B549FA57-A63D-49EE-9684-B36DB5EB4E58}"/>
              </pc2:cmMkLst>
            </pc226:cmChg>
            <pc226:cmChg xmlns:pc226="http://schemas.microsoft.com/office/powerpoint/2022/06/main/command" chg="add mod">
              <pc226:chgData name="Sandra Santillan" userId="" providerId="" clId="Web-{5BDBBC9F-EEE7-46D6-A1A2-C602ED4CC3BD}" dt="2023-07-27T13:56:42.730" v="47" actId="20577"/>
              <pc2:cmMkLst xmlns:pc2="http://schemas.microsoft.com/office/powerpoint/2019/9/main/command">
                <pc:docMk/>
                <pc:sldMk cId="0" sldId="256"/>
                <pc2:cmMk id="{69E10565-24B1-458B-869E-A914CFC139BA}"/>
              </pc2:cmMkLst>
            </pc226:cmChg>
            <pc226:cmChg xmlns:pc226="http://schemas.microsoft.com/office/powerpoint/2022/06/main/command" chg="mod">
              <pc226:chgData name="Sandra Santillan" userId="" providerId="" clId="Web-{5BDBBC9F-EEE7-46D6-A1A2-C602ED4CC3BD}" dt="2023-07-27T13:52:12.896" v="32"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Sandra Santillan" userId="" providerId="" clId="Web-{5BDBBC9F-EEE7-46D6-A1A2-C602ED4CC3BD}" dt="2023-07-27T13:52:12.896" v="32"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Sandra Santillan" userId="" providerId="" clId="Web-{5BDBBC9F-EEE7-46D6-A1A2-C602ED4CC3BD}" dt="2023-07-27T13:52:12.896" v="32" actId="20577"/>
              <pc2:cmMkLst xmlns:pc2="http://schemas.microsoft.com/office/powerpoint/2019/9/main/command">
                <pc:docMk/>
                <pc:sldMk cId="0" sldId="256"/>
                <pc2:cmMk id="{04094783-0E47-47D3-B6F1-2A69EA4C9C19}"/>
              </pc2:cmMkLst>
            </pc226:cmChg>
            <pc226:cmChg xmlns:pc226="http://schemas.microsoft.com/office/powerpoint/2022/06/main/command" chg="add">
              <pc226:chgData name="Sandra Santillan" userId="" providerId="" clId="Web-{5BDBBC9F-EEE7-46D6-A1A2-C602ED4CC3BD}" dt="2023-07-27T13:53:03.366" v="34"/>
              <pc2:cmMkLst xmlns:pc2="http://schemas.microsoft.com/office/powerpoint/2019/9/main/command">
                <pc:docMk/>
                <pc:sldMk cId="0" sldId="256"/>
                <pc2:cmMk id="{83BA90A0-C3B1-4DDA-BC6A-A18A4FCF7057}"/>
              </pc2:cmMkLst>
            </pc226:cmChg>
            <pc226:cmChg xmlns:pc226="http://schemas.microsoft.com/office/powerpoint/2022/06/main/command" chg="add">
              <pc226:chgData name="Sandra Santillan" userId="" providerId="" clId="Web-{5BDBBC9F-EEE7-46D6-A1A2-C602ED4CC3BD}" dt="2023-07-27T13:50:18.925" v="14"/>
              <pc2:cmMkLst xmlns:pc2="http://schemas.microsoft.com/office/powerpoint/2019/9/main/command">
                <pc:docMk/>
                <pc:sldMk cId="0" sldId="256"/>
                <pc2:cmMk id="{B7C201A8-9873-49C9-B7B4-C97529DD3713}"/>
              </pc2:cmMkLst>
            </pc226:cmChg>
            <pc226:cmChg xmlns:pc226="http://schemas.microsoft.com/office/powerpoint/2022/06/main/command" chg="mod">
              <pc226:chgData name="Sandra Santillan" userId="" providerId="" clId="Web-{5BDBBC9F-EEE7-46D6-A1A2-C602ED4CC3BD}" dt="2023-07-27T13:52:12.896" v="32" actId="20577"/>
              <pc2:cmMkLst xmlns:pc2="http://schemas.microsoft.com/office/powerpoint/2019/9/main/command">
                <pc:docMk/>
                <pc:sldMk cId="0" sldId="256"/>
                <pc2:cmMk id="{FED582A8-3A39-44F4-AAD2-19CA7113044E}"/>
              </pc2:cmMkLst>
            </pc226:cmChg>
            <pc226:cmChg xmlns:pc226="http://schemas.microsoft.com/office/powerpoint/2022/06/main/command" chg="add">
              <pc226:chgData name="Sandra Santillan" userId="" providerId="" clId="Web-{5BDBBC9F-EEE7-46D6-A1A2-C602ED4CC3BD}" dt="2023-07-27T13:46:44.873" v="10"/>
              <pc2:cmMkLst xmlns:pc2="http://schemas.microsoft.com/office/powerpoint/2019/9/main/command">
                <pc:docMk/>
                <pc:sldMk cId="0" sldId="256"/>
                <pc2:cmMk id="{DF4AE6BB-4765-4609-9265-7BA1531A432D}"/>
              </pc2:cmMkLst>
            </pc226:cmChg>
            <pc226:cmChg xmlns:pc226="http://schemas.microsoft.com/office/powerpoint/2022/06/main/command" chg="mod">
              <pc226:chgData name="Sandra Santillan" userId="" providerId="" clId="Web-{5BDBBC9F-EEE7-46D6-A1A2-C602ED4CC3BD}" dt="2023-07-27T13:45:20.340" v="5" actId="20577"/>
              <pc2:cmMkLst xmlns:pc2="http://schemas.microsoft.com/office/powerpoint/2019/9/main/command">
                <pc:docMk/>
                <pc:sldMk cId="0" sldId="256"/>
                <pc2:cmMk id="{9C7420D9-D4CC-46ED-BD21-648ACE6C1343}"/>
              </pc2:cmMkLst>
            </pc226:cmChg>
            <pc226:cmChg xmlns:pc226="http://schemas.microsoft.com/office/powerpoint/2022/06/main/command" chg="add">
              <pc226:chgData name="Sandra Santillan" userId="" providerId="" clId="Web-{5BDBBC9F-EEE7-46D6-A1A2-C602ED4CC3BD}" dt="2023-07-27T13:53:16.444" v="35"/>
              <pc2:cmMkLst xmlns:pc2="http://schemas.microsoft.com/office/powerpoint/2019/9/main/command">
                <pc:docMk/>
                <pc:sldMk cId="0" sldId="256"/>
                <pc2:cmMk id="{7A497EE0-95FC-494F-AE4B-0C94AE7EECB4}"/>
              </pc2:cmMkLst>
            </pc226:cmChg>
            <pc226:cmChg xmlns:pc226="http://schemas.microsoft.com/office/powerpoint/2022/06/main/command" chg="add">
              <pc226:chgData name="Sandra Santillan" userId="" providerId="" clId="Web-{5BDBBC9F-EEE7-46D6-A1A2-C602ED4CC3BD}" dt="2023-07-27T13:54:40.915" v="41"/>
              <pc2:cmMkLst xmlns:pc2="http://schemas.microsoft.com/office/powerpoint/2019/9/main/command">
                <pc:docMk/>
                <pc:sldMk cId="0" sldId="256"/>
                <pc2:cmMk id="{C5EC3CEA-F3D6-47E4-8391-D396E3FFAEC3}"/>
              </pc2:cmMkLst>
            </pc226:cmChg>
            <pc226:cmChg xmlns:pc226="http://schemas.microsoft.com/office/powerpoint/2022/06/main/command" chg="add">
              <pc226:chgData name="Sandra Santillan" userId="" providerId="" clId="Web-{5BDBBC9F-EEE7-46D6-A1A2-C602ED4CC3BD}" dt="2023-07-27T13:47:27.530" v="11"/>
              <pc2:cmMkLst xmlns:pc2="http://schemas.microsoft.com/office/powerpoint/2019/9/main/command">
                <pc:docMk/>
                <pc:sldMk cId="0" sldId="256"/>
                <pc2:cmMk id="{B0ACEDF4-C448-4B09-8B3D-5AD4A48EFB76}"/>
              </pc2:cmMkLst>
            </pc226:cmChg>
            <pc226:cmChg xmlns:pc226="http://schemas.microsoft.com/office/powerpoint/2022/06/main/command" chg="add mod">
              <pc226:chgData name="Sandra Santillan" userId="" providerId="" clId="Web-{5BDBBC9F-EEE7-46D6-A1A2-C602ED4CC3BD}" dt="2023-07-27T13:56:42.730" v="47" actId="20577"/>
              <pc2:cmMkLst xmlns:pc2="http://schemas.microsoft.com/office/powerpoint/2019/9/main/command">
                <pc:docMk/>
                <pc:sldMk cId="0" sldId="256"/>
                <pc2:cmMk id="{DF422CF9-C7BD-48C0-9A6B-95F1F9F02CA7}"/>
              </pc2:cmMkLst>
            </pc226:cmChg>
          </p:ext>
        </pc:extLst>
      </pc:sldChg>
    </pc:docChg>
  </pc:docChgLst>
  <pc:docChgLst>
    <pc:chgData name="Joshua Uba" clId="Web-{BB0F200A-C804-4548-B957-C4FA086CCB83}"/>
    <pc:docChg chg="modSld">
      <pc:chgData name="Joshua Uba" userId="" providerId="" clId="Web-{BB0F200A-C804-4548-B957-C4FA086CCB83}" dt="2023-07-24T19:25:49.373" v="23" actId="20577"/>
      <pc:docMkLst>
        <pc:docMk/>
      </pc:docMkLst>
      <pc:sldChg chg="modSp modCm">
        <pc:chgData name="Joshua Uba" userId="" providerId="" clId="Web-{BB0F200A-C804-4548-B957-C4FA086CCB83}" dt="2023-07-24T19:25:49.373" v="23" actId="20577"/>
        <pc:sldMkLst>
          <pc:docMk/>
          <pc:sldMk cId="0" sldId="256"/>
        </pc:sldMkLst>
        <pc:spChg chg="mod">
          <ac:chgData name="Joshua Uba" userId="" providerId="" clId="Web-{BB0F200A-C804-4548-B957-C4FA086CCB83}" dt="2023-07-24T19:25:49.373" v="23"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BB0F200A-C804-4548-B957-C4FA086CCB83}" dt="2023-07-24T19:25:49.373" v="23"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BB0F200A-C804-4548-B957-C4FA086CCB83}" dt="2023-07-24T19:25:49.373" v="23" actId="20577"/>
              <pc2:cmMkLst xmlns:pc2="http://schemas.microsoft.com/office/powerpoint/2019/9/main/command">
                <pc:docMk/>
                <pc:sldMk cId="0" sldId="256"/>
                <pc2:cmMk id="{BE6529D9-2EB1-43F0-AF8A-C775CF0DC483}"/>
              </pc2:cmMkLst>
            </pc226:cmChg>
          </p:ext>
        </pc:extLst>
      </pc:sldChg>
    </pc:docChg>
  </pc:docChgLst>
  <pc:docChgLst>
    <pc:chgData name="Joshua Uba" clId="Web-{4AFAB5C6-08F4-4225-85F1-F1D164FCA7D0}"/>
    <pc:docChg chg="modSld">
      <pc:chgData name="Joshua Uba" userId="" providerId="" clId="Web-{4AFAB5C6-08F4-4225-85F1-F1D164FCA7D0}" dt="2023-07-27T14:52:15.911" v="229" actId="20577"/>
      <pc:docMkLst>
        <pc:docMk/>
      </pc:docMkLst>
      <pc:sldChg chg="modSp modCm">
        <pc:chgData name="Joshua Uba" userId="" providerId="" clId="Web-{4AFAB5C6-08F4-4225-85F1-F1D164FCA7D0}" dt="2023-07-27T14:52:15.911" v="229" actId="20577"/>
        <pc:sldMkLst>
          <pc:docMk/>
          <pc:sldMk cId="0" sldId="256"/>
        </pc:sldMkLst>
        <pc:spChg chg="mod">
          <ac:chgData name="Joshua Uba" userId="" providerId="" clId="Web-{4AFAB5C6-08F4-4225-85F1-F1D164FCA7D0}" dt="2023-07-27T14:44:16.875" v="173" actId="20577"/>
          <ac:spMkLst>
            <pc:docMk/>
            <pc:sldMk cId="0" sldId="256"/>
            <ac:spMk id="7" creationId="{11C069DF-C24A-7B6F-812A-CEDC5A677932}"/>
          </ac:spMkLst>
        </pc:spChg>
        <pc:spChg chg="mod">
          <ac:chgData name="Joshua Uba" userId="" providerId="" clId="Web-{4AFAB5C6-08F4-4225-85F1-F1D164FCA7D0}" dt="2023-07-27T14:31:19.359" v="128" actId="20577"/>
          <ac:spMkLst>
            <pc:docMk/>
            <pc:sldMk cId="0" sldId="256"/>
            <ac:spMk id="31" creationId="{00000000-0000-0000-0000-000000000000}"/>
          </ac:spMkLst>
        </pc:spChg>
        <pc:spChg chg="mod">
          <ac:chgData name="Joshua Uba" userId="" providerId="" clId="Web-{4AFAB5C6-08F4-4225-85F1-F1D164FCA7D0}" dt="2023-07-27T14:52:15.911" v="229" actId="20577"/>
          <ac:spMkLst>
            <pc:docMk/>
            <pc:sldMk cId="0" sldId="256"/>
            <ac:spMk id="33" creationId="{00000000-0000-0000-0000-000000000000}"/>
          </ac:spMkLst>
        </pc:spChg>
        <pc:spChg chg="mod">
          <ac:chgData name="Joshua Uba" userId="" providerId="" clId="Web-{4AFAB5C6-08F4-4225-85F1-F1D164FCA7D0}" dt="2023-07-27T14:46:51.757" v="189" actId="20577"/>
          <ac:spMkLst>
            <pc:docMk/>
            <pc:sldMk cId="0" sldId="256"/>
            <ac:spMk id="35" creationId="{00000000-0000-0000-0000-000000000000}"/>
          </ac:spMkLst>
        </pc:spChg>
        <pc:spChg chg="mod">
          <ac:chgData name="Joshua Uba" userId="" providerId="" clId="Web-{4AFAB5C6-08F4-4225-85F1-F1D164FCA7D0}" dt="2023-07-27T14:08:13.475" v="18" actId="20577"/>
          <ac:spMkLst>
            <pc:docMk/>
            <pc:sldMk cId="0" sldId="256"/>
            <ac:spMk id="37" creationId="{00000000-0000-0000-0000-000000000000}"/>
          </ac:spMkLst>
        </pc:spChg>
        <pc:spChg chg="mod">
          <ac:chgData name="Joshua Uba" userId="" providerId="" clId="Web-{4AFAB5C6-08F4-4225-85F1-F1D164FCA7D0}" dt="2023-07-27T14:39:46.958" v="162"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4AFAB5C6-08F4-4225-85F1-F1D164FCA7D0}" dt="2023-07-27T14:07:18.363" v="9"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4AFAB5C6-08F4-4225-85F1-F1D164FCA7D0}" dt="2023-07-27T14:46:51.757" v="189" actId="20577"/>
              <pc2:cmMkLst xmlns:pc2="http://schemas.microsoft.com/office/powerpoint/2019/9/main/command">
                <pc:docMk/>
                <pc:sldMk cId="0" sldId="256"/>
                <pc2:cmMk id="{670CE426-F3B7-4766-B4FA-EF2AB0E30473}"/>
              </pc2:cmMkLst>
            </pc226:cmChg>
            <pc226:cmChg xmlns:pc226="http://schemas.microsoft.com/office/powerpoint/2022/06/main/command" chg="mod">
              <pc226:chgData name="Joshua Uba" userId="" providerId="" clId="Web-{4AFAB5C6-08F4-4225-85F1-F1D164FCA7D0}" dt="2023-07-27T14:52:15.911" v="229" actId="20577"/>
              <pc2:cmMkLst xmlns:pc2="http://schemas.microsoft.com/office/powerpoint/2019/9/main/command">
                <pc:docMk/>
                <pc:sldMk cId="0" sldId="256"/>
                <pc2:cmMk id="{7421183E-A8A0-4F65-A18B-BAE540D4B8D4}"/>
              </pc2:cmMkLst>
            </pc226:cmChg>
            <pc226:cmChg xmlns:pc226="http://schemas.microsoft.com/office/powerpoint/2022/06/main/command" chg="mod">
              <pc226:chgData name="Joshua Uba" userId="" providerId="" clId="Web-{4AFAB5C6-08F4-4225-85F1-F1D164FCA7D0}" dt="2023-07-27T14:46:51.757" v="189" actId="20577"/>
              <pc2:cmMkLst xmlns:pc2="http://schemas.microsoft.com/office/powerpoint/2019/9/main/command">
                <pc:docMk/>
                <pc:sldMk cId="0" sldId="256"/>
                <pc2:cmMk id="{0761BF46-1005-4762-BB60-EC197C6E4603}"/>
              </pc2:cmMkLst>
            </pc226:cmChg>
            <pc226:cmChg xmlns:pc226="http://schemas.microsoft.com/office/powerpoint/2022/06/main/command" chg="mod">
              <pc226:chgData name="Joshua Uba" userId="" providerId="" clId="Web-{4AFAB5C6-08F4-4225-85F1-F1D164FCA7D0}" dt="2023-07-27T14:39:42.208" v="161" actId="20577"/>
              <pc2:cmMkLst xmlns:pc2="http://schemas.microsoft.com/office/powerpoint/2019/9/main/command">
                <pc:docMk/>
                <pc:sldMk cId="0" sldId="256"/>
                <pc2:cmMk id="{28CE7A52-26FE-43B2-83B0-7CDD919E05A4}"/>
              </pc2:cmMkLst>
            </pc226:cmChg>
            <pc226:cmChg xmlns:pc226="http://schemas.microsoft.com/office/powerpoint/2022/06/main/command" chg="mod">
              <pc226:chgData name="Joshua Uba" userId="" providerId="" clId="Web-{4AFAB5C6-08F4-4225-85F1-F1D164FCA7D0}" dt="2023-07-27T14:43:53.406" v="172" actId="20577"/>
              <pc2:cmMkLst xmlns:pc2="http://schemas.microsoft.com/office/powerpoint/2019/9/main/command">
                <pc:docMk/>
                <pc:sldMk cId="0" sldId="256"/>
                <pc2:cmMk id="{E1DCC655-B2C6-4AEF-AAE4-B0AF61034DF6}"/>
              </pc2:cmMkLst>
            </pc226:cmChg>
            <pc226:cmChg xmlns:pc226="http://schemas.microsoft.com/office/powerpoint/2022/06/main/command" chg="mod">
              <pc226:chgData name="Joshua Uba" userId="" providerId="" clId="Web-{4AFAB5C6-08F4-4225-85F1-F1D164FCA7D0}" dt="2023-07-27T14:52:15.911" v="229"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Joshua Uba" userId="" providerId="" clId="Web-{4AFAB5C6-08F4-4225-85F1-F1D164FCA7D0}" dt="2023-07-27T14:48:33.870" v="190" actId="20577"/>
              <pc2:cmMkLst xmlns:pc2="http://schemas.microsoft.com/office/powerpoint/2019/9/main/command">
                <pc:docMk/>
                <pc:sldMk cId="0" sldId="256"/>
                <pc2:cmMk id="{69E10565-24B1-458B-869E-A914CFC139BA}"/>
              </pc2:cmMkLst>
            </pc226:cmChg>
            <pc226:cmChg xmlns:pc226="http://schemas.microsoft.com/office/powerpoint/2022/06/main/command" chg="mod">
              <pc226:chgData name="Joshua Uba" userId="" providerId="" clId="Web-{4AFAB5C6-08F4-4225-85F1-F1D164FCA7D0}" dt="2023-07-27T14:39:42.208" v="161"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Joshua Uba" userId="" providerId="" clId="Web-{4AFAB5C6-08F4-4225-85F1-F1D164FCA7D0}" dt="2023-07-27T14:31:11.218" v="127"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4AFAB5C6-08F4-4225-85F1-F1D164FCA7D0}" dt="2023-07-27T14:39:42.208" v="161"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Joshua Uba" userId="" providerId="" clId="Web-{4AFAB5C6-08F4-4225-85F1-F1D164FCA7D0}" dt="2023-07-27T14:39:42.208" v="161"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Joshua Uba" userId="" providerId="" clId="Web-{4AFAB5C6-08F4-4225-85F1-F1D164FCA7D0}" dt="2023-07-27T14:43:49.015" v="166" actId="20577"/>
              <pc2:cmMkLst xmlns:pc2="http://schemas.microsoft.com/office/powerpoint/2019/9/main/command">
                <pc:docMk/>
                <pc:sldMk cId="0" sldId="256"/>
                <pc2:cmMk id="{8D648C8E-2D66-49F3-8A5F-357952AE1F39}"/>
              </pc2:cmMkLst>
            </pc226:cmChg>
            <pc226:cmChg xmlns:pc226="http://schemas.microsoft.com/office/powerpoint/2022/06/main/command" chg="mod">
              <pc226:chgData name="Joshua Uba" userId="" providerId="" clId="Web-{4AFAB5C6-08F4-4225-85F1-F1D164FCA7D0}" dt="2023-07-27T14:52:15.911" v="229" actId="20577"/>
              <pc2:cmMkLst xmlns:pc2="http://schemas.microsoft.com/office/powerpoint/2019/9/main/command">
                <pc:docMk/>
                <pc:sldMk cId="0" sldId="256"/>
                <pc2:cmMk id="{83BA90A0-C3B1-4DDA-BC6A-A18A4FCF7057}"/>
              </pc2:cmMkLst>
            </pc226:cmChg>
            <pc226:cmChg xmlns:pc226="http://schemas.microsoft.com/office/powerpoint/2022/06/main/command" chg="mod">
              <pc226:chgData name="Joshua Uba" userId="" providerId="" clId="Web-{4AFAB5C6-08F4-4225-85F1-F1D164FCA7D0}" dt="2023-07-27T14:39:42.208" v="161" actId="20577"/>
              <pc2:cmMkLst xmlns:pc2="http://schemas.microsoft.com/office/powerpoint/2019/9/main/command">
                <pc:docMk/>
                <pc:sldMk cId="0" sldId="256"/>
                <pc2:cmMk id="{FED582A8-3A39-44F4-AAD2-19CA7113044E}"/>
              </pc2:cmMkLst>
            </pc226:cmChg>
            <pc226:cmChg xmlns:pc226="http://schemas.microsoft.com/office/powerpoint/2022/06/main/command" chg="mod">
              <pc226:chgData name="Joshua Uba" userId="" providerId="" clId="Web-{4AFAB5C6-08F4-4225-85F1-F1D164FCA7D0}" dt="2023-07-27T14:31:11.218" v="127"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4AFAB5C6-08F4-4225-85F1-F1D164FCA7D0}" dt="2023-07-27T14:31:11.218" v="127" actId="20577"/>
              <pc2:cmMkLst xmlns:pc2="http://schemas.microsoft.com/office/powerpoint/2019/9/main/command">
                <pc:docMk/>
                <pc:sldMk cId="0" sldId="256"/>
                <pc2:cmMk id="{DF4AE6BB-4765-4609-9265-7BA1531A432D}"/>
              </pc2:cmMkLst>
            </pc226:cmChg>
            <pc226:cmChg xmlns:pc226="http://schemas.microsoft.com/office/powerpoint/2022/06/main/command" chg="mod">
              <pc226:chgData name="Joshua Uba" userId="" providerId="" clId="Web-{4AFAB5C6-08F4-4225-85F1-F1D164FCA7D0}" dt="2023-07-27T14:31:11.218" v="127"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Joshua Uba" userId="" providerId="" clId="Web-{4AFAB5C6-08F4-4225-85F1-F1D164FCA7D0}" dt="2023-07-27T14:52:15.911" v="229" actId="20577"/>
              <pc2:cmMkLst xmlns:pc2="http://schemas.microsoft.com/office/powerpoint/2019/9/main/command">
                <pc:docMk/>
                <pc:sldMk cId="0" sldId="256"/>
                <pc2:cmMk id="{9C7420D9-D4CC-46ED-BD21-648ACE6C1343}"/>
              </pc2:cmMkLst>
            </pc226:cmChg>
            <pc226:cmChg xmlns:pc226="http://schemas.microsoft.com/office/powerpoint/2022/06/main/command" chg="mod">
              <pc226:chgData name="Joshua Uba" userId="" providerId="" clId="Web-{4AFAB5C6-08F4-4225-85F1-F1D164FCA7D0}" dt="2023-07-27T14:07:43.786" v="17" actId="20577"/>
              <pc2:cmMkLst xmlns:pc2="http://schemas.microsoft.com/office/powerpoint/2019/9/main/command">
                <pc:docMk/>
                <pc:sldMk cId="0" sldId="256"/>
                <pc2:cmMk id="{7A497EE0-95FC-494F-AE4B-0C94AE7EECB4}"/>
              </pc2:cmMkLst>
            </pc226:cmChg>
            <pc226:cmChg xmlns:pc226="http://schemas.microsoft.com/office/powerpoint/2022/06/main/command" chg="mod">
              <pc226:chgData name="Joshua Uba" userId="" providerId="" clId="Web-{4AFAB5C6-08F4-4225-85F1-F1D164FCA7D0}" dt="2023-07-27T14:43:53.406" v="172" actId="20577"/>
              <pc2:cmMkLst xmlns:pc2="http://schemas.microsoft.com/office/powerpoint/2019/9/main/command">
                <pc:docMk/>
                <pc:sldMk cId="0" sldId="256"/>
                <pc2:cmMk id="{C5EC3CEA-F3D6-47E4-8391-D396E3FFAEC3}"/>
              </pc2:cmMkLst>
            </pc226:cmChg>
            <pc226:cmChg xmlns:pc226="http://schemas.microsoft.com/office/powerpoint/2022/06/main/command" chg="mod">
              <pc226:chgData name="Joshua Uba" userId="" providerId="" clId="Web-{4AFAB5C6-08F4-4225-85F1-F1D164FCA7D0}" dt="2023-07-27T14:52:15.911" v="229" actId="20577"/>
              <pc2:cmMkLst xmlns:pc2="http://schemas.microsoft.com/office/powerpoint/2019/9/main/command">
                <pc:docMk/>
                <pc:sldMk cId="0" sldId="256"/>
                <pc2:cmMk id="{B0ACEDF4-C448-4B09-8B3D-5AD4A48EFB76}"/>
              </pc2:cmMkLst>
            </pc226:cmChg>
            <pc226:cmChg xmlns:pc226="http://schemas.microsoft.com/office/powerpoint/2022/06/main/command" chg="mod">
              <pc226:chgData name="Joshua Uba" userId="" providerId="" clId="Web-{4AFAB5C6-08F4-4225-85F1-F1D164FCA7D0}" dt="2023-07-27T14:46:51.757" v="189" actId="20577"/>
              <pc2:cmMkLst xmlns:pc2="http://schemas.microsoft.com/office/powerpoint/2019/9/main/command">
                <pc:docMk/>
                <pc:sldMk cId="0" sldId="256"/>
                <pc2:cmMk id="{DF422CF9-C7BD-48C0-9A6B-95F1F9F02CA7}"/>
              </pc2:cmMkLst>
            </pc226:cmChg>
          </p:ext>
        </pc:extLst>
      </pc:sldChg>
    </pc:docChg>
  </pc:docChgLst>
  <pc:docChgLst>
    <pc:chgData name="Joshua Uba" clId="Web-{1341F836-D9C3-4B17-A8B7-0BE06FFF1BD0}"/>
    <pc:docChg chg="modSld">
      <pc:chgData name="Joshua Uba" userId="" providerId="" clId="Web-{1341F836-D9C3-4B17-A8B7-0BE06FFF1BD0}" dt="2023-07-28T17:47:35.936" v="4" actId="20577"/>
      <pc:docMkLst>
        <pc:docMk/>
      </pc:docMkLst>
      <pc:sldChg chg="modSp modCm">
        <pc:chgData name="Joshua Uba" userId="" providerId="" clId="Web-{1341F836-D9C3-4B17-A8B7-0BE06FFF1BD0}" dt="2023-07-28T17:47:35.936" v="4" actId="20577"/>
        <pc:sldMkLst>
          <pc:docMk/>
          <pc:sldMk cId="0" sldId="256"/>
        </pc:sldMkLst>
        <pc:spChg chg="mod">
          <ac:chgData name="Joshua Uba" userId="" providerId="" clId="Web-{1341F836-D9C3-4B17-A8B7-0BE06FFF1BD0}" dt="2023-07-28T17:33:47.214" v="2" actId="20577"/>
          <ac:spMkLst>
            <pc:docMk/>
            <pc:sldMk cId="0" sldId="256"/>
            <ac:spMk id="31" creationId="{00000000-0000-0000-0000-000000000000}"/>
          </ac:spMkLst>
        </pc:spChg>
        <pc:spChg chg="mod">
          <ac:chgData name="Joshua Uba" userId="" providerId="" clId="Web-{1341F836-D9C3-4B17-A8B7-0BE06FFF1BD0}" dt="2023-07-28T17:47:35.936" v="4" actId="20577"/>
          <ac:spMkLst>
            <pc:docMk/>
            <pc:sldMk cId="0" sldId="256"/>
            <ac:spMk id="33"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1341F836-D9C3-4B17-A8B7-0BE06FFF1BD0}" dt="2023-07-28T17:36:08.217" v="3" actId="20577"/>
              <pc2:cmMkLst xmlns:pc2="http://schemas.microsoft.com/office/powerpoint/2019/9/main/command">
                <pc:docMk/>
                <pc:sldMk cId="0" sldId="256"/>
                <pc2:cmMk id="{7421183E-A8A0-4F65-A18B-BAE540D4B8D4}"/>
              </pc2:cmMkLst>
            </pc226:cmChg>
            <pc226:cmChg xmlns:pc226="http://schemas.microsoft.com/office/powerpoint/2022/06/main/command" chg="mod">
              <pc226:chgData name="Joshua Uba" userId="" providerId="" clId="Web-{1341F836-D9C3-4B17-A8B7-0BE06FFF1BD0}" dt="2023-07-28T17:36:08.217" v="3"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Joshua Uba" userId="" providerId="" clId="Web-{1341F836-D9C3-4B17-A8B7-0BE06FFF1BD0}" dt="2023-07-28T17:33:45.261" v="1"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1341F836-D9C3-4B17-A8B7-0BE06FFF1BD0}" dt="2023-07-28T17:33:45.261" v="1"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1341F836-D9C3-4B17-A8B7-0BE06FFF1BD0}" dt="2023-07-28T17:33:45.261" v="1" actId="20577"/>
              <pc2:cmMkLst xmlns:pc2="http://schemas.microsoft.com/office/powerpoint/2019/9/main/command">
                <pc:docMk/>
                <pc:sldMk cId="0" sldId="256"/>
                <pc2:cmMk id="{DF4AE6BB-4765-4609-9265-7BA1531A432D}"/>
              </pc2:cmMkLst>
            </pc226:cmChg>
            <pc226:cmChg xmlns:pc226="http://schemas.microsoft.com/office/powerpoint/2022/06/main/command" chg="mod">
              <pc226:chgData name="Joshua Uba" userId="" providerId="" clId="Web-{1341F836-D9C3-4B17-A8B7-0BE06FFF1BD0}" dt="2023-07-28T17:33:45.261" v="1"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Joshua Uba" userId="" providerId="" clId="Web-{1341F836-D9C3-4B17-A8B7-0BE06FFF1BD0}" dt="2023-07-28T17:36:08.217" v="3" actId="20577"/>
              <pc2:cmMkLst xmlns:pc2="http://schemas.microsoft.com/office/powerpoint/2019/9/main/command">
                <pc:docMk/>
                <pc:sldMk cId="0" sldId="256"/>
                <pc2:cmMk id="{9C7420D9-D4CC-46ED-BD21-648ACE6C1343}"/>
              </pc2:cmMkLst>
            </pc226:cmChg>
            <pc226:cmChg xmlns:pc226="http://schemas.microsoft.com/office/powerpoint/2022/06/main/command" chg="mod">
              <pc226:chgData name="Joshua Uba" userId="" providerId="" clId="Web-{1341F836-D9C3-4B17-A8B7-0BE06FFF1BD0}" dt="2023-07-28T17:36:08.217" v="3" actId="20577"/>
              <pc2:cmMkLst xmlns:pc2="http://schemas.microsoft.com/office/powerpoint/2019/9/main/command">
                <pc:docMk/>
                <pc:sldMk cId="0" sldId="256"/>
                <pc2:cmMk id="{B0ACEDF4-C448-4B09-8B3D-5AD4A48EFB76}"/>
              </pc2:cmMkLst>
            </pc226:cmChg>
          </p:ext>
        </pc:extLst>
      </pc:sldChg>
    </pc:docChg>
  </pc:docChgLst>
  <pc:docChgLst>
    <pc:chgData name="Davis Harper" clId="Web-{16789C5B-777E-4F85-88C0-83E0FAB43CB6}"/>
    <pc:docChg chg="modSld">
      <pc:chgData name="Davis Harper" userId="" providerId="" clId="Web-{16789C5B-777E-4F85-88C0-83E0FAB43CB6}" dt="2023-07-27T18:59:10.510" v="31" actId="1076"/>
      <pc:docMkLst>
        <pc:docMk/>
      </pc:docMkLst>
      <pc:sldChg chg="modSp modCm">
        <pc:chgData name="Davis Harper" userId="" providerId="" clId="Web-{16789C5B-777E-4F85-88C0-83E0FAB43CB6}" dt="2023-07-27T18:59:10.510" v="31" actId="1076"/>
        <pc:sldMkLst>
          <pc:docMk/>
          <pc:sldMk cId="0" sldId="256"/>
        </pc:sldMkLst>
        <pc:spChg chg="mod">
          <ac:chgData name="Davis Harper" userId="" providerId="" clId="Web-{16789C5B-777E-4F85-88C0-83E0FAB43CB6}" dt="2023-07-27T18:59:06.244" v="30" actId="1076"/>
          <ac:spMkLst>
            <pc:docMk/>
            <pc:sldMk cId="0" sldId="256"/>
            <ac:spMk id="4" creationId="{4D1D5467-9D36-D9E2-7AF8-D3FE09378A09}"/>
          </ac:spMkLst>
        </pc:spChg>
        <pc:spChg chg="mod">
          <ac:chgData name="Davis Harper" userId="" providerId="" clId="Web-{16789C5B-777E-4F85-88C0-83E0FAB43CB6}" dt="2023-07-27T18:55:46.974" v="3" actId="20577"/>
          <ac:spMkLst>
            <pc:docMk/>
            <pc:sldMk cId="0" sldId="256"/>
            <ac:spMk id="31" creationId="{00000000-0000-0000-0000-000000000000}"/>
          </ac:spMkLst>
        </pc:spChg>
        <pc:spChg chg="mod">
          <ac:chgData name="Davis Harper" userId="" providerId="" clId="Web-{16789C5B-777E-4F85-88C0-83E0FAB43CB6}" dt="2023-07-27T18:59:02.838" v="29" actId="20577"/>
          <ac:spMkLst>
            <pc:docMk/>
            <pc:sldMk cId="0" sldId="256"/>
            <ac:spMk id="39" creationId="{00000000-0000-0000-0000-000000000000}"/>
          </ac:spMkLst>
        </pc:spChg>
        <pc:picChg chg="mod">
          <ac:chgData name="Davis Harper" userId="" providerId="" clId="Web-{16789C5B-777E-4F85-88C0-83E0FAB43CB6}" dt="2023-07-27T18:59:10.510" v="31" actId="1076"/>
          <ac:picMkLst>
            <pc:docMk/>
            <pc:sldMk cId="0" sldId="256"/>
            <ac:picMk id="2" creationId="{D3628CC6-12D8-6F8E-FC1A-D0E5ABF1D139}"/>
          </ac:picMkLst>
        </pc:picChg>
        <pc:extLst>
          <p:ext xmlns:p="http://schemas.openxmlformats.org/presentationml/2006/main" uri="{D6D511B9-2390-475A-947B-AFAB55BFBCF1}">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28CE7A52-26FE-43B2-83B0-7CDD919E05A4}"/>
              </pc2:cmMkLst>
            </pc226:cmChg>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Davis Harper" userId="" providerId="" clId="Web-{16789C5B-777E-4F85-88C0-83E0FAB43CB6}" dt="2023-07-27T18:55:14.926" v="2"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Davis Harper" userId="" providerId="" clId="Web-{16789C5B-777E-4F85-88C0-83E0FAB43CB6}" dt="2023-07-27T18:58:59.728" v="28" actId="20577"/>
              <pc2:cmMkLst xmlns:pc2="http://schemas.microsoft.com/office/powerpoint/2019/9/main/command">
                <pc:docMk/>
                <pc:sldMk cId="0" sldId="256"/>
                <pc2:cmMk id="{FED582A8-3A39-44F4-AAD2-19CA7113044E}"/>
              </pc2:cmMkLst>
            </pc226:cmChg>
            <pc226:cmChg xmlns:pc226="http://schemas.microsoft.com/office/powerpoint/2022/06/main/command" chg="mod">
              <pc226:chgData name="Davis Harper" userId="" providerId="" clId="Web-{16789C5B-777E-4F85-88C0-83E0FAB43CB6}" dt="2023-07-27T18:55:14.926" v="2"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Davis Harper" userId="" providerId="" clId="Web-{16789C5B-777E-4F85-88C0-83E0FAB43CB6}" dt="2023-07-27T18:55:14.926" v="2" actId="20577"/>
              <pc2:cmMkLst xmlns:pc2="http://schemas.microsoft.com/office/powerpoint/2019/9/main/command">
                <pc:docMk/>
                <pc:sldMk cId="0" sldId="256"/>
                <pc2:cmMk id="{DF4AE6BB-4765-4609-9265-7BA1531A432D}"/>
              </pc2:cmMkLst>
            </pc226:cmChg>
            <pc226:cmChg xmlns:pc226="http://schemas.microsoft.com/office/powerpoint/2022/06/main/command" chg="mod">
              <pc226:chgData name="Davis Harper" userId="" providerId="" clId="Web-{16789C5B-777E-4F85-88C0-83E0FAB43CB6}" dt="2023-07-27T18:55:14.926" v="2" actId="20577"/>
              <pc2:cmMkLst xmlns:pc2="http://schemas.microsoft.com/office/powerpoint/2019/9/main/command">
                <pc:docMk/>
                <pc:sldMk cId="0" sldId="256"/>
                <pc2:cmMk id="{8CA9EBC9-CB92-49B7-ABD2-CCBBF4EB4C7D}"/>
              </pc2:cmMkLst>
            </pc226:cmChg>
          </p:ext>
        </pc:extLst>
      </pc:sldChg>
    </pc:docChg>
  </pc:docChgLst>
  <pc:docChgLst>
    <pc:chgData name="Joshua Uba" clId="Web-{85E7C2C9-A490-4DA0-90FC-EEEE9C801CED}"/>
    <pc:docChg chg="modSld">
      <pc:chgData name="Joshua Uba" userId="" providerId="" clId="Web-{85E7C2C9-A490-4DA0-90FC-EEEE9C801CED}" dt="2023-07-26T15:33:11.212" v="168" actId="14100"/>
      <pc:docMkLst>
        <pc:docMk/>
      </pc:docMkLst>
      <pc:sldChg chg="addSp modSp modCm">
        <pc:chgData name="Joshua Uba" userId="" providerId="" clId="Web-{85E7C2C9-A490-4DA0-90FC-EEEE9C801CED}" dt="2023-07-26T15:33:11.212" v="168" actId="14100"/>
        <pc:sldMkLst>
          <pc:docMk/>
          <pc:sldMk cId="0" sldId="256"/>
        </pc:sldMkLst>
        <pc:spChg chg="add mod">
          <ac:chgData name="Joshua Uba" userId="" providerId="" clId="Web-{85E7C2C9-A490-4DA0-90FC-EEEE9C801CED}" dt="2023-07-26T14:43:50.852" v="123" actId="20577"/>
          <ac:spMkLst>
            <pc:docMk/>
            <pc:sldMk cId="0" sldId="256"/>
            <ac:spMk id="5" creationId="{0D61FCEB-D1BB-3D34-742C-1F6CC1FC3114}"/>
          </ac:spMkLst>
        </pc:spChg>
        <pc:spChg chg="mod">
          <ac:chgData name="Joshua Uba" userId="" providerId="" clId="Web-{85E7C2C9-A490-4DA0-90FC-EEEE9C801CED}" dt="2023-07-26T14:42:00.364" v="100" actId="1076"/>
          <ac:spMkLst>
            <pc:docMk/>
            <pc:sldMk cId="0" sldId="256"/>
            <ac:spMk id="7" creationId="{11C069DF-C24A-7B6F-812A-CEDC5A677932}"/>
          </ac:spMkLst>
        </pc:spChg>
        <pc:spChg chg="mod">
          <ac:chgData name="Joshua Uba" userId="" providerId="" clId="Web-{85E7C2C9-A490-4DA0-90FC-EEEE9C801CED}" dt="2023-07-26T15:26:40.657" v="164"/>
          <ac:spMkLst>
            <pc:docMk/>
            <pc:sldMk cId="0" sldId="256"/>
            <ac:spMk id="29" creationId="{00000000-0000-0000-0000-000000000000}"/>
          </ac:spMkLst>
        </pc:spChg>
        <pc:spChg chg="mod">
          <ac:chgData name="Joshua Uba" userId="" providerId="" clId="Web-{85E7C2C9-A490-4DA0-90FC-EEEE9C801CED}" dt="2023-07-26T15:26:55.658" v="167"/>
          <ac:spMkLst>
            <pc:docMk/>
            <pc:sldMk cId="0" sldId="256"/>
            <ac:spMk id="30" creationId="{00000000-0000-0000-0000-000000000000}"/>
          </ac:spMkLst>
        </pc:spChg>
        <pc:spChg chg="mod">
          <ac:chgData name="Joshua Uba" userId="" providerId="" clId="Web-{85E7C2C9-A490-4DA0-90FC-EEEE9C801CED}" dt="2023-07-26T15:33:11.212" v="168" actId="14100"/>
          <ac:spMkLst>
            <pc:docMk/>
            <pc:sldMk cId="0" sldId="256"/>
            <ac:spMk id="31" creationId="{00000000-0000-0000-0000-000000000000}"/>
          </ac:spMkLst>
        </pc:spChg>
        <pc:spChg chg="mod">
          <ac:chgData name="Joshua Uba" userId="" providerId="" clId="Web-{85E7C2C9-A490-4DA0-90FC-EEEE9C801CED}" dt="2023-07-26T14:43:09.226" v="112" actId="1076"/>
          <ac:spMkLst>
            <pc:docMk/>
            <pc:sldMk cId="0" sldId="256"/>
            <ac:spMk id="32" creationId="{00000000-0000-0000-0000-000000000000}"/>
          </ac:spMkLst>
        </pc:spChg>
        <pc:spChg chg="mod">
          <ac:chgData name="Joshua Uba" userId="" providerId="" clId="Web-{85E7C2C9-A490-4DA0-90FC-EEEE9C801CED}" dt="2023-07-26T14:43:06.991" v="111" actId="14100"/>
          <ac:spMkLst>
            <pc:docMk/>
            <pc:sldMk cId="0" sldId="256"/>
            <ac:spMk id="33" creationId="{00000000-0000-0000-0000-000000000000}"/>
          </ac:spMkLst>
        </pc:spChg>
        <pc:spChg chg="mod">
          <ac:chgData name="Joshua Uba" userId="" providerId="" clId="Web-{85E7C2C9-A490-4DA0-90FC-EEEE9C801CED}" dt="2023-07-26T14:43:19.039" v="114" actId="20577"/>
          <ac:spMkLst>
            <pc:docMk/>
            <pc:sldMk cId="0" sldId="256"/>
            <ac:spMk id="37" creationId="{00000000-0000-0000-0000-000000000000}"/>
          </ac:spMkLst>
        </pc:spChg>
        <pc:picChg chg="mod">
          <ac:chgData name="Joshua Uba" userId="" providerId="" clId="Web-{85E7C2C9-A490-4DA0-90FC-EEEE9C801CED}" dt="2023-07-26T14:43:33.508" v="119" actId="1076"/>
          <ac:picMkLst>
            <pc:docMk/>
            <pc:sldMk cId="0" sldId="256"/>
            <ac:picMk id="6" creationId="{207CF80F-C313-B0D4-1D7D-CCF5EBFE2F41}"/>
          </ac:picMkLst>
        </pc:picChg>
        <pc:extLst>
          <p:ext xmlns:p="http://schemas.openxmlformats.org/presentationml/2006/main" uri="{D6D511B9-2390-475A-947B-AFAB55BFBCF1}">
            <pc226:cmChg xmlns:pc226="http://schemas.microsoft.com/office/powerpoint/2022/06/main/command" chg="mod">
              <pc226:chgData name="Joshua Uba" userId="" providerId="" clId="Web-{85E7C2C9-A490-4DA0-90FC-EEEE9C801CED}" dt="2023-07-26T14:43:14.570" v="113"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85E7C2C9-A490-4DA0-90FC-EEEE9C801CED}" dt="2023-07-26T14:39:55.281" v="73"/>
              <pc2:cmMkLst xmlns:pc2="http://schemas.microsoft.com/office/powerpoint/2019/9/main/command">
                <pc:docMk/>
                <pc:sldMk cId="0" sldId="256"/>
                <pc2:cmMk id="{E1DCC655-B2C6-4AEF-AAE4-B0AF61034DF6}"/>
              </pc2:cmMkLst>
            </pc226:cmChg>
            <pc226:cmChg xmlns:pc226="http://schemas.microsoft.com/office/powerpoint/2022/06/main/command" chg="mod">
              <pc226:chgData name="Joshua Uba" userId="" providerId="" clId="Web-{85E7C2C9-A490-4DA0-90FC-EEEE9C801CED}" dt="2023-07-26T14:33:35.581" v="72"/>
              <pc2:cmMkLst xmlns:pc2="http://schemas.microsoft.com/office/powerpoint/2019/9/main/command">
                <pc:docMk/>
                <pc:sldMk cId="0" sldId="256"/>
                <pc2:cmMk id="{F6D9D663-6FC1-45E0-905E-049AB6AFBC12}"/>
              </pc2:cmMkLst>
            </pc226:cmChg>
            <pc226:cmChg xmlns:pc226="http://schemas.microsoft.com/office/powerpoint/2022/06/main/command" chg="mod">
              <pc226:chgData name="Joshua Uba" userId="" providerId="" clId="Web-{85E7C2C9-A490-4DA0-90FC-EEEE9C801CED}" dt="2023-07-26T15:26:13.015" v="161"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Joshua Uba" userId="" providerId="" clId="Web-{85E7C2C9-A490-4DA0-90FC-EEEE9C801CED}" dt="2023-07-26T15:26:13.015" v="161"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Joshua Uba" userId="" providerId="" clId="Web-{85E7C2C9-A490-4DA0-90FC-EEEE9C801CED}" dt="2023-07-26T15:26:13.015" v="161"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Joshua Uba" userId="" providerId="" clId="Web-{85E7C2C9-A490-4DA0-90FC-EEEE9C801CED}" dt="2023-07-26T14:43:04.101" v="109" actId="20577"/>
              <pc2:cmMkLst xmlns:pc2="http://schemas.microsoft.com/office/powerpoint/2019/9/main/command">
                <pc:docMk/>
                <pc:sldMk cId="0" sldId="256"/>
                <pc2:cmMk id="{9C7420D9-D4CC-46ED-BD21-648ACE6C1343}"/>
              </pc2:cmMkLst>
            </pc226:cmChg>
          </p:ext>
        </pc:extLst>
      </pc:sldChg>
    </pc:docChg>
  </pc:docChgLst>
  <pc:docChgLst>
    <pc:chgData name="Joshua Uba" clId="Web-{5F71AE2E-936C-48C1-805E-FA5CC3EFCC5F}"/>
    <pc:docChg chg="modSld">
      <pc:chgData name="Joshua Uba" userId="" providerId="" clId="Web-{5F71AE2E-936C-48C1-805E-FA5CC3EFCC5F}" dt="2023-07-24T19:55:33.012" v="169" actId="1076"/>
      <pc:docMkLst>
        <pc:docMk/>
      </pc:docMkLst>
      <pc:sldChg chg="modSp addCm delCm modCm">
        <pc:chgData name="Joshua Uba" userId="" providerId="" clId="Web-{5F71AE2E-936C-48C1-805E-FA5CC3EFCC5F}" dt="2023-07-24T19:55:33.012" v="169" actId="1076"/>
        <pc:sldMkLst>
          <pc:docMk/>
          <pc:sldMk cId="0" sldId="256"/>
        </pc:sldMkLst>
        <pc:spChg chg="mod">
          <ac:chgData name="Joshua Uba" userId="" providerId="" clId="Web-{5F71AE2E-936C-48C1-805E-FA5CC3EFCC5F}" dt="2023-07-24T19:55:31.278" v="168" actId="1076"/>
          <ac:spMkLst>
            <pc:docMk/>
            <pc:sldMk cId="0" sldId="256"/>
            <ac:spMk id="7" creationId="{11C069DF-C24A-7B6F-812A-CEDC5A677932}"/>
          </ac:spMkLst>
        </pc:spChg>
        <pc:spChg chg="mod">
          <ac:chgData name="Joshua Uba" userId="" providerId="" clId="Web-{5F71AE2E-936C-48C1-805E-FA5CC3EFCC5F}" dt="2023-07-24T19:55:12.465" v="165" actId="20577"/>
          <ac:spMkLst>
            <pc:docMk/>
            <pc:sldMk cId="0" sldId="256"/>
            <ac:spMk id="37" creationId="{00000000-0000-0000-0000-000000000000}"/>
          </ac:spMkLst>
        </pc:spChg>
        <pc:picChg chg="mod">
          <ac:chgData name="Joshua Uba" userId="" providerId="" clId="Web-{5F71AE2E-936C-48C1-805E-FA5CC3EFCC5F}" dt="2023-07-24T19:55:33.012" v="169" actId="1076"/>
          <ac:picMkLst>
            <pc:docMk/>
            <pc:sldMk cId="0" sldId="256"/>
            <ac:picMk id="6" creationId="{207CF80F-C313-B0D4-1D7D-CCF5EBFE2F41}"/>
          </ac:picMkLst>
        </pc:picChg>
        <pc:extLst>
          <p:ext xmlns:p="http://schemas.openxmlformats.org/presentationml/2006/main" uri="{D6D511B9-2390-475A-947B-AFAB55BFBCF1}">
            <pc226:cmChg xmlns:pc226="http://schemas.microsoft.com/office/powerpoint/2022/06/main/command" chg="add del">
              <pc226:chgData name="Joshua Uba" userId="" providerId="" clId="Web-{5F71AE2E-936C-48C1-805E-FA5CC3EFCC5F}" dt="2023-07-24T19:38:12.191" v="19"/>
              <pc2:cmMkLst xmlns:pc2="http://schemas.microsoft.com/office/powerpoint/2019/9/main/command">
                <pc:docMk/>
                <pc:sldMk cId="0" sldId="256"/>
                <pc2:cmMk id="{40964507-C613-4601-88F2-52333FB472D3}"/>
              </pc2:cmMkLst>
            </pc226:cmChg>
            <pc226:cmChg xmlns:pc226="http://schemas.microsoft.com/office/powerpoint/2022/06/main/command" chg="mod">
              <pc226:chgData name="Joshua Uba" userId="" providerId="" clId="Web-{5F71AE2E-936C-48C1-805E-FA5CC3EFCC5F}" dt="2023-07-24T19:53:02.118" v="164" actId="20577"/>
              <pc2:cmMkLst xmlns:pc2="http://schemas.microsoft.com/office/powerpoint/2019/9/main/command">
                <pc:docMk/>
                <pc:sldMk cId="0" sldId="256"/>
                <pc2:cmMk id="{74785720-1F49-49A4-8033-8941FE0155C2}"/>
              </pc2:cmMkLst>
            </pc226:cmChg>
            <pc226:cmChg xmlns:pc226="http://schemas.microsoft.com/office/powerpoint/2022/06/main/command" chg="del mod">
              <pc226:chgData name="Joshua Uba" userId="" providerId="" clId="Web-{5F71AE2E-936C-48C1-805E-FA5CC3EFCC5F}" dt="2023-07-24T19:37:46.659" v="17"/>
              <pc2:cmMkLst xmlns:pc2="http://schemas.microsoft.com/office/powerpoint/2019/9/main/command">
                <pc:docMk/>
                <pc:sldMk cId="0" sldId="256"/>
                <pc2:cmMk id="{BE6529D9-2EB1-43F0-AF8A-C775CF0DC483}"/>
              </pc2:cmMkLst>
            </pc226:cmChg>
          </p:ext>
        </pc:extLst>
      </pc:sldChg>
    </pc:docChg>
  </pc:docChgLst>
  <pc:docChgLst>
    <pc:chgData name="Joshua Uba" clId="Web-{9FCFA7C8-8FD1-497A-B58C-FBAA2337DCA7}"/>
    <pc:docChg chg="modSld">
      <pc:chgData name="Joshua Uba" userId="" providerId="" clId="Web-{9FCFA7C8-8FD1-497A-B58C-FBAA2337DCA7}" dt="2023-07-19T19:56:10.277" v="889" actId="20577"/>
      <pc:docMkLst>
        <pc:docMk/>
      </pc:docMkLst>
      <pc:sldChg chg="delSp modSp">
        <pc:chgData name="Joshua Uba" userId="" providerId="" clId="Web-{9FCFA7C8-8FD1-497A-B58C-FBAA2337DCA7}" dt="2023-07-19T19:56:10.277" v="889" actId="20577"/>
        <pc:sldMkLst>
          <pc:docMk/>
          <pc:sldMk cId="0" sldId="256"/>
        </pc:sldMkLst>
        <pc:spChg chg="del mod">
          <ac:chgData name="Joshua Uba" userId="" providerId="" clId="Web-{9FCFA7C8-8FD1-497A-B58C-FBAA2337DCA7}" dt="2023-07-19T19:44:03.836" v="867"/>
          <ac:spMkLst>
            <pc:docMk/>
            <pc:sldMk cId="0" sldId="256"/>
            <ac:spMk id="3" creationId="{1113DC80-1A16-D974-ED7E-43CF8676229A}"/>
          </ac:spMkLst>
        </pc:spChg>
        <pc:spChg chg="mod">
          <ac:chgData name="Joshua Uba" userId="" providerId="" clId="Web-{9FCFA7C8-8FD1-497A-B58C-FBAA2337DCA7}" dt="2023-07-19T19:48:58.725" v="876" actId="1076"/>
          <ac:spMkLst>
            <pc:docMk/>
            <pc:sldMk cId="0" sldId="256"/>
            <ac:spMk id="5" creationId="{3C984B04-A100-61B4-BE7C-B891E49221DB}"/>
          </ac:spMkLst>
        </pc:spChg>
        <pc:spChg chg="mod">
          <ac:chgData name="Joshua Uba" userId="" providerId="" clId="Web-{9FCFA7C8-8FD1-497A-B58C-FBAA2337DCA7}" dt="2023-07-19T19:56:10.277" v="889" actId="20577"/>
          <ac:spMkLst>
            <pc:docMk/>
            <pc:sldMk cId="0" sldId="256"/>
            <ac:spMk id="31" creationId="{00000000-0000-0000-0000-000000000000}"/>
          </ac:spMkLst>
        </pc:spChg>
        <pc:spChg chg="mod">
          <ac:chgData name="Joshua Uba" userId="" providerId="" clId="Web-{9FCFA7C8-8FD1-497A-B58C-FBAA2337DCA7}" dt="2023-07-19T18:33:54.247" v="248" actId="1076"/>
          <ac:spMkLst>
            <pc:docMk/>
            <pc:sldMk cId="0" sldId="256"/>
            <ac:spMk id="34" creationId="{00000000-0000-0000-0000-000000000000}"/>
          </ac:spMkLst>
        </pc:spChg>
        <pc:spChg chg="mod">
          <ac:chgData name="Joshua Uba" userId="" providerId="" clId="Web-{9FCFA7C8-8FD1-497A-B58C-FBAA2337DCA7}" dt="2023-07-19T19:24:40.953" v="864" actId="20577"/>
          <ac:spMkLst>
            <pc:docMk/>
            <pc:sldMk cId="0" sldId="256"/>
            <ac:spMk id="37" creationId="{00000000-0000-0000-0000-000000000000}"/>
          </ac:spMkLst>
        </pc:spChg>
        <pc:spChg chg="mod">
          <ac:chgData name="Joshua Uba" userId="" providerId="" clId="Web-{9FCFA7C8-8FD1-497A-B58C-FBAA2337DCA7}" dt="2023-07-19T19:55:46.932" v="879" actId="20577"/>
          <ac:spMkLst>
            <pc:docMk/>
            <pc:sldMk cId="0" sldId="256"/>
            <ac:spMk id="39" creationId="{00000000-0000-0000-0000-000000000000}"/>
          </ac:spMkLst>
        </pc:spChg>
        <pc:picChg chg="del mod">
          <ac:chgData name="Joshua Uba" userId="" providerId="" clId="Web-{9FCFA7C8-8FD1-497A-B58C-FBAA2337DCA7}" dt="2023-07-19T19:43:59.430" v="866"/>
          <ac:picMkLst>
            <pc:docMk/>
            <pc:sldMk cId="0" sldId="256"/>
            <ac:picMk id="2" creationId="{5A92B58A-1501-4871-9D9B-8725829FB78D}"/>
          </ac:picMkLst>
        </pc:picChg>
        <pc:picChg chg="mod">
          <ac:chgData name="Joshua Uba" userId="" providerId="" clId="Web-{9FCFA7C8-8FD1-497A-B58C-FBAA2337DCA7}" dt="2023-07-19T19:48:54.975" v="875" actId="1076"/>
          <ac:picMkLst>
            <pc:docMk/>
            <pc:sldMk cId="0" sldId="256"/>
            <ac:picMk id="4" creationId="{7FBA9124-0826-E043-7333-4B61BF1C4DCD}"/>
          </ac:picMkLst>
        </pc:picChg>
      </pc:sldChg>
    </pc:docChg>
  </pc:docChgLst>
  <pc:docChgLst>
    <pc:chgData name="Joshua Uba" clId="Web-{42BCC716-A999-4026-936F-ACFB12E6CBD1}"/>
    <pc:docChg chg="modSld">
      <pc:chgData name="Joshua Uba" userId="" providerId="" clId="Web-{42BCC716-A999-4026-936F-ACFB12E6CBD1}" dt="2023-07-31T18:54:03.482" v="0"/>
      <pc:docMkLst>
        <pc:docMk/>
      </pc:docMkLst>
      <pc:sldChg chg="modSp">
        <pc:chgData name="Joshua Uba" userId="" providerId="" clId="Web-{42BCC716-A999-4026-936F-ACFB12E6CBD1}" dt="2023-07-31T18:54:03.482" v="0"/>
        <pc:sldMkLst>
          <pc:docMk/>
          <pc:sldMk cId="0" sldId="256"/>
        </pc:sldMkLst>
        <pc:spChg chg="mod">
          <ac:chgData name="Joshua Uba" userId="" providerId="" clId="Web-{42BCC716-A999-4026-936F-ACFB12E6CBD1}" dt="2023-07-31T18:54:03.482" v="0"/>
          <ac:spMkLst>
            <pc:docMk/>
            <pc:sldMk cId="0" sldId="256"/>
            <ac:spMk id="31" creationId="{00000000-0000-0000-0000-000000000000}"/>
          </ac:spMkLst>
        </pc:spChg>
      </pc:sldChg>
    </pc:docChg>
  </pc:docChgLst>
  <pc:docChgLst>
    <pc:chgData name="Joshua Uba" clId="Web-{A2421190-7A4B-490B-86DE-CE4648D3A61A}"/>
    <pc:docChg chg="modSld">
      <pc:chgData name="Joshua Uba" userId="" providerId="" clId="Web-{A2421190-7A4B-490B-86DE-CE4648D3A61A}" dt="2023-07-27T19:11:16.565" v="37" actId="20577"/>
      <pc:docMkLst>
        <pc:docMk/>
      </pc:docMkLst>
      <pc:sldChg chg="modSp modCm">
        <pc:chgData name="Joshua Uba" userId="" providerId="" clId="Web-{A2421190-7A4B-490B-86DE-CE4648D3A61A}" dt="2023-07-27T19:11:16.565" v="37" actId="20577"/>
        <pc:sldMkLst>
          <pc:docMk/>
          <pc:sldMk cId="0" sldId="256"/>
        </pc:sldMkLst>
        <pc:spChg chg="mod">
          <ac:chgData name="Joshua Uba" userId="" providerId="" clId="Web-{A2421190-7A4B-490B-86DE-CE4648D3A61A}" dt="2023-07-27T18:58:38.683" v="10"/>
          <ac:spMkLst>
            <pc:docMk/>
            <pc:sldMk cId="0" sldId="256"/>
            <ac:spMk id="31" creationId="{00000000-0000-0000-0000-000000000000}"/>
          </ac:spMkLst>
        </pc:spChg>
        <pc:spChg chg="mod">
          <ac:chgData name="Joshua Uba" userId="" providerId="" clId="Web-{A2421190-7A4B-490B-86DE-CE4648D3A61A}" dt="2023-07-27T18:58:15.917" v="6" actId="1076"/>
          <ac:spMkLst>
            <pc:docMk/>
            <pc:sldMk cId="0" sldId="256"/>
            <ac:spMk id="32" creationId="{00000000-0000-0000-0000-000000000000}"/>
          </ac:spMkLst>
        </pc:spChg>
        <pc:spChg chg="mod">
          <ac:chgData name="Joshua Uba" userId="" providerId="" clId="Web-{A2421190-7A4B-490B-86DE-CE4648D3A61A}" dt="2023-07-27T18:58:05.151" v="5" actId="1076"/>
          <ac:spMkLst>
            <pc:docMk/>
            <pc:sldMk cId="0" sldId="256"/>
            <ac:spMk id="33" creationId="{00000000-0000-0000-0000-000000000000}"/>
          </ac:spMkLst>
        </pc:spChg>
        <pc:spChg chg="mod">
          <ac:chgData name="Joshua Uba" userId="" providerId="" clId="Web-{A2421190-7A4B-490B-86DE-CE4648D3A61A}" dt="2023-07-27T19:11:11.330" v="35" actId="20577"/>
          <ac:spMkLst>
            <pc:docMk/>
            <pc:sldMk cId="0" sldId="256"/>
            <ac:spMk id="35" creationId="{00000000-0000-0000-0000-000000000000}"/>
          </ac:spMkLst>
        </pc:spChg>
        <pc:spChg chg="mod">
          <ac:chgData name="Joshua Uba" userId="" providerId="" clId="Web-{A2421190-7A4B-490B-86DE-CE4648D3A61A}" dt="2023-07-27T19:01:45.782" v="19" actId="20577"/>
          <ac:spMkLst>
            <pc:docMk/>
            <pc:sldMk cId="0" sldId="256"/>
            <ac:spMk id="37" creationId="{00000000-0000-0000-0000-000000000000}"/>
          </ac:spMkLst>
        </pc:spChg>
        <pc:spChg chg="mod">
          <ac:chgData name="Joshua Uba" userId="" providerId="" clId="Web-{A2421190-7A4B-490B-86DE-CE4648D3A61A}" dt="2023-07-27T19:11:16.565" v="37" actId="20577"/>
          <ac:spMkLst>
            <pc:docMk/>
            <pc:sldMk cId="0" sldId="256"/>
            <ac:spMk id="39" creationId="{00000000-0000-0000-0000-000000000000}"/>
          </ac:spMkLst>
        </pc:spChg>
        <pc:picChg chg="mod">
          <ac:chgData name="Joshua Uba" userId="" providerId="" clId="Web-{A2421190-7A4B-490B-86DE-CE4648D3A61A}" dt="2023-07-27T18:56:21.116" v="0" actId="14100"/>
          <ac:picMkLst>
            <pc:docMk/>
            <pc:sldMk cId="0" sldId="256"/>
            <ac:picMk id="2" creationId="{D3628CC6-12D8-6F8E-FC1A-D0E5ABF1D139}"/>
          </ac:picMkLst>
        </pc:picChg>
        <pc:extLst>
          <p:ext xmlns:p="http://schemas.openxmlformats.org/presentationml/2006/main" uri="{D6D511B9-2390-475A-947B-AFAB55BFBCF1}">
            <pc226:cmChg xmlns:pc226="http://schemas.microsoft.com/office/powerpoint/2022/06/main/command" chg="mod">
              <pc226:chgData name="Joshua Uba" userId="" providerId="" clId="Web-{A2421190-7A4B-490B-86DE-CE4648D3A61A}" dt="2023-07-27T19:01:35.579" v="18"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A2421190-7A4B-490B-86DE-CE4648D3A61A}" dt="2023-07-27T19:09:56.485" v="34" actId="20577"/>
              <pc2:cmMkLst xmlns:pc2="http://schemas.microsoft.com/office/powerpoint/2019/9/main/command">
                <pc:docMk/>
                <pc:sldMk cId="0" sldId="256"/>
                <pc2:cmMk id="{670CE426-F3B7-4766-B4FA-EF2AB0E30473}"/>
              </pc2:cmMkLst>
            </pc226:cmChg>
            <pc226:cmChg xmlns:pc226="http://schemas.microsoft.com/office/powerpoint/2022/06/main/command" chg="mod">
              <pc226:chgData name="Joshua Uba" userId="" providerId="" clId="Web-{A2421190-7A4B-490B-86DE-CE4648D3A61A}" dt="2023-07-27T19:09:56.485" v="34" actId="20577"/>
              <pc2:cmMkLst xmlns:pc2="http://schemas.microsoft.com/office/powerpoint/2019/9/main/command">
                <pc:docMk/>
                <pc:sldMk cId="0" sldId="256"/>
                <pc2:cmMk id="{0761BF46-1005-4762-BB60-EC197C6E4603}"/>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28CE7A52-26FE-43B2-83B0-7CDD919E05A4}"/>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B549FA57-A63D-49EE-9684-B36DB5EB4E58}"/>
              </pc2:cmMkLst>
            </pc226:cmChg>
            <pc226:cmChg xmlns:pc226="http://schemas.microsoft.com/office/powerpoint/2022/06/main/command" chg="mod">
              <pc226:chgData name="Joshua Uba" userId="" providerId="" clId="Web-{A2421190-7A4B-490B-86DE-CE4648D3A61A}" dt="2023-07-27T19:09:56.485" v="34" actId="20577"/>
              <pc2:cmMkLst xmlns:pc2="http://schemas.microsoft.com/office/powerpoint/2019/9/main/command">
                <pc:docMk/>
                <pc:sldMk cId="0" sldId="256"/>
                <pc2:cmMk id="{69E10565-24B1-458B-869E-A914CFC139BA}"/>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2DB44070-5947-4867-853A-BE491FBC9A5E}"/>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6A1F4F7A-05EF-475A-9086-1AA8101D1988}"/>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04094783-0E47-47D3-B6F1-2A69EA4C9C19}"/>
              </pc2:cmMkLst>
            </pc226:cmChg>
            <pc226:cmChg xmlns:pc226="http://schemas.microsoft.com/office/powerpoint/2022/06/main/command" chg="mod">
              <pc226:chgData name="Joshua Uba" userId="" providerId="" clId="Web-{A2421190-7A4B-490B-86DE-CE4648D3A61A}" dt="2023-07-27T19:01:35.579" v="18" actId="20577"/>
              <pc2:cmMkLst xmlns:pc2="http://schemas.microsoft.com/office/powerpoint/2019/9/main/command">
                <pc:docMk/>
                <pc:sldMk cId="0" sldId="256"/>
                <pc2:cmMk id="{83BA90A0-C3B1-4DDA-BC6A-A18A4FCF7057}"/>
              </pc2:cmMkLst>
            </pc226:cmChg>
            <pc226:cmChg xmlns:pc226="http://schemas.microsoft.com/office/powerpoint/2022/06/main/command" chg="mod">
              <pc226:chgData name="Joshua Uba" userId="" providerId="" clId="Web-{A2421190-7A4B-490B-86DE-CE4648D3A61A}" dt="2023-07-27T19:11:16.565" v="37" actId="20577"/>
              <pc2:cmMkLst xmlns:pc2="http://schemas.microsoft.com/office/powerpoint/2019/9/main/command">
                <pc:docMk/>
                <pc:sldMk cId="0" sldId="256"/>
                <pc2:cmMk id="{FED582A8-3A39-44F4-AAD2-19CA7113044E}"/>
              </pc2:cmMkLst>
            </pc226:cmChg>
            <pc226:cmChg xmlns:pc226="http://schemas.microsoft.com/office/powerpoint/2022/06/main/command" chg="mod">
              <pc226:chgData name="Joshua Uba" userId="" providerId="" clId="Web-{A2421190-7A4B-490B-86DE-CE4648D3A61A}" dt="2023-07-27T19:01:35.579" v="18" actId="20577"/>
              <pc2:cmMkLst xmlns:pc2="http://schemas.microsoft.com/office/powerpoint/2019/9/main/command">
                <pc:docMk/>
                <pc:sldMk cId="0" sldId="256"/>
                <pc2:cmMk id="{7A497EE0-95FC-494F-AE4B-0C94AE7EECB4}"/>
              </pc2:cmMkLst>
            </pc226:cmChg>
            <pc226:cmChg xmlns:pc226="http://schemas.microsoft.com/office/powerpoint/2022/06/main/command" chg="mod">
              <pc226:chgData name="Joshua Uba" userId="" providerId="" clId="Web-{A2421190-7A4B-490B-86DE-CE4648D3A61A}" dt="2023-07-27T19:09:56.485" v="34" actId="20577"/>
              <pc2:cmMkLst xmlns:pc2="http://schemas.microsoft.com/office/powerpoint/2019/9/main/command">
                <pc:docMk/>
                <pc:sldMk cId="0" sldId="256"/>
                <pc2:cmMk id="{DF422CF9-C7BD-48C0-9A6B-95F1F9F02CA7}"/>
              </pc2:cmMkLst>
            </pc226:cmChg>
          </p:ext>
        </pc:extLst>
      </pc:sldChg>
    </pc:docChg>
  </pc:docChgLst>
  <pc:docChgLst>
    <pc:chgData name="Sandra Santillan" clId="Web-{383045AF-A57E-407B-94C8-8A12E7A80201}"/>
    <pc:docChg chg="modSld">
      <pc:chgData name="Sandra Santillan" userId="" providerId="" clId="Web-{383045AF-A57E-407B-94C8-8A12E7A80201}" dt="2023-07-27T14:04:19.739" v="2" actId="20577"/>
      <pc:docMkLst>
        <pc:docMk/>
      </pc:docMkLst>
      <pc:sldChg chg="modSp modCm">
        <pc:chgData name="Sandra Santillan" userId="" providerId="" clId="Web-{383045AF-A57E-407B-94C8-8A12E7A80201}" dt="2023-07-27T14:04:19.739" v="2" actId="20577"/>
        <pc:sldMkLst>
          <pc:docMk/>
          <pc:sldMk cId="0" sldId="256"/>
        </pc:sldMkLst>
        <pc:spChg chg="mod">
          <ac:chgData name="Sandra Santillan" userId="" providerId="" clId="Web-{383045AF-A57E-407B-94C8-8A12E7A80201}" dt="2023-07-27T13:58:59.738" v="1" actId="20577"/>
          <ac:spMkLst>
            <pc:docMk/>
            <pc:sldMk cId="0" sldId="256"/>
            <ac:spMk id="31" creationId="{00000000-0000-0000-0000-000000000000}"/>
          </ac:spMkLst>
        </pc:spChg>
        <pc:spChg chg="mod">
          <ac:chgData name="Sandra Santillan" userId="" providerId="" clId="Web-{383045AF-A57E-407B-94C8-8A12E7A80201}" dt="2023-07-27T14:04:19.739" v="2" actId="20577"/>
          <ac:spMkLst>
            <pc:docMk/>
            <pc:sldMk cId="0" sldId="256"/>
            <ac:spMk id="35" creationId="{00000000-0000-0000-0000-000000000000}"/>
          </ac:spMkLst>
        </pc:spChg>
        <pc:extLst>
          <p:ext xmlns:p="http://schemas.openxmlformats.org/presentationml/2006/main" uri="{D6D511B9-2390-475A-947B-AFAB55BFBCF1}">
            <pc226:cmChg xmlns:pc226="http://schemas.microsoft.com/office/powerpoint/2022/06/main/command" chg="mod">
              <pc226:chgData name="Sandra Santillan" userId="" providerId="" clId="Web-{383045AF-A57E-407B-94C8-8A12E7A80201}" dt="2023-07-27T14:04:19.739" v="2" actId="20577"/>
              <pc2:cmMkLst xmlns:pc2="http://schemas.microsoft.com/office/powerpoint/2019/9/main/command">
                <pc:docMk/>
                <pc:sldMk cId="0" sldId="256"/>
                <pc2:cmMk id="{670CE426-F3B7-4766-B4FA-EF2AB0E30473}"/>
              </pc2:cmMkLst>
            </pc226:cmChg>
            <pc226:cmChg xmlns:pc226="http://schemas.microsoft.com/office/powerpoint/2022/06/main/command" chg="mod">
              <pc226:chgData name="Sandra Santillan" userId="" providerId="" clId="Web-{383045AF-A57E-407B-94C8-8A12E7A80201}" dt="2023-07-27T14:04:19.739" v="2" actId="20577"/>
              <pc2:cmMkLst xmlns:pc2="http://schemas.microsoft.com/office/powerpoint/2019/9/main/command">
                <pc:docMk/>
                <pc:sldMk cId="0" sldId="256"/>
                <pc2:cmMk id="{0761BF46-1005-4762-BB60-EC197C6E4603}"/>
              </pc2:cmMkLst>
            </pc226:cmChg>
            <pc226:cmChg xmlns:pc226="http://schemas.microsoft.com/office/powerpoint/2022/06/main/command" chg="mod">
              <pc226:chgData name="Sandra Santillan" userId="" providerId="" clId="Web-{383045AF-A57E-407B-94C8-8A12E7A80201}" dt="2023-07-27T14:04:19.739" v="2" actId="20577"/>
              <pc2:cmMkLst xmlns:pc2="http://schemas.microsoft.com/office/powerpoint/2019/9/main/command">
                <pc:docMk/>
                <pc:sldMk cId="0" sldId="256"/>
                <pc2:cmMk id="{69E10565-24B1-458B-869E-A914CFC139BA}"/>
              </pc2:cmMkLst>
            </pc226:cmChg>
            <pc226:cmChg xmlns:pc226="http://schemas.microsoft.com/office/powerpoint/2022/06/main/command" chg="mod">
              <pc226:chgData name="Sandra Santillan" userId="" providerId="" clId="Web-{383045AF-A57E-407B-94C8-8A12E7A80201}" dt="2023-07-27T13:58:26.408" v="0" actId="20577"/>
              <pc2:cmMkLst xmlns:pc2="http://schemas.microsoft.com/office/powerpoint/2019/9/main/command">
                <pc:docMk/>
                <pc:sldMk cId="0" sldId="256"/>
                <pc2:cmMk id="{4822A872-8397-4B1E-BA53-8AF0A91DAA7A}"/>
              </pc2:cmMkLst>
            </pc226:cmChg>
            <pc226:cmChg xmlns:pc226="http://schemas.microsoft.com/office/powerpoint/2022/06/main/command" chg="mod">
              <pc226:chgData name="Sandra Santillan" userId="" providerId="" clId="Web-{383045AF-A57E-407B-94C8-8A12E7A80201}" dt="2023-07-27T13:58:26.408" v="0" actId="20577"/>
              <pc2:cmMkLst xmlns:pc2="http://schemas.microsoft.com/office/powerpoint/2019/9/main/command">
                <pc:docMk/>
                <pc:sldMk cId="0" sldId="256"/>
                <pc2:cmMk id="{5D0E45B6-2FE9-446E-AFCB-399810EF0D9B}"/>
              </pc2:cmMkLst>
            </pc226:cmChg>
            <pc226:cmChg xmlns:pc226="http://schemas.microsoft.com/office/powerpoint/2022/06/main/command" chg="mod">
              <pc226:chgData name="Sandra Santillan" userId="" providerId="" clId="Web-{383045AF-A57E-407B-94C8-8A12E7A80201}" dt="2023-07-27T13:58:26.408" v="0" actId="20577"/>
              <pc2:cmMkLst xmlns:pc2="http://schemas.microsoft.com/office/powerpoint/2019/9/main/command">
                <pc:docMk/>
                <pc:sldMk cId="0" sldId="256"/>
                <pc2:cmMk id="{DF4AE6BB-4765-4609-9265-7BA1531A432D}"/>
              </pc2:cmMkLst>
            </pc226:cmChg>
            <pc226:cmChg xmlns:pc226="http://schemas.microsoft.com/office/powerpoint/2022/06/main/command" chg="mod">
              <pc226:chgData name="Sandra Santillan" userId="" providerId="" clId="Web-{383045AF-A57E-407B-94C8-8A12E7A80201}" dt="2023-07-27T13:58:26.408" v="0" actId="20577"/>
              <pc2:cmMkLst xmlns:pc2="http://schemas.microsoft.com/office/powerpoint/2019/9/main/command">
                <pc:docMk/>
                <pc:sldMk cId="0" sldId="256"/>
                <pc2:cmMk id="{8CA9EBC9-CB92-49B7-ABD2-CCBBF4EB4C7D}"/>
              </pc2:cmMkLst>
            </pc226:cmChg>
            <pc226:cmChg xmlns:pc226="http://schemas.microsoft.com/office/powerpoint/2022/06/main/command" chg="mod">
              <pc226:chgData name="Sandra Santillan" userId="" providerId="" clId="Web-{383045AF-A57E-407B-94C8-8A12E7A80201}" dt="2023-07-27T14:04:19.739" v="2" actId="20577"/>
              <pc2:cmMkLst xmlns:pc2="http://schemas.microsoft.com/office/powerpoint/2019/9/main/command">
                <pc:docMk/>
                <pc:sldMk cId="0" sldId="256"/>
                <pc2:cmMk id="{DF422CF9-C7BD-48C0-9A6B-95F1F9F02CA7}"/>
              </pc2:cmMkLst>
            </pc226:cmChg>
          </p:ext>
        </pc:extLst>
      </pc:sldChg>
    </pc:docChg>
  </pc:docChgLst>
  <pc:docChgLst>
    <pc:chgData name="Joshua Uba" userId="lwSHCSVxEcYQ4cViho9Mvh/lc5yj0LhcnPiQSo7qWlg=" providerId="None" clId="Web-{D071CB9E-7A9C-4917-A239-6F7DEF1E7060}"/>
    <pc:docChg chg="modSld">
      <pc:chgData name="Joshua Uba" userId="lwSHCSVxEcYQ4cViho9Mvh/lc5yj0LhcnPiQSo7qWlg=" providerId="None" clId="Web-{D071CB9E-7A9C-4917-A239-6F7DEF1E7060}" dt="2023-07-18T19:21:33.799" v="527" actId="20577"/>
      <pc:docMkLst>
        <pc:docMk/>
      </pc:docMkLst>
      <pc:sldChg chg="addSp delSp modSp">
        <pc:chgData name="Joshua Uba" userId="lwSHCSVxEcYQ4cViho9Mvh/lc5yj0LhcnPiQSo7qWlg=" providerId="None" clId="Web-{D071CB9E-7A9C-4917-A239-6F7DEF1E7060}" dt="2023-07-18T19:21:33.799" v="527" actId="20577"/>
        <pc:sldMkLst>
          <pc:docMk/>
          <pc:sldMk cId="0" sldId="256"/>
        </pc:sldMkLst>
        <pc:spChg chg="add mod">
          <ac:chgData name="Joshua Uba" userId="lwSHCSVxEcYQ4cViho9Mvh/lc5yj0LhcnPiQSo7qWlg=" providerId="None" clId="Web-{D071CB9E-7A9C-4917-A239-6F7DEF1E7060}" dt="2023-07-18T18:39:49.270" v="353" actId="1076"/>
          <ac:spMkLst>
            <pc:docMk/>
            <pc:sldMk cId="0" sldId="256"/>
            <ac:spMk id="3" creationId="{1113DC80-1A16-D974-ED7E-43CF8676229A}"/>
          </ac:spMkLst>
        </pc:spChg>
        <pc:spChg chg="add mod">
          <ac:chgData name="Joshua Uba" userId="lwSHCSVxEcYQ4cViho9Mvh/lc5yj0LhcnPiQSo7qWlg=" providerId="None" clId="Web-{D071CB9E-7A9C-4917-A239-6F7DEF1E7060}" dt="2023-07-18T18:42:54.886" v="369" actId="14100"/>
          <ac:spMkLst>
            <pc:docMk/>
            <pc:sldMk cId="0" sldId="256"/>
            <ac:spMk id="5" creationId="{3C984B04-A100-61B4-BE7C-B891E49221DB}"/>
          </ac:spMkLst>
        </pc:spChg>
        <pc:spChg chg="mod">
          <ac:chgData name="Joshua Uba" userId="lwSHCSVxEcYQ4cViho9Mvh/lc5yj0LhcnPiQSo7qWlg=" providerId="None" clId="Web-{D071CB9E-7A9C-4917-A239-6F7DEF1E7060}" dt="2023-07-18T18:55:06.523" v="475" actId="20577"/>
          <ac:spMkLst>
            <pc:docMk/>
            <pc:sldMk cId="0" sldId="256"/>
            <ac:spMk id="31" creationId="{00000000-0000-0000-0000-000000000000}"/>
          </ac:spMkLst>
        </pc:spChg>
        <pc:spChg chg="mod">
          <ac:chgData name="Joshua Uba" userId="lwSHCSVxEcYQ4cViho9Mvh/lc5yj0LhcnPiQSo7qWlg=" providerId="None" clId="Web-{D071CB9E-7A9C-4917-A239-6F7DEF1E7060}" dt="2023-07-18T19:21:33.799" v="527" actId="20577"/>
          <ac:spMkLst>
            <pc:docMk/>
            <pc:sldMk cId="0" sldId="256"/>
            <ac:spMk id="33" creationId="{00000000-0000-0000-0000-000000000000}"/>
          </ac:spMkLst>
        </pc:spChg>
        <pc:spChg chg="mod">
          <ac:chgData name="Joshua Uba" userId="lwSHCSVxEcYQ4cViho9Mvh/lc5yj0LhcnPiQSo7qWlg=" providerId="None" clId="Web-{D071CB9E-7A9C-4917-A239-6F7DEF1E7060}" dt="2023-07-18T18:43:20.590" v="370" actId="14100"/>
          <ac:spMkLst>
            <pc:docMk/>
            <pc:sldMk cId="0" sldId="256"/>
            <ac:spMk id="39" creationId="{00000000-0000-0000-0000-000000000000}"/>
          </ac:spMkLst>
        </pc:spChg>
        <pc:spChg chg="del">
          <ac:chgData name="Joshua Uba" userId="lwSHCSVxEcYQ4cViho9Mvh/lc5yj0LhcnPiQSo7qWlg=" providerId="None" clId="Web-{D071CB9E-7A9C-4917-A239-6F7DEF1E7060}" dt="2023-07-18T18:39:24.425" v="346"/>
          <ac:spMkLst>
            <pc:docMk/>
            <pc:sldMk cId="0" sldId="256"/>
            <ac:spMk id="40" creationId="{00000000-0000-0000-0000-000000000000}"/>
          </ac:spMkLst>
        </pc:spChg>
        <pc:spChg chg="del">
          <ac:chgData name="Joshua Uba" userId="lwSHCSVxEcYQ4cViho9Mvh/lc5yj0LhcnPiQSo7qWlg=" providerId="None" clId="Web-{D071CB9E-7A9C-4917-A239-6F7DEF1E7060}" dt="2023-07-18T18:39:30.207" v="348"/>
          <ac:spMkLst>
            <pc:docMk/>
            <pc:sldMk cId="0" sldId="256"/>
            <ac:spMk id="41" creationId="{00000000-0000-0000-0000-000000000000}"/>
          </ac:spMkLst>
        </pc:spChg>
        <pc:picChg chg="add mod">
          <ac:chgData name="Joshua Uba" userId="lwSHCSVxEcYQ4cViho9Mvh/lc5yj0LhcnPiQSo7qWlg=" providerId="None" clId="Web-{D071CB9E-7A9C-4917-A239-6F7DEF1E7060}" dt="2023-07-18T18:39:52.551" v="354" actId="1076"/>
          <ac:picMkLst>
            <pc:docMk/>
            <pc:sldMk cId="0" sldId="256"/>
            <ac:picMk id="2" creationId="{5A92B58A-1501-4871-9D9B-8725829FB78D}"/>
          </ac:picMkLst>
        </pc:picChg>
        <pc:picChg chg="add mod">
          <ac:chgData name="Joshua Uba" userId="lwSHCSVxEcYQ4cViho9Mvh/lc5yj0LhcnPiQSo7qWlg=" providerId="None" clId="Web-{D071CB9E-7A9C-4917-A239-6F7DEF1E7060}" dt="2023-07-18T18:42:42.636" v="366" actId="1076"/>
          <ac:picMkLst>
            <pc:docMk/>
            <pc:sldMk cId="0" sldId="256"/>
            <ac:picMk id="4" creationId="{7FBA9124-0826-E043-7333-4B61BF1C4DCD}"/>
          </ac:picMkLst>
        </pc:picChg>
        <pc:picChg chg="del">
          <ac:chgData name="Joshua Uba" userId="lwSHCSVxEcYQ4cViho9Mvh/lc5yj0LhcnPiQSo7qWlg=" providerId="None" clId="Web-{D071CB9E-7A9C-4917-A239-6F7DEF1E7060}" dt="2023-07-18T18:01:22.823" v="4"/>
          <ac:picMkLst>
            <pc:docMk/>
            <pc:sldMk cId="0" sldId="256"/>
            <ac:picMk id="42" creationId="{00000000-0000-0000-0000-000000000000}"/>
          </ac:picMkLst>
        </pc:picChg>
      </pc:sldChg>
    </pc:docChg>
  </pc:docChgLst>
  <pc:docChgLst>
    <pc:chgData name="Joshua Uba" clId="Web-{FAC6F556-9112-49D6-BF9D-65A65BFDAB90}"/>
    <pc:docChg chg="modSld">
      <pc:chgData name="Joshua Uba" userId="" providerId="" clId="Web-{FAC6F556-9112-49D6-BF9D-65A65BFDAB90}" dt="2023-07-24T19:13:36.752" v="3" actId="20577"/>
      <pc:docMkLst>
        <pc:docMk/>
      </pc:docMkLst>
      <pc:sldChg chg="modSp modCm">
        <pc:chgData name="Joshua Uba" userId="" providerId="" clId="Web-{FAC6F556-9112-49D6-BF9D-65A65BFDAB90}" dt="2023-07-24T19:13:36.752" v="3" actId="20577"/>
        <pc:sldMkLst>
          <pc:docMk/>
          <pc:sldMk cId="0" sldId="256"/>
        </pc:sldMkLst>
        <pc:spChg chg="mod">
          <ac:chgData name="Joshua Uba" userId="" providerId="" clId="Web-{FAC6F556-9112-49D6-BF9D-65A65BFDAB90}" dt="2023-07-24T19:13:36.752" v="3"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mod">
              <pc226:chgData name="Joshua Uba" userId="" providerId="" clId="Web-{FAC6F556-9112-49D6-BF9D-65A65BFDAB90}" dt="2023-07-24T19:13:29.080" v="2" actId="20577"/>
              <pc2:cmMkLst xmlns:pc2="http://schemas.microsoft.com/office/powerpoint/2019/9/main/command">
                <pc:docMk/>
                <pc:sldMk cId="0" sldId="256"/>
                <pc2:cmMk id="{74785720-1F49-49A4-8033-8941FE0155C2}"/>
              </pc2:cmMkLst>
            </pc226:cmChg>
            <pc226:cmChg xmlns:pc226="http://schemas.microsoft.com/office/powerpoint/2022/06/main/command" chg="mod">
              <pc226:chgData name="Joshua Uba" userId="" providerId="" clId="Web-{FAC6F556-9112-49D6-BF9D-65A65BFDAB90}" dt="2023-07-24T19:13:29.080" v="2" actId="20577"/>
              <pc2:cmMkLst xmlns:pc2="http://schemas.microsoft.com/office/powerpoint/2019/9/main/command">
                <pc:docMk/>
                <pc:sldMk cId="0" sldId="256"/>
                <pc2:cmMk id="{BE6529D9-2EB1-43F0-AF8A-C775CF0DC483}"/>
              </pc2:cmMkLst>
            </pc226:cmChg>
          </p:ext>
        </pc:extLst>
      </pc:sldChg>
    </pc:docChg>
  </pc:docChgLst>
  <pc:docChgLst>
    <pc:chgData name="Joshua Uba" clId="Web-{A7D008DF-52E2-414C-AC67-5FAFEC6FB26E}"/>
    <pc:docChg chg="modSld">
      <pc:chgData name="Joshua Uba" userId="" providerId="" clId="Web-{A7D008DF-52E2-414C-AC67-5FAFEC6FB26E}" dt="2023-07-23T06:59:42.100" v="217" actId="1076"/>
      <pc:docMkLst>
        <pc:docMk/>
      </pc:docMkLst>
      <pc:sldChg chg="modSp">
        <pc:chgData name="Joshua Uba" userId="" providerId="" clId="Web-{A7D008DF-52E2-414C-AC67-5FAFEC6FB26E}" dt="2023-07-23T06:59:42.100" v="217" actId="1076"/>
        <pc:sldMkLst>
          <pc:docMk/>
          <pc:sldMk cId="0" sldId="256"/>
        </pc:sldMkLst>
        <pc:spChg chg="mod">
          <ac:chgData name="Joshua Uba" userId="" providerId="" clId="Web-{A7D008DF-52E2-414C-AC67-5FAFEC6FB26E}" dt="2023-07-23T06:59:42.100" v="217" actId="1076"/>
          <ac:spMkLst>
            <pc:docMk/>
            <pc:sldMk cId="0" sldId="256"/>
            <ac:spMk id="5" creationId="{3C984B04-A100-61B4-BE7C-B891E49221DB}"/>
          </ac:spMkLst>
        </pc:spChg>
        <pc:spChg chg="mod">
          <ac:chgData name="Joshua Uba" userId="" providerId="" clId="Web-{A7D008DF-52E2-414C-AC67-5FAFEC6FB26E}" dt="2023-07-23T06:59:31.615" v="215" actId="20577"/>
          <ac:spMkLst>
            <pc:docMk/>
            <pc:sldMk cId="0" sldId="256"/>
            <ac:spMk id="39" creationId="{00000000-0000-0000-0000-000000000000}"/>
          </ac:spMkLst>
        </pc:spChg>
        <pc:picChg chg="mod">
          <ac:chgData name="Joshua Uba" userId="" providerId="" clId="Web-{A7D008DF-52E2-414C-AC67-5FAFEC6FB26E}" dt="2023-07-23T06:59:37.724" v="216" actId="1076"/>
          <ac:picMkLst>
            <pc:docMk/>
            <pc:sldMk cId="0" sldId="256"/>
            <ac:picMk id="4" creationId="{7FBA9124-0826-E043-7333-4B61BF1C4DCD}"/>
          </ac:picMkLst>
        </pc:picChg>
      </pc:sldChg>
    </pc:docChg>
  </pc:docChgLst>
  <pc:docChgLst>
    <pc:chgData name="Joshua Uba" clId="Web-{DD90DFFF-0A9A-462E-84CF-9E53469D5BB2}"/>
    <pc:docChg chg="modSld">
      <pc:chgData name="Joshua Uba" userId="" providerId="" clId="Web-{DD90DFFF-0A9A-462E-84CF-9E53469D5BB2}" dt="2023-07-22T07:02:00.917" v="3" actId="20577"/>
      <pc:docMkLst>
        <pc:docMk/>
      </pc:docMkLst>
      <pc:sldChg chg="modSp">
        <pc:chgData name="Joshua Uba" userId="" providerId="" clId="Web-{DD90DFFF-0A9A-462E-84CF-9E53469D5BB2}" dt="2023-07-22T07:02:00.917" v="3" actId="20577"/>
        <pc:sldMkLst>
          <pc:docMk/>
          <pc:sldMk cId="0" sldId="256"/>
        </pc:sldMkLst>
        <pc:spChg chg="mod">
          <ac:chgData name="Joshua Uba" userId="" providerId="" clId="Web-{DD90DFFF-0A9A-462E-84CF-9E53469D5BB2}" dt="2023-07-22T07:02:00.917" v="3" actId="20577"/>
          <ac:spMkLst>
            <pc:docMk/>
            <pc:sldMk cId="0" sldId="256"/>
            <ac:spMk id="39" creationId="{00000000-0000-0000-0000-000000000000}"/>
          </ac:spMkLst>
        </pc:spChg>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6A9491DE-7D09-4281-9327-8B8B5B628D4B}" authorId="{C312D256-6889-4167-560E-ADEBAEE8F724}" status="resolved" created="2023-07-24T17:27:00.026" complete="100000">
    <pc:sldMkLst xmlns:pc="http://schemas.microsoft.com/office/powerpoint/2013/main/command">
      <pc:docMk/>
      <pc:sldMk cId="0" sldId="256"/>
    </pc:sldMkLst>
    <p188:txBody>
      <a:bodyPr/>
      <a:lstStyle/>
      <a:p>
        <a:r>
          <a:rPr lang="en-US"/>
          <a:t>add which is the research question, thesis, and methodolgy</a:t>
        </a:r>
      </a:p>
    </p188:txBody>
  </p188:cm>
  <p188:cm id="{4822A872-8397-4B1E-BA53-8AF0A91DAA7A}" authorId="{C312D256-6889-4167-560E-ADEBAEE8F724}" status="resolved" created="2023-07-24T17:27:38.667" complete="100000">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237">
        <ac:context len="940" hash="846310893"/>
      </ac:txMk>
    </ac:txMkLst>
    <p188:pos x="6800045" y="1931830"/>
    <p188:txBody>
      <a:bodyPr/>
      <a:lstStyle/>
      <a:p>
        <a:r>
          <a:rPr lang="en-US"/>
          <a:t>add a comma after discipline</a:t>
        </a:r>
      </a:p>
    </p188:txBody>
  </p188:cm>
  <p188:cm id="{8CA9EBC9-CB92-49B7-ABD2-CCBBF4EB4C7D}" authorId="{C312D256-6889-4167-560E-ADEBAEE8F724}" status="resolved" created="2023-07-24T17:28:35.606" complete="100000">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549">
        <ac:context len="940" hash="846310893"/>
      </ac:txMk>
    </ac:txMkLst>
    <p188:pos x="3998890" y="3206839"/>
    <p188:txBody>
      <a:bodyPr/>
      <a:lstStyle/>
      <a:p>
        <a:r>
          <a:rPr lang="en-US"/>
          <a:t>methodology is also supposed to include why you chose your topic. You could put something about personal connection if you have that or just why you're interested.</a:t>
        </a:r>
      </a:p>
    </p188:txBody>
  </p188:cm>
  <p188:cm id="{9C7420D9-D4CC-46ED-BD21-648ACE6C1343}" authorId="{C312D256-6889-4167-560E-ADEBAEE8F724}" status="resolved" created="2023-07-24T17:30:05.812" complete="100000">
    <ac:txMkLst xmlns:ac="http://schemas.microsoft.com/office/drawing/2013/main/command">
      <pc:docMk xmlns:pc="http://schemas.microsoft.com/office/powerpoint/2013/main/command"/>
      <pc:sldMk xmlns:pc="http://schemas.microsoft.com/office/powerpoint/2013/main/command" cId="0" sldId="256"/>
      <ac:spMk id="33" creationId="{00000000-0000-0000-0000-000000000000}"/>
      <ac:txMk cp="291" len="8">
        <ac:context len="566" hash="965437267"/>
      </ac:txMk>
    </ac:txMkLst>
    <p188:pos x="3226157" y="1815921"/>
    <p188:txBody>
      <a:bodyPr/>
      <a:lstStyle/>
      <a:p>
        <a:r>
          <a:rPr lang="en-US"/>
          <a:t>just a suggestion, you could use the word include instead of and</a:t>
        </a:r>
      </a:p>
    </p188:txBody>
  </p188:cm>
  <p188:cm id="{6732DBBB-3599-4F32-9FE0-915089DAA74B}" authorId="{C312D256-6889-4167-560E-ADEBAEE8F724}" status="resolved" created="2023-07-24T17:31:42.783" complete="100000">
    <ac:deMkLst xmlns:ac="http://schemas.microsoft.com/office/drawing/2013/main/command">
      <pc:docMk xmlns:pc="http://schemas.microsoft.com/office/powerpoint/2013/main/command"/>
      <pc:sldMk xmlns:pc="http://schemas.microsoft.com/office/powerpoint/2013/main/command" cId="0" sldId="256"/>
      <ac:spMk id="33" creationId="{00000000-0000-0000-0000-000000000000}"/>
    </ac:deMkLst>
    <p188:txBody>
      <a:bodyPr/>
      <a:lstStyle/>
      <a:p>
        <a:r>
          <a:rPr lang="en-US"/>
          <a:t>you might want to also define chronic abscence and maybe go over that chart in your presentation. It also feels a little small to me</a:t>
        </a:r>
      </a:p>
    </p188:txBody>
  </p188:cm>
  <p188:cm id="{6A1F4F7A-05EF-475A-9086-1AA8101D1988}" authorId="{C312D256-6889-4167-560E-ADEBAEE8F724}" status="resolved" created="2023-07-24T17:33:27.051"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6">
        <ac:context len="813" hash="824143453"/>
      </ac:txMk>
    </ac:txMkLst>
    <p188:pos x="2318197" y="463639"/>
    <p188:txBody>
      <a:bodyPr/>
      <a:lstStyle/>
      <a:p>
        <a:r>
          <a:rPr lang="en-US"/>
          <a:t>you need to cite a specific study here instead of just "data'. also maybe include how many participants and where the study is from</a:t>
        </a:r>
      </a:p>
    </p188:txBody>
  </p188:cm>
  <p188:cm id="{FED582A8-3A39-44F4-AAD2-19CA7113044E}" authorId="{C312D256-6889-4167-560E-ADEBAEE8F724}" status="resolved" created="2023-07-24T17:33:59.287"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143">
        <ac:context len="813" hash="824143453"/>
      </ac:txMk>
    </ac:txMkLst>
    <p188:pos x="2955701" y="1023870"/>
    <p188:txBody>
      <a:bodyPr/>
      <a:lstStyle/>
      <a:p>
        <a:r>
          <a:rPr lang="en-US"/>
          <a:t>students needs to be possessive: students'</a:t>
        </a:r>
      </a:p>
    </p188:txBody>
  </p188:cm>
  <p188:cm id="{2DB44070-5947-4867-853A-BE491FBC9A5E}" authorId="{C312D256-6889-4167-560E-ADEBAEE8F724}" status="resolved" created="2023-07-24T17:34:34.803"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244">
        <ac:context len="813" hash="824143453"/>
      </ac:txMk>
    </ac:txMkLst>
    <p188:pos x="2125014" y="1893194"/>
    <p188:txBody>
      <a:bodyPr/>
      <a:lstStyle/>
      <a:p>
        <a:r>
          <a:rPr lang="en-US"/>
          <a:t>in what area? Durham, NC, the US...?</a:t>
        </a:r>
      </a:p>
    </p188:txBody>
  </p188:cm>
  <p188:cm id="{04094783-0E47-47D3-B6F1-2A69EA4C9C19}" authorId="{C312D256-6889-4167-560E-ADEBAEE8F724}" status="resolved" created="2023-07-24T17:36:05.399"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291">
        <ac:context len="813" hash="824143453"/>
      </ac:txMk>
    </ac:txMkLst>
    <p188:pos x="2279560" y="2182969"/>
    <p188:txBody>
      <a:bodyPr/>
      <a:lstStyle/>
      <a:p>
        <a:r>
          <a:rPr lang="en-US"/>
          <a:t>percentages of what? Truancy, chronic abscence? You could also say where just to be more specific</a:t>
        </a:r>
      </a:p>
    </p188:txBody>
  </p188:cm>
  <p188:cm id="{E1DCC655-B2C6-4AEF-AAE4-B0AF61034DF6}" authorId="{C312D256-6889-4167-560E-ADEBAEE8F724}" status="resolved" created="2023-07-24T17:38:49.982" complete="100000">
    <ac:txMkLst xmlns:ac="http://schemas.microsoft.com/office/drawing/2013/main/command">
      <pc:docMk xmlns:pc="http://schemas.microsoft.com/office/powerpoint/2013/main/command"/>
      <pc:sldMk xmlns:pc="http://schemas.microsoft.com/office/powerpoint/2013/main/command" cId="0" sldId="256"/>
      <ac:spMk id="7" creationId="{11C069DF-C24A-7B6F-812A-CEDC5A677932}"/>
      <ac:txMk cp="87">
        <ac:context len="345" hash="2048933257"/>
      </ac:txMk>
    </ac:txMkLst>
    <p188:pos x="2627290" y="1120461"/>
    <p188:txBody>
      <a:bodyPr/>
      <a:lstStyle/>
      <a:p>
        <a:r>
          <a:rPr lang="en-US"/>
          <a:t>I'm not totally sure about this but this part might be supposed to go in results. In data you need specific numbers, so something like "black students were 25% less likely than white students to have an A or B in math". I would ask the teachers though, results vs data was pretty confusing for me too.</a:t>
        </a:r>
      </a:p>
    </p188:txBody>
  </p188:cm>
  <p188:cm id="{8A727CDE-68C1-4DDF-BA31-E414523342A5}" authorId="{C312D256-6889-4167-560E-ADEBAEE8F724}" status="resolved" created="2023-07-24T17:40:34.141" complete="100000">
    <ac:txMkLst xmlns:ac="http://schemas.microsoft.com/office/drawing/2013/main/command">
      <pc:docMk xmlns:pc="http://schemas.microsoft.com/office/powerpoint/2013/main/command"/>
      <pc:sldMk xmlns:pc="http://schemas.microsoft.com/office/powerpoint/2013/main/command" cId="0" sldId="256"/>
      <ac:spMk id="5" creationId="{3C984B04-A100-61B4-BE7C-B891E49221DB}"/>
      <ac:txMk cp="0">
        <ac:context len="1" hash="13"/>
      </ac:txMk>
    </ac:txMkLst>
    <p188:pos x="1622738" y="463639"/>
    <p188:txBody>
      <a:bodyPr/>
      <a:lstStyle/>
      <a:p>
        <a:r>
          <a:rPr lang="en-US"/>
          <a:t>I think here you should be more specific than just "more" since you have the numbers. It makes for a more convincing argument and I think shows the depth of your research a bit better.</a:t>
        </a:r>
      </a:p>
    </p188:txBody>
  </p188:cm>
  <p188:cm id="{78DC15BF-274F-4BAB-8D17-2336BBA0C70C}" authorId="{C312D256-6889-4167-560E-ADEBAEE8F724}" status="resolved" created="2023-07-24T17:41:28.595" complete="100000">
    <ac:txMkLst xmlns:ac="http://schemas.microsoft.com/office/drawing/2013/main/command">
      <pc:docMk xmlns:pc="http://schemas.microsoft.com/office/powerpoint/2013/main/command"/>
      <pc:sldMk xmlns:pc="http://schemas.microsoft.com/office/powerpoint/2013/main/command" cId="0" sldId="256"/>
      <ac:spMk id="5" creationId="{3C984B04-A100-61B4-BE7C-B891E49221DB}"/>
      <ac:txMk cp="0">
        <ac:context len="1" hash="13"/>
      </ac:txMk>
    </ac:txMkLst>
    <p188:pos x="1352281" y="676140"/>
    <p188:txBody>
      <a:bodyPr/>
      <a:lstStyle/>
      <a:p>
        <a:r>
          <a:rPr lang="en-US"/>
          <a:t>Is NC your specific area? If so you might want to include that in your title and in other places where you're citing specific studies.</a:t>
        </a:r>
      </a:p>
    </p188:txBody>
  </p188:cm>
  <p188:cm id="{11691B1A-F6B2-479F-9586-EDC3E2AAB27D}" authorId="{C312D256-6889-4167-560E-ADEBAEE8F724}" status="resolved" created="2023-07-24T17:43:53.068" complete="100000">
    <ac:txMkLst xmlns:ac="http://schemas.microsoft.com/office/drawing/2013/main/command">
      <pc:docMk xmlns:pc="http://schemas.microsoft.com/office/powerpoint/2013/main/command"/>
      <pc:sldMk xmlns:pc="http://schemas.microsoft.com/office/powerpoint/2013/main/command" cId="0" sldId="256"/>
      <ac:spMk id="34" creationId="{00000000-0000-0000-0000-000000000000}"/>
      <ac:txMk cp="16" len="17">
        <ac:context len="34" hash="3760224043"/>
      </ac:txMk>
    </ac:txMkLst>
    <p188:pos x="4868214" y="444321"/>
    <p188:txBody>
      <a:bodyPr/>
      <a:lstStyle/>
      <a:p>
        <a:r>
          <a:rPr lang="en-US"/>
          <a:t>I really like your data section. I especially like the green graph as it connects both parts of your topic. The one thing I'm not seeing here is how this relates to low income families. For the grey graph, you should definitely elaborate on that in your results section. Overall this section is very good but I think you could be a little more specific with how you explain your findings (eg by using numbers).</a:t>
        </a:r>
      </a:p>
    </p188:txBody>
  </p188:cm>
  <p188:cm id="{74785720-1F49-49A4-8033-8941FE0155C2}" authorId="{C312D256-6889-4167-560E-ADEBAEE8F724}" status="resolved" created="2023-07-24T17:49:22.842" complete="100000">
    <ac:txMkLst xmlns:ac="http://schemas.microsoft.com/office/drawing/2013/main/command">
      <pc:docMk xmlns:pc="http://schemas.microsoft.com/office/powerpoint/2013/main/command"/>
      <pc:sldMk xmlns:pc="http://schemas.microsoft.com/office/powerpoint/2013/main/command" cId="0" sldId="256"/>
      <ac:spMk id="37" creationId="{00000000-0000-0000-0000-000000000000}"/>
      <ac:txMk cp="249">
        <ac:context len="262" hash="3868981491"/>
      </ac:txMk>
    </ac:txMkLst>
    <p188:pos x="1757966" y="1893194"/>
    <p188:txBody>
      <a:bodyPr/>
      <a:lstStyle/>
      <a:p>
        <a:r>
          <a:rPr lang="en-US"/>
          <a:t>this looks like a run-on sentence to me. I think you could split it up as "Students who are truant (mostly colored students) don't do as good in school as students who attend school regularly (mostly white students), or Students who are truant, mostly students of color, dont do as well in school compared to students who attend regulalrly, who are mostly white. Also you should be more specific than "as good" (as well is the grammatically correct version btw).</a:t>
        </a:r>
      </a:p>
    </p188:txBody>
  </p188:cm>
  <p188:cm id="{F6D9D663-6FC1-45E0-905E-049AB6AFBC12}" authorId="{C312D256-6889-4167-560E-ADEBAEE8F724}" status="resolved" created="2023-07-24T17:52:08.768" complete="100000">
    <ac:txMkLst xmlns:ac="http://schemas.microsoft.com/office/drawing/2013/main/command">
      <pc:docMk xmlns:pc="http://schemas.microsoft.com/office/powerpoint/2013/main/command"/>
      <pc:sldMk xmlns:pc="http://schemas.microsoft.com/office/powerpoint/2013/main/command" cId="0" sldId="256"/>
      <ac:spMk id="36" creationId="{00000000-0000-0000-0000-000000000000}"/>
      <ac:txMk cp="3" len="5">
        <ac:context len="9" hash="856554399"/>
      </ac:txMk>
    </ac:txMkLst>
    <p188:pos x="4230709" y="444321"/>
    <p188:txBody>
      <a:bodyPr/>
      <a:lstStyle/>
      <a:p>
        <a:r>
          <a:rPr lang="en-US"/>
          <a:t>Results seem like the part of your poster that's going to need the most work (other than conclusion ofc). It's not only that you information isn't very specific, it's that it's pretty much the same thing you said in the data section. The results is supposed to be the affects of your data on the community you're focusing on (peope/students of color). You could include stuff like how the low grades caused by truancy affect a person's ability to seek higher education, get a job, stay out of prison, or make money. </a:t>
        </a:r>
      </a:p>
    </p188:txBody>
  </p188:cm>
  <p188:cm id="{8D648C8E-2D66-49F3-8A5F-357952AE1F39}" authorId="{C312D256-6889-4167-560E-ADEBAEE8F724}" status="resolved" created="2023-07-24T17:53:31.927" complete="100000">
    <ac:txMkLst xmlns:ac="http://schemas.microsoft.com/office/drawing/2013/main/command">
      <pc:docMk xmlns:pc="http://schemas.microsoft.com/office/powerpoint/2013/main/command"/>
      <pc:sldMk xmlns:pc="http://schemas.microsoft.com/office/powerpoint/2013/main/command" cId="0" sldId="256"/>
      <ac:spMk id="32" creationId="{00000000-0000-0000-0000-000000000000}"/>
      <ac:txMk cp="9" len="2">
        <ac:context len="12" hash="3360927949"/>
      </ac:txMk>
    </ac:txMkLst>
    <p188:pos x="4984123" y="463639"/>
    <p188:txBody>
      <a:bodyPr/>
      <a:lstStyle/>
      <a:p>
        <a:r>
          <a:rPr lang="en-US"/>
          <a:t>you might want to include something in this section about why students of color are more truant than white students. </a:t>
        </a:r>
      </a:p>
    </p188:txBody>
  </p188:cm>
  <p188:cm id="{5D0E45B6-2FE9-446E-AFCB-399810EF0D9B}" authorId="{C312D256-6889-4167-560E-ADEBAEE8F724}" status="resolved" created="2023-07-24T17:55:12.414" complete="100000">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535">
        <ac:context len="940" hash="846310893"/>
      </ac:txMk>
    </ac:txMkLst>
    <p188:pos x="3998890" y="3206839"/>
    <p188:txBody>
      <a:bodyPr/>
      <a:lstStyle/>
      <a:p>
        <a:r>
          <a:rPr lang="en-US"/>
          <a:t>were there any specific scientific websites that you found helpful? I used some of the same sources as you, but ended up finding a lot of articles published on the same sites. If you did too you could include that (it's probably not that important but it takes up space)</a:t>
        </a:r>
      </a:p>
    </p188:txBody>
  </p188:cm>
  <p188:cm id="{2AA3F79C-D7B8-457C-BEB5-089C586DA8C3}" authorId="{C312D256-6889-4167-560E-ADEBAEE8F724}" status="resolved" created="2023-07-24T17:57:33.996" complete="100000">
    <ac:deMkLst xmlns:ac="http://schemas.microsoft.com/office/drawing/2013/main/command">
      <pc:docMk xmlns:pc="http://schemas.microsoft.com/office/powerpoint/2013/main/command"/>
      <pc:sldMk xmlns:pc="http://schemas.microsoft.com/office/powerpoint/2013/main/command" cId="0" sldId="256"/>
      <ac:spMk id="29" creationId="{00000000-0000-0000-0000-000000000000}"/>
    </ac:deMkLst>
    <p188:txBody>
      <a:bodyPr/>
      <a:lstStyle/>
      <a:p>
        <a:r>
          <a:rPr lang="en-US"/>
          <a:t>mostly your poster is pretty clear, but im really missing the part about low income. If you want to imply that students of color are more likely to be low income than white families, you should include that in you background. Otherwise you might want to change your title or even tweak your research question/thesis statement to focus more on racial disparities rather than the wealth gap. </a:t>
        </a:r>
      </a:p>
    </p188:txBody>
  </p188:cm>
  <p188:cm id="{69E2F5BE-1306-4A74-BABD-CB107A9FAB1D}" authorId="{C312D256-6889-4167-560E-ADEBAEE8F724}" status="resolved" created="2023-07-24T17:58:44.388" complete="100000">
    <ac:deMkLst xmlns:ac="http://schemas.microsoft.com/office/drawing/2013/main/command">
      <pc:docMk xmlns:pc="http://schemas.microsoft.com/office/powerpoint/2013/main/command"/>
      <pc:sldMk xmlns:pc="http://schemas.microsoft.com/office/powerpoint/2013/main/command" cId="0" sldId="256"/>
      <ac:spMk id="29" creationId="{00000000-0000-0000-0000-000000000000}"/>
    </ac:deMkLst>
    <p188:txBody>
      <a:bodyPr/>
      <a:lstStyle/>
      <a:p>
        <a:r>
          <a:rPr lang="en-US"/>
          <a:t>If you have time its fun to mess around with the color of the boxes and trying out different fonts just to make your poster a little more unique and eye-catching. You should also as Mr Harper for a fun title if you want </a:t>
        </a:r>
      </a:p>
    </p188:txBody>
  </p188:cm>
  <p188:cm id="{DED2773F-FFA8-4A8C-A13D-BEF292057361}" authorId="{C312D256-6889-4167-560E-ADEBAEE8F724}" status="resolved" created="2023-07-24T18:02:33.175" complete="100000">
    <ac:deMkLst xmlns:ac="http://schemas.microsoft.com/office/drawing/2013/main/command">
      <pc:docMk xmlns:pc="http://schemas.microsoft.com/office/powerpoint/2013/main/command"/>
      <pc:sldMk xmlns:pc="http://schemas.microsoft.com/office/powerpoint/2013/main/command" cId="0" sldId="256"/>
      <ac:picMk id="3" creationId="{74C669F5-3361-9A77-4ECE-F4939C5FD808}"/>
    </ac:deMkLst>
    <p188:txBody>
      <a:bodyPr/>
      <a:lstStyle/>
      <a:p>
        <a:r>
          <a:rPr lang="en-US"/>
          <a:t>honestly looking back on it idk if you really need this chart. I found it kind of confusing to look at, especially since you didn't really use the term chronic absence in the rest of your data, only truancy. You could take the information on truancy and add it to your definition. If you do rreally like the chart, i would consider adding chronic absence to your list of defined terms and see if you can work it into your poster somewhere else. If you add something in the bbackground about why students are often absent you could elaborate on the differences there (eg. religious/medical excuse vs skipping).</a:t>
        </a:r>
      </a:p>
    </p188:txBody>
  </p188:cm>
  <p188:cm id="{19C5A443-71D4-45D9-BF05-65CCF6399305}" authorId="{C312D256-6889-4167-560E-ADEBAEE8F724}" status="resolved" created="2023-07-25T14:00:15.167" complete="100000">
    <ac:deMkLst xmlns:ac="http://schemas.microsoft.com/office/drawing/2013/main/command">
      <pc:docMk xmlns:pc="http://schemas.microsoft.com/office/powerpoint/2013/main/command"/>
      <pc:sldMk xmlns:pc="http://schemas.microsoft.com/office/powerpoint/2013/main/command" cId="0" sldId="256"/>
      <ac:spMk id="29" creationId="{00000000-0000-0000-0000-000000000000}"/>
    </ac:deMkLst>
    <p188:txBody>
      <a:bodyPr/>
      <a:lstStyle/>
      <a:p>
        <a:r>
          <a:rPr lang="en-US"/>
          <a:t>Be sure that in your research question you are clear and concise about the topic you are studying. What about truancy and race are you studying and presenting data on? Your data should indicate what the title/question of your poster should be. </a:t>
        </a:r>
      </a:p>
    </p188:txBody>
  </p188:cm>
  <p188:cm id="{34AC62FD-F468-46D9-962D-DA21EEBCA1BF}" authorId="{C312D256-6889-4167-560E-ADEBAEE8F724}" status="resolved" created="2023-07-25T14:02:03.091" complete="100000">
    <ac:deMkLst xmlns:ac="http://schemas.microsoft.com/office/drawing/2013/main/command">
      <pc:docMk xmlns:pc="http://schemas.microsoft.com/office/powerpoint/2013/main/command"/>
      <pc:sldMk xmlns:pc="http://schemas.microsoft.com/office/powerpoint/2013/main/command" cId="0" sldId="256"/>
      <ac:spMk id="39" creationId="{00000000-0000-0000-0000-000000000000}"/>
    </ac:deMkLst>
    <p188:txBody>
      <a:bodyPr/>
      <a:lstStyle/>
      <a:p>
        <a:r>
          <a:rPr lang="en-US"/>
          <a:t>Citations:  ensure that you provide proper citations for all the sources you reference in your presentation. For  example, if you mention a study by Garcia in your findings be sure to include it in your in-text (Garcia, 2021). </a:t>
        </a:r>
      </a:p>
    </p188:txBody>
  </p188:cm>
  <p188:cm id="{69E10565-24B1-458B-869E-A914CFC139BA}" authorId="{F6C59BC9-9195-F5AE-DC9D-A78E597652C3}" status="resolved" created="2023-07-27T13:46:13.919" complete="100000">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7">
        <ac:context len="532" hash="2148159512"/>
      </ac:txMk>
    </ac:txMkLst>
    <p188:pos x="1585664" y="507412"/>
    <p188:txBody>
      <a:bodyPr/>
      <a:lstStyle/>
      <a:p>
        <a:r>
          <a:rPr lang="en-US"/>
          <a:t>Avoid saying "in conclusion" "to conclude" or any variation in your conclusion.</a:t>
        </a:r>
      </a:p>
    </p188:txBody>
  </p188:cm>
  <p188:cm id="{DF4AE6BB-4765-4609-9265-7BA1531A432D}" authorId="{F6C59BC9-9195-F5AE-DC9D-A78E597652C3}" status="resolved" created="2023-07-27T13:46:44.873" complete="100000">
    <ac:txMkLst xmlns:ac="http://schemas.microsoft.com/office/drawing/2013/main/command">
      <pc:docMk xmlns:pc="http://schemas.microsoft.com/office/powerpoint/2013/main/command"/>
      <pc:sldMk xmlns:pc="http://schemas.microsoft.com/office/powerpoint/2013/main/command" cId="0" sldId="256"/>
      <ac:spMk id="31" creationId="{00000000-0000-0000-0000-000000000000}"/>
      <ac:txMk cp="471" len="6">
        <ac:context len="940" hash="846310893"/>
      </ac:txMk>
    </ac:txMkLst>
    <p188:pos x="808689" y="3266469"/>
    <p188:txBody>
      <a:bodyPr/>
      <a:lstStyle/>
      <a:p>
        <a:r>
          <a:rPr lang="en-US"/>
          <a:t>Thesis Statement</a:t>
        </a:r>
      </a:p>
    </p188:txBody>
  </p188:cm>
  <p188:cm id="{B0ACEDF4-C448-4B09-8B3D-5AD4A48EFB76}" authorId="{F6C59BC9-9195-F5AE-DC9D-A78E597652C3}" status="resolved" created="2023-07-27T13:47:27.530" complete="100000">
    <ac:txMkLst xmlns:ac="http://schemas.microsoft.com/office/drawing/2013/main/command">
      <pc:docMk xmlns:pc="http://schemas.microsoft.com/office/powerpoint/2013/main/command"/>
      <pc:sldMk xmlns:pc="http://schemas.microsoft.com/office/powerpoint/2013/main/command" cId="0" sldId="256"/>
      <ac:spMk id="33" creationId="{00000000-0000-0000-0000-000000000000}"/>
      <ac:txMk cp="95" len="8">
        <ac:context len="566" hash="965437267"/>
      </ac:txMk>
    </ac:txMkLst>
    <p188:pos x="4566714" y="1728374"/>
    <p188:txBody>
      <a:bodyPr/>
      <a:lstStyle/>
      <a:p>
        <a:r>
          <a:rPr lang="en-US"/>
          <a:t>You use "is when" above, use different wording.</a:t>
        </a:r>
      </a:p>
    </p188:txBody>
  </p188:cm>
  <p188:cm id="{B549FA57-A63D-49EE-9684-B36DB5EB4E58}" authorId="{F6C59BC9-9195-F5AE-DC9D-A78E597652C3}" status="resolved" created="2023-07-27T13:47:56.781" complete="100000">
    <ac:txMkLst xmlns:ac="http://schemas.microsoft.com/office/drawing/2013/main/command">
      <pc:docMk xmlns:pc="http://schemas.microsoft.com/office/powerpoint/2013/main/command"/>
      <pc:sldMk xmlns:pc="http://schemas.microsoft.com/office/powerpoint/2013/main/command" cId="0" sldId="256"/>
      <ac:spMk id="33" creationId="{00000000-0000-0000-0000-000000000000}"/>
      <ac:txMk cp="0">
        <ac:context len="566" hash="965437267"/>
      </ac:txMk>
    </ac:txMkLst>
    <p188:pos x="2695630" y="507412"/>
    <p188:txBody>
      <a:bodyPr/>
      <a:lstStyle/>
      <a:p>
        <a:r>
          <a:rPr lang="en-US"/>
          <a:t>Re-word, is when sounds too casual.</a:t>
        </a:r>
      </a:p>
    </p188:txBody>
  </p188:cm>
  <p188:cm id="{7421183E-A8A0-4F65-A18B-BAE540D4B8D4}" authorId="{F6C59BC9-9195-F5AE-DC9D-A78E597652C3}" status="resolved" created="2023-07-27T13:48:47.829" complete="100000">
    <ac:txMkLst xmlns:ac="http://schemas.microsoft.com/office/drawing/2013/main/command">
      <pc:docMk xmlns:pc="http://schemas.microsoft.com/office/powerpoint/2013/main/command"/>
      <pc:sldMk xmlns:pc="http://schemas.microsoft.com/office/powerpoint/2013/main/command" cId="0" sldId="256"/>
      <ac:spMk id="33" creationId="{00000000-0000-0000-0000-000000000000}"/>
      <ac:txMk cp="185" len="36">
        <ac:context len="566" hash="965437267"/>
      </ac:txMk>
    </ac:txMkLst>
    <p188:pos x="2346783" y="3694598"/>
    <p188:txBody>
      <a:bodyPr/>
      <a:lstStyle/>
      <a:p>
        <a:r>
          <a:rPr lang="en-US"/>
          <a:t>Rework: "Students are chronically absent when they miss..."</a:t>
        </a:r>
      </a:p>
    </p188:txBody>
  </p188:cm>
  <p188:cm id="{B7C201A8-9873-49C9-B7B4-C97529DD3713}" authorId="{F6C59BC9-9195-F5AE-DC9D-A78E597652C3}" status="resolved" created="2023-07-27T13:50:18.925" complete="100000">
    <ac:deMkLst xmlns:ac="http://schemas.microsoft.com/office/drawing/2013/main/command">
      <pc:docMk xmlns:pc="http://schemas.microsoft.com/office/powerpoint/2013/main/command"/>
      <pc:sldMk xmlns:pc="http://schemas.microsoft.com/office/powerpoint/2013/main/command" cId="0" sldId="256"/>
      <ac:spMk id="32" creationId="{00000000-0000-0000-0000-000000000000}"/>
    </ac:deMkLst>
    <p188:txBody>
      <a:bodyPr/>
      <a:lstStyle/>
      <a:p>
        <a:r>
          <a:rPr lang="en-US"/>
          <a:t>Tie your background together. You have good bullet points on key information but how's does this all come together in relation to your topic?</a:t>
        </a:r>
      </a:p>
    </p188:txBody>
  </p188:cm>
  <p188:cm id="{28CE7A52-26FE-43B2-83B0-7CDD919E05A4}" authorId="{F6C59BC9-9195-F5AE-DC9D-A78E597652C3}" status="resolved" created="2023-07-27T13:51:28.551"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109" len="49">
        <ac:context len="813" hash="824143453"/>
      </ac:txMk>
    </ac:txMkLst>
    <p188:pos x="7056208" y="1268531"/>
    <p188:txBody>
      <a:bodyPr/>
      <a:lstStyle/>
      <a:p>
        <a:r>
          <a:rPr lang="en-US"/>
          <a:t>Remember to include a period at the end of your sentence after citation.</a:t>
        </a:r>
      </a:p>
    </p188:txBody>
  </p188:cm>
  <p188:cm id="{83BA90A0-C3B1-4DDA-BC6A-A18A4FCF7057}" authorId="{F6C59BC9-9195-F5AE-DC9D-A78E597652C3}" status="resolved" created="2023-07-27T13:53:03.366" complete="100000">
    <ac:txMkLst xmlns:ac="http://schemas.microsoft.com/office/drawing/2013/main/command">
      <pc:docMk xmlns:pc="http://schemas.microsoft.com/office/powerpoint/2013/main/command"/>
      <pc:sldMk xmlns:pc="http://schemas.microsoft.com/office/powerpoint/2013/main/command" cId="0" sldId="256"/>
      <ac:spMk id="37" creationId="{00000000-0000-0000-0000-000000000000}"/>
      <ac:txMk cp="52">
        <ac:context len="262" hash="3868981491"/>
      </ac:txMk>
    </ac:txMkLst>
    <p188:pos x="967255" y="792832"/>
    <p188:txBody>
      <a:bodyPr/>
      <a:lstStyle/>
      <a:p>
        <a:r>
          <a:rPr lang="en-US"/>
          <a:t>Effects. May be better worded:"... can cause short and long term effects."</a:t>
        </a:r>
      </a:p>
    </p188:txBody>
  </p188:cm>
  <p188:cm id="{7A497EE0-95FC-494F-AE4B-0C94AE7EECB4}" authorId="{F6C59BC9-9195-F5AE-DC9D-A78E597652C3}" status="resolved" created="2023-07-27T13:53:16.444" complete="100000">
    <ac:txMkLst xmlns:ac="http://schemas.microsoft.com/office/drawing/2013/main/command">
      <pc:docMk xmlns:pc="http://schemas.microsoft.com/office/powerpoint/2013/main/command"/>
      <pc:sldMk xmlns:pc="http://schemas.microsoft.com/office/powerpoint/2013/main/command" cId="0" sldId="256"/>
      <ac:spMk id="37" creationId="{00000000-0000-0000-0000-000000000000}"/>
      <ac:txMk cp="64" len="8">
        <ac:context len="262" hash="3868981491"/>
      </ac:txMk>
    </ac:txMkLst>
    <p188:pos x="2949336" y="1363671"/>
    <p188:txBody>
      <a:bodyPr/>
      <a:lstStyle/>
      <a:p>
        <a:r>
          <a:rPr lang="en-US"/>
          <a:t>Effects</a:t>
        </a:r>
      </a:p>
    </p188:txBody>
  </p188:cm>
  <p188:cm id="{C5EC3CEA-F3D6-47E4-8391-D396E3FFAEC3}" authorId="{F6C59BC9-9195-F5AE-DC9D-A78E597652C3}" status="resolved" created="2023-07-27T13:54:40.915" complete="100000">
    <ac:txMkLst xmlns:ac="http://schemas.microsoft.com/office/drawing/2013/main/command">
      <pc:docMk xmlns:pc="http://schemas.microsoft.com/office/powerpoint/2013/main/command"/>
      <pc:sldMk xmlns:pc="http://schemas.microsoft.com/office/powerpoint/2013/main/command" cId="0" sldId="256"/>
      <ac:spMk id="7" creationId="{11C069DF-C24A-7B6F-812A-CEDC5A677932}"/>
      <ac:txMk cp="191" len="3">
        <ac:context len="345" hash="2048933257"/>
      </ac:txMk>
    </ac:txMkLst>
    <p188:pos x="5502256" y="1474668"/>
    <p188:txBody>
      <a:bodyPr/>
      <a:lstStyle/>
      <a:p>
        <a:r>
          <a:rPr lang="en-US"/>
          <a:t>Avoid contractions "don't, didn't, can't" etc. Reword this portion, too casual.</a:t>
        </a:r>
      </a:p>
    </p188:txBody>
  </p188:cm>
  <p188:cm id="{0761BF46-1005-4762-BB60-EC197C6E4603}" authorId="{F6C59BC9-9195-F5AE-DC9D-A78E597652C3}" status="resolved" created="2023-07-27T13:55:08.260" complete="100000">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83">
        <ac:context len="532" hash="2148159512"/>
      </ac:txMk>
    </ac:txMkLst>
    <p188:pos x="5169267" y="824545"/>
    <p188:txBody>
      <a:bodyPr/>
      <a:lstStyle/>
      <a:p>
        <a:r>
          <a:rPr lang="en-US"/>
          <a:t>in</a:t>
        </a:r>
      </a:p>
    </p188:txBody>
  </p188:cm>
  <p188:cm id="{670CE426-F3B7-4766-B4FA-EF2AB0E30473}" authorId="{F6C59BC9-9195-F5AE-DC9D-A78E597652C3}" status="resolved" created="2023-07-27T13:55:49.885" complete="100000">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210" len="17">
        <ac:context len="532" hash="2148159512"/>
      </ac:txMk>
    </ac:txMkLst>
    <p188:pos x="5359546" y="1775944"/>
    <p188:txBody>
      <a:bodyPr/>
      <a:lstStyle/>
      <a:p>
        <a:r>
          <a:rPr lang="en-US"/>
          <a:t>Rework, you use a similar sentence structure in the previous sentence.</a:t>
        </a:r>
      </a:p>
    </p188:txBody>
  </p188:cm>
  <p188:cm id="{DF422CF9-C7BD-48C0-9A6B-95F1F9F02CA7}" authorId="{F6C59BC9-9195-F5AE-DC9D-A78E597652C3}" status="resolved" created="2023-07-27T13:56:15.714" complete="100000">
    <ac:txMkLst xmlns:ac="http://schemas.microsoft.com/office/drawing/2013/main/command">
      <pc:docMk xmlns:pc="http://schemas.microsoft.com/office/powerpoint/2013/main/command"/>
      <pc:sldMk xmlns:pc="http://schemas.microsoft.com/office/powerpoint/2013/main/command" cId="0" sldId="256"/>
      <ac:spMk id="35" creationId="{00000000-0000-0000-0000-000000000000}"/>
      <ac:txMk cp="371" len="1">
        <ac:context len="532" hash="2148159512"/>
      </ac:txMk>
    </ac:txMkLst>
    <p188:pos x="4297151" y="2727343"/>
    <p188:txBody>
      <a:bodyPr/>
      <a:lstStyle/>
      <a:p>
        <a:r>
          <a:rPr lang="en-US"/>
          <a:t>they</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9000" cy="1676400"/>
          </a:xfrm>
          <a:prstGeom prst="rect">
            <a:avLst/>
          </a:prstGeom>
          <a:solidFill>
            <a:schemeClr val="bg1"/>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sz="3200" b="0">
                <a:solidFill>
                  <a:srgbClr val="000000"/>
                </a:solidFill>
                <a:latin typeface="Lexend SemiBold"/>
                <a:ea typeface="Lexend SemiBold"/>
                <a:cs typeface="Lexend SemiBold"/>
              </a:rPr>
              <a:t>Not Going To School: Truancy and How It Impacts Students in the U.S.</a:t>
            </a:r>
          </a:p>
          <a:p>
            <a:r>
              <a:rPr lang="en-US" sz="3200" b="0">
                <a:solidFill>
                  <a:srgbClr val="000000"/>
                </a:solidFill>
                <a:latin typeface="Lexend SemiBold"/>
                <a:ea typeface="Lexend SemiBold"/>
                <a:cs typeface="Lexend SemiBold"/>
              </a:rPr>
              <a:t>Joshua Uba</a:t>
            </a:r>
          </a:p>
          <a:p>
            <a:r>
              <a:rPr lang="en-US" sz="3200" b="0">
                <a:solidFill>
                  <a:srgbClr val="000000"/>
                </a:solidFill>
                <a:latin typeface="Lexend SemiBold"/>
                <a:ea typeface="Lexend SemiBold"/>
                <a:cs typeface="Lexend SemiBold"/>
                <a:sym typeface="Lexend SemiBold"/>
              </a:rPr>
              <a:t>Voyager Academy High School</a:t>
            </a:r>
            <a:endParaRPr lang="en-US" sz="3200" b="0">
              <a:solidFill>
                <a:srgbClr val="000000"/>
              </a:solidFill>
              <a:latin typeface="Lexend SemiBold"/>
              <a:ea typeface="Lexend SemiBold"/>
              <a:cs typeface="Lexend SemiBold"/>
            </a:endParaRPr>
          </a:p>
        </p:txBody>
      </p:sp>
      <p:sp>
        <p:nvSpPr>
          <p:cNvPr id="30" name="Google Shape;30;p1"/>
          <p:cNvSpPr txBox="1">
            <a:spLocks noGrp="1"/>
          </p:cNvSpPr>
          <p:nvPr>
            <p:ph type="body" idx="1"/>
          </p:nvPr>
        </p:nvSpPr>
        <p:spPr>
          <a:xfrm>
            <a:off x="348343" y="2133600"/>
            <a:ext cx="6792685" cy="533400"/>
          </a:xfrm>
          <a:prstGeom prst="rect">
            <a:avLst/>
          </a:prstGeom>
          <a:solidFill>
            <a:schemeClr val="bg1"/>
          </a:solidFill>
          <a:ln w="9525" cap="flat" cmpd="sng">
            <a:solidFill>
              <a:srgbClr val="002060"/>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rgbClr val="000000"/>
                </a:solidFill>
                <a:latin typeface="Lexend SemiBold"/>
                <a:ea typeface="Lexend SemiBold"/>
                <a:cs typeface="Lexend SemiBold"/>
                <a:sym typeface="Lexend SemiBold"/>
              </a:rPr>
              <a:t>  Introduction</a:t>
            </a:r>
            <a:endParaRPr sz="3000" b="0" i="0" u="none" strike="noStrike" cap="none">
              <a:solidFill>
                <a:srgbClr val="000000"/>
              </a:solidFill>
              <a:latin typeface="Lexend SemiBold"/>
              <a:ea typeface="Lexend SemiBold"/>
              <a:cs typeface="Lexend SemiBold"/>
              <a:sym typeface="Lexend SemiBold"/>
            </a:endParaRPr>
          </a:p>
        </p:txBody>
      </p:sp>
      <p:sp>
        <p:nvSpPr>
          <p:cNvPr id="31" name="Google Shape;31;p1"/>
          <p:cNvSpPr txBox="1">
            <a:spLocks noGrp="1"/>
          </p:cNvSpPr>
          <p:nvPr>
            <p:ph type="body" idx="2"/>
          </p:nvPr>
        </p:nvSpPr>
        <p:spPr>
          <a:xfrm>
            <a:off x="335249" y="2818880"/>
            <a:ext cx="6805694" cy="6773725"/>
          </a:xfrm>
          <a:prstGeom prst="rect">
            <a:avLst/>
          </a:prstGeom>
          <a:noFill/>
          <a:ln>
            <a:noFill/>
          </a:ln>
        </p:spPr>
        <p:txBody>
          <a:bodyPr spcFirstLastPara="1" wrap="square" lIns="78350" tIns="39175" rIns="78350" bIns="39175" anchor="t" anchorCtr="0">
            <a:noAutofit/>
          </a:bodyPr>
          <a:lstStyle/>
          <a:p>
            <a:pPr marL="0" indent="0">
              <a:spcBef>
                <a:spcPts val="1200"/>
              </a:spcBef>
            </a:pPr>
            <a:r>
              <a:rPr lang="en-US" sz="1900" b="1" dirty="0">
                <a:solidFill>
                  <a:srgbClr val="000000"/>
                </a:solidFill>
                <a:latin typeface="Arial"/>
                <a:cs typeface="Arial"/>
              </a:rPr>
              <a:t>Introduction:</a:t>
            </a:r>
            <a:br>
              <a:rPr lang="en-US" sz="1900" b="1" dirty="0">
                <a:solidFill>
                  <a:srgbClr val="000000"/>
                </a:solidFill>
                <a:latin typeface="Arial"/>
                <a:cs typeface="Arial"/>
              </a:rPr>
            </a:br>
            <a:r>
              <a:rPr lang="en-US" sz="1900" dirty="0">
                <a:solidFill>
                  <a:srgbClr val="000000"/>
                </a:solidFill>
                <a:latin typeface="Arial"/>
                <a:cs typeface="Arial"/>
              </a:rPr>
              <a:t>Education is important for kids and their lifelong development. As a result, not attending school can have adverse </a:t>
            </a:r>
            <a:r>
              <a:rPr lang="en-US" sz="1900" dirty="0">
                <a:solidFill>
                  <a:srgbClr val="000000"/>
                </a:solidFill>
                <a:latin typeface="Arial"/>
              </a:rPr>
              <a:t>consequences</a:t>
            </a:r>
            <a:r>
              <a:rPr lang="en-US" sz="1900" dirty="0">
                <a:solidFill>
                  <a:srgbClr val="000000"/>
                </a:solidFill>
                <a:latin typeface="Arial"/>
                <a:cs typeface="Arial"/>
              </a:rPr>
              <a:t> for a child. Truancy refers to the deliberate and unauthorized absence from school, whether it be for valid reasons or not. It can have short term affects like low achievement and long term affects like incarceration.</a:t>
            </a:r>
            <a:endParaRPr lang="en-US" sz="1900" dirty="0">
              <a:solidFill>
                <a:srgbClr val="000000"/>
              </a:solidFill>
              <a:latin typeface="Arial"/>
            </a:endParaRPr>
          </a:p>
          <a:p>
            <a:pPr marL="0" indent="0">
              <a:spcBef>
                <a:spcPts val="1200"/>
              </a:spcBef>
            </a:pPr>
            <a:r>
              <a:rPr lang="en-US" sz="1900" b="1" dirty="0">
                <a:solidFill>
                  <a:srgbClr val="000000"/>
                </a:solidFill>
                <a:latin typeface="Arial"/>
                <a:cs typeface="Arial"/>
              </a:rPr>
              <a:t>Research Question:</a:t>
            </a:r>
            <a:endParaRPr lang="en-US" sz="1900" dirty="0">
              <a:solidFill>
                <a:srgbClr val="000000"/>
              </a:solidFill>
              <a:latin typeface="Arial"/>
            </a:endParaRPr>
          </a:p>
          <a:p>
            <a:pPr marL="0" indent="0">
              <a:spcBef>
                <a:spcPts val="0"/>
              </a:spcBef>
            </a:pPr>
            <a:r>
              <a:rPr lang="en-US" sz="1900" dirty="0">
                <a:solidFill>
                  <a:srgbClr val="000000"/>
                </a:solidFill>
                <a:latin typeface="Arial"/>
                <a:cs typeface="Arial"/>
              </a:rPr>
              <a:t>How does truancy among students of color affect their rates of discipline and achievement?</a:t>
            </a:r>
            <a:endParaRPr lang="en-US" sz="1900" dirty="0">
              <a:solidFill>
                <a:srgbClr val="000000"/>
              </a:solidFill>
              <a:latin typeface="Arial"/>
            </a:endParaRPr>
          </a:p>
          <a:p>
            <a:pPr marL="0" indent="0">
              <a:spcBef>
                <a:spcPts val="0"/>
              </a:spcBef>
            </a:pPr>
            <a:endParaRPr lang="en-US" sz="1900">
              <a:solidFill>
                <a:srgbClr val="000000"/>
              </a:solidFill>
              <a:latin typeface="Arial"/>
              <a:cs typeface="Arial"/>
            </a:endParaRPr>
          </a:p>
          <a:p>
            <a:pPr marL="0" indent="0">
              <a:spcBef>
                <a:spcPts val="0"/>
              </a:spcBef>
            </a:pPr>
            <a:r>
              <a:rPr lang="en-US" sz="1900" b="1" dirty="0">
                <a:solidFill>
                  <a:srgbClr val="000000"/>
                </a:solidFill>
                <a:latin typeface="Arial"/>
                <a:cs typeface="Arial"/>
              </a:rPr>
              <a:t>Thesis Statement:</a:t>
            </a:r>
          </a:p>
          <a:p>
            <a:pPr marL="0" indent="0">
              <a:spcBef>
                <a:spcPts val="0"/>
              </a:spcBef>
            </a:pPr>
            <a:r>
              <a:rPr lang="en-US" sz="1900" dirty="0">
                <a:solidFill>
                  <a:srgbClr val="000000"/>
                </a:solidFill>
                <a:latin typeface="Arial"/>
                <a:cs typeface="Arial"/>
              </a:rPr>
              <a:t>Students of color experiencing truancy have lower academic performance, fewer hours of instruction, and higher rates of discipline, which can lead to unemployment and incarceration.</a:t>
            </a:r>
            <a:endParaRPr lang="en-US" sz="1900" dirty="0">
              <a:solidFill>
                <a:srgbClr val="000000"/>
              </a:solidFill>
              <a:latin typeface="Arial"/>
            </a:endParaRPr>
          </a:p>
          <a:p>
            <a:pPr marL="0" indent="0">
              <a:spcBef>
                <a:spcPts val="0"/>
              </a:spcBef>
            </a:pPr>
            <a:br>
              <a:rPr lang="en-US" sz="1900" dirty="0">
                <a:solidFill>
                  <a:srgbClr val="000000"/>
                </a:solidFill>
                <a:latin typeface="Arial"/>
              </a:rPr>
            </a:br>
            <a:r>
              <a:rPr lang="en-US" sz="1900" b="1" dirty="0">
                <a:solidFill>
                  <a:srgbClr val="000000"/>
                </a:solidFill>
                <a:latin typeface="Arial"/>
              </a:rPr>
              <a:t>Methodology:</a:t>
            </a:r>
          </a:p>
          <a:p>
            <a:pPr marL="0" indent="0">
              <a:spcBef>
                <a:spcPts val="0"/>
              </a:spcBef>
            </a:pPr>
            <a:r>
              <a:rPr lang="en-US" sz="1900" dirty="0">
                <a:solidFill>
                  <a:srgbClr val="000000"/>
                </a:solidFill>
                <a:latin typeface="Arial"/>
                <a:cs typeface="Arial"/>
              </a:rPr>
              <a:t>I chose my subject because I have a passion for it. I hate to see some students of color not achieving as much as their white peers. I conducted secondary research to gather my information. I mainly used Google Scholar, ERIC, JSTOR, and government sites.</a:t>
            </a:r>
          </a:p>
        </p:txBody>
      </p:sp>
      <p:sp>
        <p:nvSpPr>
          <p:cNvPr id="32" name="Google Shape;32;p1"/>
          <p:cNvSpPr txBox="1">
            <a:spLocks noGrp="1"/>
          </p:cNvSpPr>
          <p:nvPr>
            <p:ph type="body" idx="3"/>
          </p:nvPr>
        </p:nvSpPr>
        <p:spPr>
          <a:xfrm>
            <a:off x="461435" y="10154778"/>
            <a:ext cx="6792600" cy="533400"/>
          </a:xfrm>
          <a:prstGeom prst="rect">
            <a:avLst/>
          </a:prstGeom>
          <a:solidFill>
            <a:schemeClr val="bg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lvl="0" indent="457200" rtl="0">
              <a:lnSpc>
                <a:spcPct val="100000"/>
              </a:lnSpc>
              <a:spcBef>
                <a:spcPts val="0"/>
              </a:spcBef>
              <a:spcAft>
                <a:spcPts val="0"/>
              </a:spcAft>
              <a:buSzPts val="1400"/>
              <a:buNone/>
            </a:pPr>
            <a:r>
              <a:rPr lang="en-US" sz="3000" b="0">
                <a:solidFill>
                  <a:schemeClr val="dk1"/>
                </a:solidFill>
                <a:latin typeface="Lexend SemiBold"/>
                <a:ea typeface="Lexend Medium"/>
                <a:cs typeface="Lexend Medium"/>
                <a:sym typeface="Lexend Medium"/>
              </a:rPr>
              <a:t>Background</a:t>
            </a:r>
            <a:r>
              <a:rPr lang="en-US" sz="3000">
                <a:solidFill>
                  <a:schemeClr val="dk1"/>
                </a:solidFill>
                <a:latin typeface="Lexend SemiBold"/>
                <a:ea typeface="Actor"/>
                <a:cs typeface="Actor"/>
                <a:sym typeface="Actor"/>
              </a:rPr>
              <a:t> </a:t>
            </a:r>
            <a:endParaRPr lang="en-US" sz="3000" i="0" u="none" strike="noStrike" cap="none">
              <a:solidFill>
                <a:schemeClr val="dk1"/>
              </a:solidFill>
              <a:latin typeface="Lexend SemiBold"/>
              <a:ea typeface="Actor"/>
              <a:cs typeface="Actor"/>
            </a:endParaRPr>
          </a:p>
        </p:txBody>
      </p:sp>
      <p:sp>
        <p:nvSpPr>
          <p:cNvPr id="33" name="Google Shape;33;p1"/>
          <p:cNvSpPr txBox="1">
            <a:spLocks noGrp="1"/>
          </p:cNvSpPr>
          <p:nvPr>
            <p:ph type="body" idx="4"/>
          </p:nvPr>
        </p:nvSpPr>
        <p:spPr>
          <a:xfrm>
            <a:off x="474672" y="10833504"/>
            <a:ext cx="6792685" cy="6084746"/>
          </a:xfrm>
          <a:prstGeom prst="rect">
            <a:avLst/>
          </a:prstGeom>
          <a:noFill/>
          <a:ln>
            <a:noFill/>
          </a:ln>
        </p:spPr>
        <p:txBody>
          <a:bodyPr spcFirstLastPara="1" wrap="square" lIns="78350" tIns="39175" rIns="78350" bIns="39175" anchor="t" anchorCtr="0">
            <a:noAutofit/>
          </a:bodyPr>
          <a:lstStyle/>
          <a:p>
            <a:pPr marL="285750" indent="-285750">
              <a:buChar char="•"/>
            </a:pPr>
            <a:r>
              <a:rPr lang="en-US" sz="1950" dirty="0">
                <a:solidFill>
                  <a:schemeClr val="tx1"/>
                </a:solidFill>
                <a:latin typeface="Arial"/>
                <a:cs typeface="Arial"/>
              </a:rPr>
              <a:t>Truancy refers to a child frequently missing school without a valid reason</a:t>
            </a:r>
          </a:p>
          <a:p>
            <a:pPr marL="0" indent="0"/>
            <a:endParaRPr lang="en-US" sz="1950">
              <a:solidFill>
                <a:schemeClr val="tx1"/>
              </a:solidFill>
              <a:latin typeface="Arial"/>
              <a:cs typeface="Arial"/>
            </a:endParaRPr>
          </a:p>
          <a:p>
            <a:pPr marL="285750" indent="-285750">
              <a:buChar char="•"/>
            </a:pPr>
            <a:r>
              <a:rPr lang="en-US" sz="1950" dirty="0">
                <a:solidFill>
                  <a:schemeClr val="tx1"/>
                </a:solidFill>
                <a:latin typeface="Arial"/>
                <a:cs typeface="Arial"/>
              </a:rPr>
              <a:t>Chronic Absenteeism implies a student misses school for any reason (excused, unexcused, suspension)</a:t>
            </a:r>
          </a:p>
          <a:p>
            <a:pPr marL="285750" indent="-285750">
              <a:buChar char="•"/>
            </a:pPr>
            <a:endParaRPr lang="en-US" sz="1950">
              <a:solidFill>
                <a:schemeClr val="tx1"/>
              </a:solidFill>
              <a:latin typeface="Arial"/>
              <a:cs typeface="Arial"/>
            </a:endParaRPr>
          </a:p>
          <a:p>
            <a:pPr marL="285750" indent="-285750">
              <a:buChar char="•"/>
            </a:pPr>
            <a:r>
              <a:rPr lang="en-US" sz="1950" dirty="0">
                <a:solidFill>
                  <a:schemeClr val="tx1"/>
                </a:solidFill>
                <a:latin typeface="Arial"/>
                <a:cs typeface="Arial"/>
              </a:rPr>
              <a:t>Students are chronically absent when they miss at least 15 days of school in a year</a:t>
            </a:r>
          </a:p>
          <a:p>
            <a:pPr marL="285750" indent="-285750">
              <a:buChar char="•"/>
            </a:pPr>
            <a:endParaRPr lang="en-US" sz="1950">
              <a:solidFill>
                <a:schemeClr val="tx1"/>
              </a:solidFill>
              <a:latin typeface="Arial"/>
              <a:cs typeface="Arial"/>
            </a:endParaRPr>
          </a:p>
          <a:p>
            <a:pPr marL="285750" indent="-285750">
              <a:buChar char="•"/>
            </a:pPr>
            <a:r>
              <a:rPr lang="en-US" sz="1950" dirty="0">
                <a:solidFill>
                  <a:schemeClr val="tx1"/>
                </a:solidFill>
                <a:latin typeface="Arial"/>
                <a:cs typeface="Arial"/>
              </a:rPr>
              <a:t>Examples of school discipline include suspension, expulsion, and detention</a:t>
            </a:r>
          </a:p>
          <a:p>
            <a:pPr marL="285750" indent="-285750">
              <a:buChar char="•"/>
            </a:pPr>
            <a:endParaRPr lang="en-US" sz="1950">
              <a:solidFill>
                <a:schemeClr val="tx1"/>
              </a:solidFill>
              <a:latin typeface="Arial"/>
              <a:cs typeface="Arial"/>
            </a:endParaRPr>
          </a:p>
          <a:p>
            <a:pPr marL="285750" indent="-285750">
              <a:buChar char="•"/>
            </a:pPr>
            <a:r>
              <a:rPr lang="en-US" sz="1950" dirty="0">
                <a:solidFill>
                  <a:schemeClr val="tx1"/>
                </a:solidFill>
                <a:latin typeface="Arial"/>
              </a:rPr>
              <a:t>Besides race, some reasons for truancy could be missing the bus, sleeping through an alarm, and family problems</a:t>
            </a:r>
            <a:endParaRPr lang="en-US" sz="1950" dirty="0">
              <a:solidFill>
                <a:schemeClr val="tx1"/>
              </a:solidFill>
              <a:latin typeface="Arial"/>
              <a:cs typeface="Arial"/>
            </a:endParaRPr>
          </a:p>
          <a:p>
            <a:pPr marL="285750" indent="-285750">
              <a:buChar char="•"/>
            </a:pPr>
            <a:endParaRPr lang="en-US" sz="1950">
              <a:solidFill>
                <a:schemeClr val="tx1"/>
              </a:solidFill>
              <a:latin typeface="Arial"/>
            </a:endParaRPr>
          </a:p>
          <a:p>
            <a:pPr marL="0" indent="0"/>
            <a:r>
              <a:rPr lang="en-US" sz="1950" dirty="0">
                <a:solidFill>
                  <a:schemeClr val="tx1"/>
                </a:solidFill>
                <a:latin typeface="Arial"/>
              </a:rPr>
              <a:t>Truancy and chronic absenteeism can both lead to being suspended, expelled, and getting detention.</a:t>
            </a:r>
          </a:p>
          <a:p>
            <a:pPr marL="285750" indent="-285750">
              <a:buChar char="•"/>
            </a:pPr>
            <a:endParaRPr lang="en-US" sz="2000">
              <a:solidFill>
                <a:schemeClr val="tx1"/>
              </a:solidFill>
              <a:latin typeface="Arial"/>
            </a:endParaRPr>
          </a:p>
          <a:p>
            <a:pPr marL="285750" indent="-285750">
              <a:buChar char="•"/>
            </a:pPr>
            <a:endParaRPr lang="en-US" sz="2000">
              <a:latin typeface="Arial"/>
            </a:endParaRPr>
          </a:p>
          <a:p>
            <a:pPr marL="285750" indent="-285750">
              <a:buChar char="•"/>
            </a:pPr>
            <a:endParaRPr lang="en-US" sz="1800">
              <a:latin typeface="Arial"/>
            </a:endParaRPr>
          </a:p>
          <a:p>
            <a:pPr marL="285750" indent="-285750">
              <a:buChar char="•"/>
            </a:pPr>
            <a:endParaRPr lang="en-US" sz="1800">
              <a:latin typeface="Arial"/>
            </a:endParaRPr>
          </a:p>
          <a:p>
            <a:pPr marL="285750" indent="-285750">
              <a:buChar char="•"/>
            </a:pPr>
            <a:endParaRPr lang="en-US" sz="1800">
              <a:latin typeface="Arial"/>
            </a:endParaRPr>
          </a:p>
          <a:p>
            <a:pPr marL="285750" indent="-285750">
              <a:buChar char="•"/>
            </a:pPr>
            <a:endParaRPr lang="en-US" sz="1800">
              <a:latin typeface="Arial"/>
            </a:endParaRPr>
          </a:p>
          <a:p>
            <a:pPr marL="285750" indent="-285750">
              <a:buChar char="•"/>
            </a:pPr>
            <a:endParaRPr lang="en-US" sz="1800"/>
          </a:p>
          <a:p>
            <a:pPr marL="285750" indent="-285750">
              <a:buChar char="•"/>
            </a:pPr>
            <a:endParaRPr lang="en-US" sz="1800"/>
          </a:p>
          <a:p>
            <a:pPr marL="285750" indent="-285750">
              <a:buChar char="•"/>
            </a:pPr>
            <a:endParaRPr lang="en-US" sz="1800"/>
          </a:p>
          <a:p>
            <a:pPr marL="0" indent="0"/>
            <a:endParaRPr lang="en-US" sz="1800">
              <a:cs typeface="Arial"/>
            </a:endParaRPr>
          </a:p>
          <a:p>
            <a:pPr marL="0" indent="0"/>
            <a:endParaRPr lang="en-US" sz="1800">
              <a:latin typeface="Arial"/>
              <a:cs typeface="Arial"/>
            </a:endParaRPr>
          </a:p>
          <a:p>
            <a:pPr marL="285750" indent="-285750">
              <a:buChar char="•"/>
            </a:pPr>
            <a:endParaRPr lang="en-US" sz="1800">
              <a:latin typeface="Arial"/>
              <a:cs typeface="Arial"/>
            </a:endParaRPr>
          </a:p>
          <a:p>
            <a:pPr marL="285750" indent="-285750">
              <a:buChar char="•"/>
            </a:pPr>
            <a:endParaRPr lang="en-US" sz="1800">
              <a:latin typeface="Arial"/>
              <a:cs typeface="Arial"/>
            </a:endParaRPr>
          </a:p>
          <a:p>
            <a:pPr marL="0" indent="0">
              <a:spcBef>
                <a:spcPts val="1200"/>
              </a:spcBef>
            </a:pPr>
            <a:br>
              <a:rPr lang="en-US" sz="1800" dirty="0"/>
            </a:br>
            <a:endParaRPr lang="en-US" sz="1800"/>
          </a:p>
          <a:p>
            <a:pPr marL="0" lvl="0" indent="0" algn="l" rtl="0">
              <a:lnSpc>
                <a:spcPct val="100000"/>
              </a:lnSpc>
              <a:spcBef>
                <a:spcPts val="1200"/>
              </a:spcBef>
              <a:spcAft>
                <a:spcPts val="0"/>
              </a:spcAft>
              <a:buSzPts val="1100"/>
              <a:buNone/>
            </a:pPr>
            <a:endParaRPr sz="1800">
              <a:latin typeface="Calibri"/>
              <a:ea typeface="Calibri"/>
              <a:cs typeface="Calibri"/>
            </a:endParaRPr>
          </a:p>
        </p:txBody>
      </p:sp>
      <p:sp>
        <p:nvSpPr>
          <p:cNvPr id="34" name="Google Shape;34;p1"/>
          <p:cNvSpPr txBox="1">
            <a:spLocks noGrp="1"/>
          </p:cNvSpPr>
          <p:nvPr>
            <p:ph type="body" idx="7"/>
          </p:nvPr>
        </p:nvSpPr>
        <p:spPr>
          <a:xfrm>
            <a:off x="7605797" y="2133600"/>
            <a:ext cx="6792685" cy="533400"/>
          </a:xfrm>
          <a:prstGeom prst="rect">
            <a:avLst/>
          </a:prstGeom>
          <a:solidFill>
            <a:schemeClr val="bg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b="0">
                <a:solidFill>
                  <a:schemeClr val="dk1"/>
                </a:solidFill>
                <a:latin typeface="Lexend SemiBold"/>
                <a:ea typeface="Lexend SemiBold"/>
                <a:cs typeface="Lexend SemiBold"/>
                <a:sym typeface="Lexend SemiBold"/>
              </a:rPr>
              <a:t>                   Data Analysis </a:t>
            </a:r>
            <a:endParaRPr sz="3000" b="0" i="0" u="none" strike="noStrike" cap="none">
              <a:solidFill>
                <a:schemeClr val="dk1"/>
              </a:solidFill>
              <a:latin typeface="Lexend SemiBold"/>
              <a:ea typeface="Lexend SemiBold"/>
              <a:cs typeface="Lexend SemiBold"/>
              <a:sym typeface="Lexend SemiBold"/>
            </a:endParaRPr>
          </a:p>
        </p:txBody>
      </p:sp>
      <p:sp>
        <p:nvSpPr>
          <p:cNvPr id="35" name="Google Shape;35;p1"/>
          <p:cNvSpPr txBox="1">
            <a:spLocks noGrp="1"/>
          </p:cNvSpPr>
          <p:nvPr>
            <p:ph type="body" idx="8"/>
          </p:nvPr>
        </p:nvSpPr>
        <p:spPr>
          <a:xfrm>
            <a:off x="14948606" y="12496800"/>
            <a:ext cx="6792685" cy="2924335"/>
          </a:xfrm>
          <a:prstGeom prst="rect">
            <a:avLst/>
          </a:prstGeom>
          <a:noFill/>
          <a:ln>
            <a:noFill/>
          </a:ln>
        </p:spPr>
        <p:txBody>
          <a:bodyPr spcFirstLastPara="1" wrap="square" lIns="78350" tIns="39175" rIns="78350" bIns="39175" anchor="t" anchorCtr="0">
            <a:noAutofit/>
          </a:bodyPr>
          <a:lstStyle/>
          <a:p>
            <a:pPr marL="0" indent="0">
              <a:spcBef>
                <a:spcPts val="0"/>
              </a:spcBef>
              <a:buNone/>
            </a:pPr>
            <a:r>
              <a:rPr lang="en-US" sz="1950">
                <a:latin typeface="Arial"/>
              </a:rPr>
              <a:t>Truancy negatively affects students in different ways. Truancy can be prevented in schools by creating a welcoming and positive culture, monitoring attendance properly, providing support to students, and more. Parents can focus on keeping attendance records, checking in with the school your child is attending, talking to guidance counselors, asking your child what they learn in school, monitoring your child's friendships, relationships, etc., and encouraging your child to take part in extracurricular activities. (Tioga, 2022)</a:t>
            </a:r>
            <a:endParaRPr lang="en-US" sz="1950"/>
          </a:p>
        </p:txBody>
      </p:sp>
      <p:sp>
        <p:nvSpPr>
          <p:cNvPr id="36" name="Google Shape;36;p1"/>
          <p:cNvSpPr txBox="1">
            <a:spLocks noGrp="1"/>
          </p:cNvSpPr>
          <p:nvPr>
            <p:ph type="body" idx="9"/>
          </p:nvPr>
        </p:nvSpPr>
        <p:spPr>
          <a:xfrm>
            <a:off x="14804572" y="2133600"/>
            <a:ext cx="6792685" cy="533400"/>
          </a:xfrm>
          <a:prstGeom prst="rect">
            <a:avLst/>
          </a:prstGeom>
          <a:solidFill>
            <a:schemeClr val="bg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dk1"/>
                </a:solidFill>
                <a:latin typeface="Lexend SemiBold"/>
                <a:ea typeface="Lexend SemiBold"/>
                <a:cs typeface="Lexend SemiBold"/>
                <a:sym typeface="Lexend SemiBold"/>
              </a:rPr>
              <a:t>Results </a:t>
            </a:r>
            <a:endParaRPr sz="3000" b="0" i="0" u="none" strike="noStrike" cap="none">
              <a:solidFill>
                <a:schemeClr val="dk1"/>
              </a:solidFill>
              <a:latin typeface="Lexend SemiBold"/>
              <a:ea typeface="Lexend SemiBold"/>
              <a:cs typeface="Lexend SemiBold"/>
              <a:sym typeface="Lexend SemiBold"/>
            </a:endParaRPr>
          </a:p>
        </p:txBody>
      </p:sp>
      <p:sp>
        <p:nvSpPr>
          <p:cNvPr id="37" name="Google Shape;37;p1"/>
          <p:cNvSpPr txBox="1">
            <a:spLocks noGrp="1"/>
          </p:cNvSpPr>
          <p:nvPr>
            <p:ph type="body" idx="13"/>
          </p:nvPr>
        </p:nvSpPr>
        <p:spPr>
          <a:xfrm>
            <a:off x="14804572" y="2819400"/>
            <a:ext cx="6792685" cy="8839200"/>
          </a:xfrm>
          <a:prstGeom prst="rect">
            <a:avLst/>
          </a:prstGeom>
          <a:noFill/>
          <a:ln>
            <a:noFill/>
          </a:ln>
        </p:spPr>
        <p:txBody>
          <a:bodyPr spcFirstLastPara="1" wrap="square" lIns="78350" tIns="39175" rIns="78350" bIns="39175" anchor="t" anchorCtr="0">
            <a:noAutofit/>
          </a:bodyPr>
          <a:lstStyle/>
          <a:p>
            <a:pPr marL="114300" indent="-25400">
              <a:spcBef>
                <a:spcPts val="0"/>
              </a:spcBef>
              <a:buNone/>
            </a:pPr>
            <a:r>
              <a:rPr lang="en-US" sz="1950">
                <a:latin typeface="Arial"/>
              </a:rPr>
              <a:t>Truancy can cause short and long term effects.</a:t>
            </a:r>
          </a:p>
          <a:p>
            <a:pPr marL="114300" indent="-25400">
              <a:spcBef>
                <a:spcPts val="0"/>
              </a:spcBef>
              <a:buNone/>
            </a:pPr>
            <a:endParaRPr lang="en-US" sz="1950">
              <a:latin typeface="Arial"/>
            </a:endParaRPr>
          </a:p>
          <a:p>
            <a:pPr marL="114300" indent="-25400">
              <a:spcBef>
                <a:spcPts val="0"/>
              </a:spcBef>
              <a:buNone/>
            </a:pPr>
            <a:r>
              <a:rPr lang="en-US" sz="1950">
                <a:latin typeface="Arial"/>
              </a:rPr>
              <a:t>Some short term effects are involvement in gangs and dropping out. Some long term effects are adult violence, not being able to get a job, poor mental health, and poverty (</a:t>
            </a:r>
            <a:r>
              <a:rPr lang="en-US" sz="1950" err="1">
                <a:latin typeface="Arial"/>
              </a:rPr>
              <a:t>ChalkyPapers</a:t>
            </a:r>
            <a:r>
              <a:rPr lang="en-US" sz="1950">
                <a:latin typeface="Arial"/>
              </a:rPr>
              <a:t>, 2022).</a:t>
            </a: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a:p>
            <a:pPr marL="114300" indent="-25400">
              <a:spcBef>
                <a:spcPts val="0"/>
              </a:spcBef>
              <a:buNone/>
            </a:pPr>
            <a:endParaRPr lang="en-US" sz="1900">
              <a:latin typeface="Arial"/>
            </a:endParaRPr>
          </a:p>
        </p:txBody>
      </p:sp>
      <p:sp>
        <p:nvSpPr>
          <p:cNvPr id="38" name="Google Shape;38;p1"/>
          <p:cNvSpPr txBox="1">
            <a:spLocks noGrp="1"/>
          </p:cNvSpPr>
          <p:nvPr>
            <p:ph type="body" idx="14"/>
          </p:nvPr>
        </p:nvSpPr>
        <p:spPr>
          <a:xfrm>
            <a:off x="14948607" y="11811000"/>
            <a:ext cx="6792685" cy="533400"/>
          </a:xfrm>
          <a:prstGeom prst="rect">
            <a:avLst/>
          </a:prstGeom>
          <a:solidFill>
            <a:schemeClr val="bg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dk1"/>
                </a:solidFill>
                <a:latin typeface="Lexend SemiBold"/>
                <a:ea typeface="Calibri"/>
                <a:cs typeface="Calibri"/>
                <a:sym typeface="Calibri"/>
              </a:rPr>
              <a:t>Conclusion</a:t>
            </a:r>
            <a:r>
              <a:rPr lang="en-US" sz="3000" b="0">
                <a:latin typeface="Lexend SemiBold"/>
                <a:ea typeface="Calibri"/>
                <a:cs typeface="Calibri"/>
                <a:sym typeface="Calibri"/>
              </a:rPr>
              <a:t> </a:t>
            </a:r>
            <a:endParaRPr lang="en-US" sz="3000" b="0" i="0" u="none" strike="noStrike" cap="none">
              <a:latin typeface="Lexend SemiBold"/>
              <a:ea typeface="Calibri"/>
              <a:cs typeface="Calibri"/>
            </a:endParaRPr>
          </a:p>
        </p:txBody>
      </p:sp>
      <p:sp>
        <p:nvSpPr>
          <p:cNvPr id="39" name="Google Shape;39;p1"/>
          <p:cNvSpPr txBox="1">
            <a:spLocks noGrp="1"/>
          </p:cNvSpPr>
          <p:nvPr>
            <p:ph type="body" idx="15"/>
          </p:nvPr>
        </p:nvSpPr>
        <p:spPr>
          <a:xfrm>
            <a:off x="7575813" y="2819400"/>
            <a:ext cx="6807979" cy="13335001"/>
          </a:xfrm>
          <a:prstGeom prst="rect">
            <a:avLst/>
          </a:prstGeom>
          <a:noFill/>
          <a:ln>
            <a:noFill/>
          </a:ln>
        </p:spPr>
        <p:txBody>
          <a:bodyPr spcFirstLastPara="1" wrap="square" lIns="78350" tIns="39175" rIns="78350" bIns="39175" anchor="t" anchorCtr="0">
            <a:noAutofit/>
          </a:bodyPr>
          <a:lstStyle/>
          <a:p>
            <a:pPr marL="285750" indent="-285750">
              <a:buChar char="•"/>
            </a:pPr>
            <a:r>
              <a:rPr lang="en-US" sz="1950">
                <a:latin typeface="Arial"/>
              </a:rPr>
              <a:t>Black students missed an average of 13.2 days of school in 2018-19 compared to 9.1 days among white students (The Journal of Blacks in Higher Education, 2021).</a:t>
            </a:r>
          </a:p>
          <a:p>
            <a:pPr marL="0" indent="0"/>
            <a:endParaRPr lang="en-US" sz="1950">
              <a:latin typeface="Arial"/>
            </a:endParaRPr>
          </a:p>
          <a:p>
            <a:pPr marL="0" indent="0"/>
            <a:endParaRPr lang="en-US" sz="1950">
              <a:latin typeface="Arial"/>
            </a:endParaRPr>
          </a:p>
          <a:p>
            <a:pPr marL="342900" indent="-342900">
              <a:buChar char="•"/>
            </a:pPr>
            <a:r>
              <a:rPr lang="en-US" sz="1950">
                <a:latin typeface="Arial"/>
              </a:rPr>
              <a:t>52.7% of black students' absences were unexcused, 29.4% of the white students absences were unexcused (EdSource, 2023).</a:t>
            </a:r>
          </a:p>
          <a:p>
            <a:pPr marL="342900" indent="-342900">
              <a:buChar char="•"/>
            </a:pPr>
            <a:endParaRPr lang="en-US" sz="1950">
              <a:latin typeface="Arial"/>
            </a:endParaRPr>
          </a:p>
          <a:p>
            <a:pPr marL="342900" indent="-342900">
              <a:buChar char="•"/>
            </a:pPr>
            <a:endParaRPr lang="en-US" sz="1950">
              <a:latin typeface="Arial"/>
            </a:endParaRPr>
          </a:p>
          <a:p>
            <a:pPr marL="342900" indent="-342900">
              <a:buChar char="•"/>
            </a:pPr>
            <a:r>
              <a:rPr lang="en-US" sz="1950">
                <a:latin typeface="Arial"/>
              </a:rPr>
              <a:t>In the U.S., 10-15% of K-12 students are chronically absent.</a:t>
            </a:r>
          </a:p>
          <a:p>
            <a:pPr marL="342900" indent="-342900">
              <a:buChar char="•"/>
            </a:pPr>
            <a:endParaRPr lang="en-US" sz="1950">
              <a:latin typeface="Arial"/>
            </a:endParaRPr>
          </a:p>
          <a:p>
            <a:pPr marL="342900" indent="-342900">
              <a:buChar char="•"/>
            </a:pPr>
            <a:endParaRPr lang="en-US" sz="1950">
              <a:latin typeface="Arial"/>
            </a:endParaRPr>
          </a:p>
          <a:p>
            <a:pPr marL="342900" indent="-342900">
              <a:buChar char="•"/>
            </a:pPr>
            <a:r>
              <a:rPr lang="en-US" sz="1950">
                <a:latin typeface="Arial"/>
              </a:rPr>
              <a:t>Students are more chronically absent in districts that serve large proportions of students of color (U.S. Department of Education, 2016).</a:t>
            </a:r>
            <a:endParaRPr lang="en-US" sz="1950"/>
          </a:p>
          <a:p>
            <a:pPr marL="342900" indent="-342900">
              <a:buFont typeface="Calibri"/>
              <a:buChar char="-"/>
            </a:pPr>
            <a:endParaRPr lang="en-US" sz="2000">
              <a:latin typeface="Arial"/>
            </a:endParaRPr>
          </a:p>
          <a:p>
            <a:pPr marL="342900" indent="-342900">
              <a:buFont typeface="Calibri"/>
              <a:buChar char="-"/>
            </a:pPr>
            <a:endParaRPr lang="en-US" sz="2000">
              <a:latin typeface="Arial"/>
            </a:endParaRPr>
          </a:p>
          <a:p>
            <a:pPr marL="342900" indent="-342900">
              <a:buFont typeface="Calibri"/>
              <a:buChar char="-"/>
            </a:pPr>
            <a:endParaRPr lang="en-US" sz="2000"/>
          </a:p>
          <a:p>
            <a:pPr marL="342900" indent="-342900">
              <a:buFont typeface="Calibri"/>
              <a:buChar char="-"/>
            </a:pPr>
            <a:endParaRPr lang="en-US" sz="2000"/>
          </a:p>
          <a:p>
            <a:pPr marL="0" indent="0"/>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2000">
              <a:latin typeface="Arial"/>
            </a:endParaRPr>
          </a:p>
          <a:p>
            <a:pPr marL="342900" indent="-342900">
              <a:buChar char="•"/>
            </a:pPr>
            <a:endParaRPr lang="en-US" sz="1950">
              <a:latin typeface="Arial"/>
              <a:cs typeface="Arial"/>
            </a:endParaRPr>
          </a:p>
          <a:p>
            <a:pPr marL="342900" indent="-342900">
              <a:buChar char="•"/>
            </a:pPr>
            <a:r>
              <a:rPr lang="en-US" sz="1950">
                <a:latin typeface="Arial"/>
                <a:cs typeface="Arial"/>
              </a:rPr>
              <a:t>This graph shows that students who are chronically absent get suspended more often than students who attend school regularly (California Courts, 2022). This mainly affects students of color, with chronic absenteeism and suspension being significantly higher among African Americans and indigenous populations.</a:t>
            </a:r>
            <a:endParaRPr lang="en-US" sz="1950">
              <a:latin typeface="Arial"/>
            </a:endParaRPr>
          </a:p>
          <a:p>
            <a:pPr marL="342900" indent="-342900">
              <a:buChar char="•"/>
            </a:pPr>
            <a:endParaRPr lang="en-US" sz="2000">
              <a:latin typeface="Arial"/>
            </a:endParaRPr>
          </a:p>
          <a:p>
            <a:pPr marL="342900" indent="-342900">
              <a:buChar char="•"/>
            </a:pPr>
            <a:endParaRPr lang="en-US" sz="2000">
              <a:latin typeface="Arial"/>
            </a:endParaRPr>
          </a:p>
        </p:txBody>
      </p:sp>
      <p:pic>
        <p:nvPicPr>
          <p:cNvPr id="6" name="Picture 6" descr="A graph of a number of days&#10;&#10;Description automatically generated">
            <a:extLst>
              <a:ext uri="{FF2B5EF4-FFF2-40B4-BE49-F238E27FC236}">
                <a16:creationId xmlns:a16="http://schemas.microsoft.com/office/drawing/2014/main" id="{207CF80F-C313-B0D4-1D7D-CCF5EBFE2F41}"/>
              </a:ext>
            </a:extLst>
          </p:cNvPr>
          <p:cNvPicPr>
            <a:picLocks noChangeAspect="1"/>
          </p:cNvPicPr>
          <p:nvPr/>
        </p:nvPicPr>
        <p:blipFill>
          <a:blip r:embed="rId4"/>
          <a:stretch>
            <a:fillRect/>
          </a:stretch>
        </p:blipFill>
        <p:spPr>
          <a:xfrm>
            <a:off x="14730118" y="4913517"/>
            <a:ext cx="7216752" cy="4049372"/>
          </a:xfrm>
          <a:prstGeom prst="rect">
            <a:avLst/>
          </a:prstGeom>
        </p:spPr>
      </p:pic>
      <p:sp>
        <p:nvSpPr>
          <p:cNvPr id="7" name="TextBox 6">
            <a:extLst>
              <a:ext uri="{FF2B5EF4-FFF2-40B4-BE49-F238E27FC236}">
                <a16:creationId xmlns:a16="http://schemas.microsoft.com/office/drawing/2014/main" id="{11C069DF-C24A-7B6F-812A-CEDC5A677932}"/>
              </a:ext>
            </a:extLst>
          </p:cNvPr>
          <p:cNvSpPr txBox="1"/>
          <p:nvPr/>
        </p:nvSpPr>
        <p:spPr>
          <a:xfrm>
            <a:off x="14943353" y="9598716"/>
            <a:ext cx="6819363"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950"/>
              <a:t>This graph shows the scores among different races in the National Assessment of Educational Progress. Students who attended school regularly did better on their assessment. Students of color did not perform as well as white and Asian students even if they attended school regularly. </a:t>
            </a:r>
            <a:r>
              <a:rPr lang="en-US" sz="2000"/>
              <a:t>                                                             </a:t>
            </a:r>
          </a:p>
        </p:txBody>
      </p:sp>
      <p:pic>
        <p:nvPicPr>
          <p:cNvPr id="2" name="Picture 2" descr="A graph of the number of people in the united states&#10;&#10;Description automatically generated">
            <a:extLst>
              <a:ext uri="{FF2B5EF4-FFF2-40B4-BE49-F238E27FC236}">
                <a16:creationId xmlns:a16="http://schemas.microsoft.com/office/drawing/2014/main" id="{D3628CC6-12D8-6F8E-FC1A-D0E5ABF1D139}"/>
              </a:ext>
            </a:extLst>
          </p:cNvPr>
          <p:cNvPicPr>
            <a:picLocks noChangeAspect="1"/>
          </p:cNvPicPr>
          <p:nvPr/>
        </p:nvPicPr>
        <p:blipFill>
          <a:blip r:embed="rId5"/>
          <a:stretch>
            <a:fillRect/>
          </a:stretch>
        </p:blipFill>
        <p:spPr>
          <a:xfrm>
            <a:off x="7548707" y="8643529"/>
            <a:ext cx="7391646" cy="4400486"/>
          </a:xfrm>
          <a:prstGeom prst="rect">
            <a:avLst/>
          </a:prstGeom>
        </p:spPr>
      </p:pic>
      <p:sp>
        <p:nvSpPr>
          <p:cNvPr id="4" name="TextBox 3">
            <a:extLst>
              <a:ext uri="{FF2B5EF4-FFF2-40B4-BE49-F238E27FC236}">
                <a16:creationId xmlns:a16="http://schemas.microsoft.com/office/drawing/2014/main" id="{4D1D5467-9D36-D9E2-7AF8-D3FE09378A09}"/>
              </a:ext>
            </a:extLst>
          </p:cNvPr>
          <p:cNvSpPr txBox="1"/>
          <p:nvPr/>
        </p:nvSpPr>
        <p:spPr>
          <a:xfrm>
            <a:off x="8121990" y="13067350"/>
            <a:ext cx="57874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800"/>
              <a:t>(California Courts, 2022)</a:t>
            </a:r>
            <a:endParaRPr lang="en-US"/>
          </a:p>
        </p:txBody>
      </p:sp>
      <p:sp>
        <p:nvSpPr>
          <p:cNvPr id="5" name="TextBox 4">
            <a:extLst>
              <a:ext uri="{FF2B5EF4-FFF2-40B4-BE49-F238E27FC236}">
                <a16:creationId xmlns:a16="http://schemas.microsoft.com/office/drawing/2014/main" id="{0D61FCEB-D1BB-3D34-742C-1F6CC1FC3114}"/>
              </a:ext>
            </a:extLst>
          </p:cNvPr>
          <p:cNvSpPr txBox="1"/>
          <p:nvPr/>
        </p:nvSpPr>
        <p:spPr>
          <a:xfrm>
            <a:off x="15137176" y="8981740"/>
            <a:ext cx="608131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a:t>           (National Center of Education Statistics, 2019)</a:t>
            </a:r>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Not Going To School: Truancy and How It Impacts Students in the U.S. Joshua Uba Voyager Academy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School</dc:title>
  <cp:revision>9</cp:revision>
  <dcterms:modified xsi:type="dcterms:W3CDTF">2023-07-31T18:54:06Z</dcterms:modified>
</cp:coreProperties>
</file>