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32918400" cy="43891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7" d="100"/>
          <a:sy n="17" d="100"/>
        </p:scale>
        <p:origin x="3066"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47"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a:p>
        </p:txBody>
      </p:sp>
      <p:sp>
        <p:nvSpPr>
          <p:cNvPr id="82" name="Google Shape;82;p1:notes"/>
          <p:cNvSpPr>
            <a:spLocks noGrp="1" noRot="1" noChangeAspect="1"/>
          </p:cNvSpPr>
          <p:nvPr>
            <p:ph type="sldImg" idx="2"/>
          </p:nvPr>
        </p:nvSpPr>
        <p:spPr>
          <a:xfrm>
            <a:off x="1143247"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2468880" y="7183123"/>
            <a:ext cx="27980700" cy="152808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21600"/>
              <a:buFont typeface="Calibri"/>
              <a:buNone/>
              <a:defRPr sz="21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4114800" y="23053043"/>
            <a:ext cx="24688800" cy="105969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3600"/>
              </a:spcBef>
              <a:spcAft>
                <a:spcPts val="0"/>
              </a:spcAft>
              <a:buClr>
                <a:schemeClr val="dk1"/>
              </a:buClr>
              <a:buSzPts val="8640"/>
              <a:buNone/>
              <a:defRPr sz="8640"/>
            </a:lvl1pPr>
            <a:lvl2pPr lvl="1" algn="ctr">
              <a:lnSpc>
                <a:spcPct val="90000"/>
              </a:lnSpc>
              <a:spcBef>
                <a:spcPts val="1800"/>
              </a:spcBef>
              <a:spcAft>
                <a:spcPts val="0"/>
              </a:spcAft>
              <a:buClr>
                <a:schemeClr val="dk1"/>
              </a:buClr>
              <a:buSzPts val="7200"/>
              <a:buNone/>
              <a:defRPr sz="7200"/>
            </a:lvl2pPr>
            <a:lvl3pPr lvl="2" algn="ctr">
              <a:lnSpc>
                <a:spcPct val="90000"/>
              </a:lnSpc>
              <a:spcBef>
                <a:spcPts val="1800"/>
              </a:spcBef>
              <a:spcAft>
                <a:spcPts val="0"/>
              </a:spcAft>
              <a:buClr>
                <a:schemeClr val="dk1"/>
              </a:buClr>
              <a:buSzPts val="6480"/>
              <a:buNone/>
              <a:defRPr sz="6480"/>
            </a:lvl3pPr>
            <a:lvl4pPr lvl="3" algn="ctr">
              <a:lnSpc>
                <a:spcPct val="90000"/>
              </a:lnSpc>
              <a:spcBef>
                <a:spcPts val="1800"/>
              </a:spcBef>
              <a:spcAft>
                <a:spcPts val="0"/>
              </a:spcAft>
              <a:buClr>
                <a:schemeClr val="dk1"/>
              </a:buClr>
              <a:buSzPts val="5760"/>
              <a:buNone/>
              <a:defRPr sz="5760"/>
            </a:lvl4pPr>
            <a:lvl5pPr lvl="4" algn="ctr">
              <a:lnSpc>
                <a:spcPct val="90000"/>
              </a:lnSpc>
              <a:spcBef>
                <a:spcPts val="1800"/>
              </a:spcBef>
              <a:spcAft>
                <a:spcPts val="0"/>
              </a:spcAft>
              <a:buClr>
                <a:schemeClr val="dk1"/>
              </a:buClr>
              <a:buSzPts val="5760"/>
              <a:buNone/>
              <a:defRPr sz="5760"/>
            </a:lvl5pPr>
            <a:lvl6pPr lvl="5" algn="ctr">
              <a:lnSpc>
                <a:spcPct val="90000"/>
              </a:lnSpc>
              <a:spcBef>
                <a:spcPts val="1800"/>
              </a:spcBef>
              <a:spcAft>
                <a:spcPts val="0"/>
              </a:spcAft>
              <a:buClr>
                <a:schemeClr val="dk1"/>
              </a:buClr>
              <a:buSzPts val="5760"/>
              <a:buNone/>
              <a:defRPr sz="5760"/>
            </a:lvl6pPr>
            <a:lvl7pPr lvl="6" algn="ctr">
              <a:lnSpc>
                <a:spcPct val="90000"/>
              </a:lnSpc>
              <a:spcBef>
                <a:spcPts val="1800"/>
              </a:spcBef>
              <a:spcAft>
                <a:spcPts val="0"/>
              </a:spcAft>
              <a:buClr>
                <a:schemeClr val="dk1"/>
              </a:buClr>
              <a:buSzPts val="5760"/>
              <a:buNone/>
              <a:defRPr sz="5760"/>
            </a:lvl7pPr>
            <a:lvl8pPr lvl="7" algn="ctr">
              <a:lnSpc>
                <a:spcPct val="90000"/>
              </a:lnSpc>
              <a:spcBef>
                <a:spcPts val="1800"/>
              </a:spcBef>
              <a:spcAft>
                <a:spcPts val="0"/>
              </a:spcAft>
              <a:buClr>
                <a:schemeClr val="dk1"/>
              </a:buClr>
              <a:buSzPts val="5760"/>
              <a:buNone/>
              <a:defRPr sz="5760"/>
            </a:lvl8pPr>
            <a:lvl9pPr lvl="8" algn="ctr">
              <a:lnSpc>
                <a:spcPct val="90000"/>
              </a:lnSpc>
              <a:spcBef>
                <a:spcPts val="1800"/>
              </a:spcBef>
              <a:spcAft>
                <a:spcPts val="0"/>
              </a:spcAft>
              <a:buClr>
                <a:schemeClr val="dk1"/>
              </a:buClr>
              <a:buSzPts val="5760"/>
              <a:buNone/>
              <a:defRPr sz="5760"/>
            </a:lvl9pPr>
          </a:lstStyle>
          <a:p>
            <a:endParaRPr/>
          </a:p>
        </p:txBody>
      </p:sp>
      <p:sp>
        <p:nvSpPr>
          <p:cNvPr id="14" name="Google Shape;14;p2"/>
          <p:cNvSpPr txBox="1">
            <a:spLocks noGrp="1"/>
          </p:cNvSpPr>
          <p:nvPr>
            <p:ph type="dt" idx="10"/>
          </p:nvPr>
        </p:nvSpPr>
        <p:spPr>
          <a:xfrm>
            <a:off x="2263140" y="40680650"/>
            <a:ext cx="74064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10904220" y="40680650"/>
            <a:ext cx="111102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23248620" y="40680650"/>
            <a:ext cx="74064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2263140" y="2336810"/>
            <a:ext cx="28392000" cy="8483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535060" y="11412200"/>
            <a:ext cx="27848400" cy="283920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600"/>
              </a:spcBef>
              <a:spcAft>
                <a:spcPts val="0"/>
              </a:spcAft>
              <a:buClr>
                <a:schemeClr val="dk1"/>
              </a:buClr>
              <a:buSzPts val="1800"/>
              <a:buChar char="•"/>
              <a:defRPr/>
            </a:lvl1pPr>
            <a:lvl2pPr marL="914400" lvl="1" indent="-342900" algn="l">
              <a:lnSpc>
                <a:spcPct val="90000"/>
              </a:lnSpc>
              <a:spcBef>
                <a:spcPts val="1800"/>
              </a:spcBef>
              <a:spcAft>
                <a:spcPts val="0"/>
              </a:spcAft>
              <a:buClr>
                <a:schemeClr val="dk1"/>
              </a:buClr>
              <a:buSzPts val="1800"/>
              <a:buChar char="•"/>
              <a:defRPr/>
            </a:lvl2pPr>
            <a:lvl3pPr marL="1371600" lvl="2" indent="-342900" algn="l">
              <a:lnSpc>
                <a:spcPct val="90000"/>
              </a:lnSpc>
              <a:spcBef>
                <a:spcPts val="1800"/>
              </a:spcBef>
              <a:spcAft>
                <a:spcPts val="0"/>
              </a:spcAft>
              <a:buClr>
                <a:schemeClr val="dk1"/>
              </a:buClr>
              <a:buSzPts val="1800"/>
              <a:buChar char="•"/>
              <a:defRPr/>
            </a:lvl3pPr>
            <a:lvl4pPr marL="1828800" lvl="3" indent="-342900" algn="l">
              <a:lnSpc>
                <a:spcPct val="90000"/>
              </a:lnSpc>
              <a:spcBef>
                <a:spcPts val="1800"/>
              </a:spcBef>
              <a:spcAft>
                <a:spcPts val="0"/>
              </a:spcAft>
              <a:buClr>
                <a:schemeClr val="dk1"/>
              </a:buClr>
              <a:buSzPts val="1800"/>
              <a:buChar char="•"/>
              <a:defRPr/>
            </a:lvl4pPr>
            <a:lvl5pPr marL="2286000" lvl="4" indent="-342900" algn="l">
              <a:lnSpc>
                <a:spcPct val="90000"/>
              </a:lnSpc>
              <a:spcBef>
                <a:spcPts val="1800"/>
              </a:spcBef>
              <a:spcAft>
                <a:spcPts val="0"/>
              </a:spcAft>
              <a:buClr>
                <a:schemeClr val="dk1"/>
              </a:buClr>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1800"/>
              </a:spcBef>
              <a:spcAft>
                <a:spcPts val="0"/>
              </a:spcAft>
              <a:buClr>
                <a:schemeClr val="dk1"/>
              </a:buClr>
              <a:buSzPts val="1800"/>
              <a:buChar char="•"/>
              <a:defRPr/>
            </a:lvl7pPr>
            <a:lvl8pPr marL="3657600" lvl="7" indent="-342900" algn="l">
              <a:lnSpc>
                <a:spcPct val="90000"/>
              </a:lnSpc>
              <a:spcBef>
                <a:spcPts val="1800"/>
              </a:spcBef>
              <a:spcAft>
                <a:spcPts val="0"/>
              </a:spcAft>
              <a:buClr>
                <a:schemeClr val="dk1"/>
              </a:buClr>
              <a:buSzPts val="1800"/>
              <a:buChar char="•"/>
              <a:defRPr/>
            </a:lvl8pPr>
            <a:lvl9pPr marL="4114800" lvl="8" indent="-342900" algn="l">
              <a:lnSpc>
                <a:spcPct val="90000"/>
              </a:lnSpc>
              <a:spcBef>
                <a:spcPts val="180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2263140" y="40680650"/>
            <a:ext cx="74064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10904220" y="40680650"/>
            <a:ext cx="111102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23248620" y="40680650"/>
            <a:ext cx="74064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8508512" y="17385550"/>
            <a:ext cx="37195500" cy="70980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5893348" y="10493200"/>
            <a:ext cx="37195500" cy="20882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600"/>
              </a:spcBef>
              <a:spcAft>
                <a:spcPts val="0"/>
              </a:spcAft>
              <a:buClr>
                <a:schemeClr val="dk1"/>
              </a:buClr>
              <a:buSzPts val="1800"/>
              <a:buChar char="•"/>
              <a:defRPr/>
            </a:lvl1pPr>
            <a:lvl2pPr marL="914400" lvl="1" indent="-342900" algn="l">
              <a:lnSpc>
                <a:spcPct val="90000"/>
              </a:lnSpc>
              <a:spcBef>
                <a:spcPts val="1800"/>
              </a:spcBef>
              <a:spcAft>
                <a:spcPts val="0"/>
              </a:spcAft>
              <a:buClr>
                <a:schemeClr val="dk1"/>
              </a:buClr>
              <a:buSzPts val="1800"/>
              <a:buChar char="•"/>
              <a:defRPr/>
            </a:lvl2pPr>
            <a:lvl3pPr marL="1371600" lvl="2" indent="-342900" algn="l">
              <a:lnSpc>
                <a:spcPct val="90000"/>
              </a:lnSpc>
              <a:spcBef>
                <a:spcPts val="1800"/>
              </a:spcBef>
              <a:spcAft>
                <a:spcPts val="0"/>
              </a:spcAft>
              <a:buClr>
                <a:schemeClr val="dk1"/>
              </a:buClr>
              <a:buSzPts val="1800"/>
              <a:buChar char="•"/>
              <a:defRPr/>
            </a:lvl3pPr>
            <a:lvl4pPr marL="1828800" lvl="3" indent="-342900" algn="l">
              <a:lnSpc>
                <a:spcPct val="90000"/>
              </a:lnSpc>
              <a:spcBef>
                <a:spcPts val="1800"/>
              </a:spcBef>
              <a:spcAft>
                <a:spcPts val="0"/>
              </a:spcAft>
              <a:buClr>
                <a:schemeClr val="dk1"/>
              </a:buClr>
              <a:buSzPts val="1800"/>
              <a:buChar char="•"/>
              <a:defRPr/>
            </a:lvl4pPr>
            <a:lvl5pPr marL="2286000" lvl="4" indent="-342900" algn="l">
              <a:lnSpc>
                <a:spcPct val="90000"/>
              </a:lnSpc>
              <a:spcBef>
                <a:spcPts val="1800"/>
              </a:spcBef>
              <a:spcAft>
                <a:spcPts val="0"/>
              </a:spcAft>
              <a:buClr>
                <a:schemeClr val="dk1"/>
              </a:buClr>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1800"/>
              </a:spcBef>
              <a:spcAft>
                <a:spcPts val="0"/>
              </a:spcAft>
              <a:buClr>
                <a:schemeClr val="dk1"/>
              </a:buClr>
              <a:buSzPts val="1800"/>
              <a:buChar char="•"/>
              <a:defRPr/>
            </a:lvl7pPr>
            <a:lvl8pPr marL="3657600" lvl="7" indent="-342900" algn="l">
              <a:lnSpc>
                <a:spcPct val="90000"/>
              </a:lnSpc>
              <a:spcBef>
                <a:spcPts val="1800"/>
              </a:spcBef>
              <a:spcAft>
                <a:spcPts val="0"/>
              </a:spcAft>
              <a:buClr>
                <a:schemeClr val="dk1"/>
              </a:buClr>
              <a:buSzPts val="1800"/>
              <a:buChar char="•"/>
              <a:defRPr/>
            </a:lvl8pPr>
            <a:lvl9pPr marL="4114800" lvl="8" indent="-342900" algn="l">
              <a:lnSpc>
                <a:spcPct val="90000"/>
              </a:lnSpc>
              <a:spcBef>
                <a:spcPts val="180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2263140" y="40680650"/>
            <a:ext cx="74064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10904220" y="40680650"/>
            <a:ext cx="111102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23248620" y="40680650"/>
            <a:ext cx="74064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2263140" y="2336810"/>
            <a:ext cx="28392000" cy="8483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2263140" y="11684000"/>
            <a:ext cx="28392000" cy="27848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600"/>
              </a:spcBef>
              <a:spcAft>
                <a:spcPts val="0"/>
              </a:spcAft>
              <a:buClr>
                <a:schemeClr val="dk1"/>
              </a:buClr>
              <a:buSzPts val="1800"/>
              <a:buChar char="•"/>
              <a:defRPr/>
            </a:lvl1pPr>
            <a:lvl2pPr marL="914400" lvl="1" indent="-342900" algn="l">
              <a:lnSpc>
                <a:spcPct val="90000"/>
              </a:lnSpc>
              <a:spcBef>
                <a:spcPts val="1800"/>
              </a:spcBef>
              <a:spcAft>
                <a:spcPts val="0"/>
              </a:spcAft>
              <a:buClr>
                <a:schemeClr val="dk1"/>
              </a:buClr>
              <a:buSzPts val="1800"/>
              <a:buChar char="•"/>
              <a:defRPr/>
            </a:lvl2pPr>
            <a:lvl3pPr marL="1371600" lvl="2" indent="-342900" algn="l">
              <a:lnSpc>
                <a:spcPct val="90000"/>
              </a:lnSpc>
              <a:spcBef>
                <a:spcPts val="1800"/>
              </a:spcBef>
              <a:spcAft>
                <a:spcPts val="0"/>
              </a:spcAft>
              <a:buClr>
                <a:schemeClr val="dk1"/>
              </a:buClr>
              <a:buSzPts val="1800"/>
              <a:buChar char="•"/>
              <a:defRPr/>
            </a:lvl3pPr>
            <a:lvl4pPr marL="1828800" lvl="3" indent="-342900" algn="l">
              <a:lnSpc>
                <a:spcPct val="90000"/>
              </a:lnSpc>
              <a:spcBef>
                <a:spcPts val="1800"/>
              </a:spcBef>
              <a:spcAft>
                <a:spcPts val="0"/>
              </a:spcAft>
              <a:buClr>
                <a:schemeClr val="dk1"/>
              </a:buClr>
              <a:buSzPts val="1800"/>
              <a:buChar char="•"/>
              <a:defRPr/>
            </a:lvl4pPr>
            <a:lvl5pPr marL="2286000" lvl="4" indent="-342900" algn="l">
              <a:lnSpc>
                <a:spcPct val="90000"/>
              </a:lnSpc>
              <a:spcBef>
                <a:spcPts val="1800"/>
              </a:spcBef>
              <a:spcAft>
                <a:spcPts val="0"/>
              </a:spcAft>
              <a:buClr>
                <a:schemeClr val="dk1"/>
              </a:buClr>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1800"/>
              </a:spcBef>
              <a:spcAft>
                <a:spcPts val="0"/>
              </a:spcAft>
              <a:buClr>
                <a:schemeClr val="dk1"/>
              </a:buClr>
              <a:buSzPts val="1800"/>
              <a:buChar char="•"/>
              <a:defRPr/>
            </a:lvl7pPr>
            <a:lvl8pPr marL="3657600" lvl="7" indent="-342900" algn="l">
              <a:lnSpc>
                <a:spcPct val="90000"/>
              </a:lnSpc>
              <a:spcBef>
                <a:spcPts val="1800"/>
              </a:spcBef>
              <a:spcAft>
                <a:spcPts val="0"/>
              </a:spcAft>
              <a:buClr>
                <a:schemeClr val="dk1"/>
              </a:buClr>
              <a:buSzPts val="1800"/>
              <a:buChar char="•"/>
              <a:defRPr/>
            </a:lvl8pPr>
            <a:lvl9pPr marL="4114800" lvl="8" indent="-342900" algn="l">
              <a:lnSpc>
                <a:spcPct val="90000"/>
              </a:lnSpc>
              <a:spcBef>
                <a:spcPts val="180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2263140" y="40680650"/>
            <a:ext cx="74064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10904220" y="40680650"/>
            <a:ext cx="111102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23248620" y="40680650"/>
            <a:ext cx="74064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2245997" y="10942333"/>
            <a:ext cx="28392000" cy="182577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1600"/>
              <a:buFont typeface="Calibri"/>
              <a:buNone/>
              <a:defRPr sz="21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2245997" y="29372573"/>
            <a:ext cx="28392000" cy="96012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600"/>
              </a:spcBef>
              <a:spcAft>
                <a:spcPts val="0"/>
              </a:spcAft>
              <a:buClr>
                <a:schemeClr val="dk1"/>
              </a:buClr>
              <a:buSzPts val="8640"/>
              <a:buNone/>
              <a:defRPr sz="8640">
                <a:solidFill>
                  <a:schemeClr val="dk1"/>
                </a:solidFill>
              </a:defRPr>
            </a:lvl1pPr>
            <a:lvl2pPr marL="914400" lvl="1" indent="-228600" algn="l">
              <a:lnSpc>
                <a:spcPct val="90000"/>
              </a:lnSpc>
              <a:spcBef>
                <a:spcPts val="1800"/>
              </a:spcBef>
              <a:spcAft>
                <a:spcPts val="0"/>
              </a:spcAft>
              <a:buClr>
                <a:srgbClr val="888888"/>
              </a:buClr>
              <a:buSzPts val="7200"/>
              <a:buNone/>
              <a:defRPr sz="7200">
                <a:solidFill>
                  <a:srgbClr val="888888"/>
                </a:solidFill>
              </a:defRPr>
            </a:lvl2pPr>
            <a:lvl3pPr marL="1371600" lvl="2" indent="-228600" algn="l">
              <a:lnSpc>
                <a:spcPct val="90000"/>
              </a:lnSpc>
              <a:spcBef>
                <a:spcPts val="1800"/>
              </a:spcBef>
              <a:spcAft>
                <a:spcPts val="0"/>
              </a:spcAft>
              <a:buClr>
                <a:srgbClr val="888888"/>
              </a:buClr>
              <a:buSzPts val="6480"/>
              <a:buNone/>
              <a:defRPr sz="6480">
                <a:solidFill>
                  <a:srgbClr val="888888"/>
                </a:solidFill>
              </a:defRPr>
            </a:lvl3pPr>
            <a:lvl4pPr marL="1828800" lvl="3" indent="-228600" algn="l">
              <a:lnSpc>
                <a:spcPct val="90000"/>
              </a:lnSpc>
              <a:spcBef>
                <a:spcPts val="1800"/>
              </a:spcBef>
              <a:spcAft>
                <a:spcPts val="0"/>
              </a:spcAft>
              <a:buClr>
                <a:srgbClr val="888888"/>
              </a:buClr>
              <a:buSzPts val="5760"/>
              <a:buNone/>
              <a:defRPr sz="5760">
                <a:solidFill>
                  <a:srgbClr val="888888"/>
                </a:solidFill>
              </a:defRPr>
            </a:lvl4pPr>
            <a:lvl5pPr marL="2286000" lvl="4" indent="-228600" algn="l">
              <a:lnSpc>
                <a:spcPct val="90000"/>
              </a:lnSpc>
              <a:spcBef>
                <a:spcPts val="1800"/>
              </a:spcBef>
              <a:spcAft>
                <a:spcPts val="0"/>
              </a:spcAft>
              <a:buClr>
                <a:srgbClr val="888888"/>
              </a:buClr>
              <a:buSzPts val="5760"/>
              <a:buNone/>
              <a:defRPr sz="5760">
                <a:solidFill>
                  <a:srgbClr val="888888"/>
                </a:solidFill>
              </a:defRPr>
            </a:lvl5pPr>
            <a:lvl6pPr marL="2743200" lvl="5" indent="-228600" algn="l">
              <a:lnSpc>
                <a:spcPct val="90000"/>
              </a:lnSpc>
              <a:spcBef>
                <a:spcPts val="1800"/>
              </a:spcBef>
              <a:spcAft>
                <a:spcPts val="0"/>
              </a:spcAft>
              <a:buClr>
                <a:srgbClr val="888888"/>
              </a:buClr>
              <a:buSzPts val="5760"/>
              <a:buNone/>
              <a:defRPr sz="5760">
                <a:solidFill>
                  <a:srgbClr val="888888"/>
                </a:solidFill>
              </a:defRPr>
            </a:lvl6pPr>
            <a:lvl7pPr marL="3200400" lvl="6" indent="-228600" algn="l">
              <a:lnSpc>
                <a:spcPct val="90000"/>
              </a:lnSpc>
              <a:spcBef>
                <a:spcPts val="1800"/>
              </a:spcBef>
              <a:spcAft>
                <a:spcPts val="0"/>
              </a:spcAft>
              <a:buClr>
                <a:srgbClr val="888888"/>
              </a:buClr>
              <a:buSzPts val="5760"/>
              <a:buNone/>
              <a:defRPr sz="5760">
                <a:solidFill>
                  <a:srgbClr val="888888"/>
                </a:solidFill>
              </a:defRPr>
            </a:lvl7pPr>
            <a:lvl8pPr marL="3657600" lvl="7" indent="-228600" algn="l">
              <a:lnSpc>
                <a:spcPct val="90000"/>
              </a:lnSpc>
              <a:spcBef>
                <a:spcPts val="1800"/>
              </a:spcBef>
              <a:spcAft>
                <a:spcPts val="0"/>
              </a:spcAft>
              <a:buClr>
                <a:srgbClr val="888888"/>
              </a:buClr>
              <a:buSzPts val="5760"/>
              <a:buNone/>
              <a:defRPr sz="5760">
                <a:solidFill>
                  <a:srgbClr val="888888"/>
                </a:solidFill>
              </a:defRPr>
            </a:lvl8pPr>
            <a:lvl9pPr marL="4114800" lvl="8" indent="-228600" algn="l">
              <a:lnSpc>
                <a:spcPct val="90000"/>
              </a:lnSpc>
              <a:spcBef>
                <a:spcPts val="1800"/>
              </a:spcBef>
              <a:spcAft>
                <a:spcPts val="0"/>
              </a:spcAft>
              <a:buClr>
                <a:srgbClr val="888888"/>
              </a:buClr>
              <a:buSzPts val="5760"/>
              <a:buNone/>
              <a:defRPr sz="5760">
                <a:solidFill>
                  <a:srgbClr val="888888"/>
                </a:solidFill>
              </a:defRPr>
            </a:lvl9pPr>
          </a:lstStyle>
          <a:p>
            <a:endParaRPr/>
          </a:p>
        </p:txBody>
      </p:sp>
      <p:sp>
        <p:nvSpPr>
          <p:cNvPr id="26" name="Google Shape;26;p4"/>
          <p:cNvSpPr txBox="1">
            <a:spLocks noGrp="1"/>
          </p:cNvSpPr>
          <p:nvPr>
            <p:ph type="dt" idx="10"/>
          </p:nvPr>
        </p:nvSpPr>
        <p:spPr>
          <a:xfrm>
            <a:off x="2263140" y="40680650"/>
            <a:ext cx="74064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10904220" y="40680650"/>
            <a:ext cx="111102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23248620" y="40680650"/>
            <a:ext cx="74064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2263140" y="2336810"/>
            <a:ext cx="28392000" cy="8483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2263140" y="11684000"/>
            <a:ext cx="13990200" cy="27848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600"/>
              </a:spcBef>
              <a:spcAft>
                <a:spcPts val="0"/>
              </a:spcAft>
              <a:buClr>
                <a:schemeClr val="dk1"/>
              </a:buClr>
              <a:buSzPts val="1800"/>
              <a:buChar char="•"/>
              <a:defRPr/>
            </a:lvl1pPr>
            <a:lvl2pPr marL="914400" lvl="1" indent="-342900" algn="l">
              <a:lnSpc>
                <a:spcPct val="90000"/>
              </a:lnSpc>
              <a:spcBef>
                <a:spcPts val="1800"/>
              </a:spcBef>
              <a:spcAft>
                <a:spcPts val="0"/>
              </a:spcAft>
              <a:buClr>
                <a:schemeClr val="dk1"/>
              </a:buClr>
              <a:buSzPts val="1800"/>
              <a:buChar char="•"/>
              <a:defRPr/>
            </a:lvl2pPr>
            <a:lvl3pPr marL="1371600" lvl="2" indent="-342900" algn="l">
              <a:lnSpc>
                <a:spcPct val="90000"/>
              </a:lnSpc>
              <a:spcBef>
                <a:spcPts val="1800"/>
              </a:spcBef>
              <a:spcAft>
                <a:spcPts val="0"/>
              </a:spcAft>
              <a:buClr>
                <a:schemeClr val="dk1"/>
              </a:buClr>
              <a:buSzPts val="1800"/>
              <a:buChar char="•"/>
              <a:defRPr/>
            </a:lvl3pPr>
            <a:lvl4pPr marL="1828800" lvl="3" indent="-342900" algn="l">
              <a:lnSpc>
                <a:spcPct val="90000"/>
              </a:lnSpc>
              <a:spcBef>
                <a:spcPts val="1800"/>
              </a:spcBef>
              <a:spcAft>
                <a:spcPts val="0"/>
              </a:spcAft>
              <a:buClr>
                <a:schemeClr val="dk1"/>
              </a:buClr>
              <a:buSzPts val="1800"/>
              <a:buChar char="•"/>
              <a:defRPr/>
            </a:lvl4pPr>
            <a:lvl5pPr marL="2286000" lvl="4" indent="-342900" algn="l">
              <a:lnSpc>
                <a:spcPct val="90000"/>
              </a:lnSpc>
              <a:spcBef>
                <a:spcPts val="1800"/>
              </a:spcBef>
              <a:spcAft>
                <a:spcPts val="0"/>
              </a:spcAft>
              <a:buClr>
                <a:schemeClr val="dk1"/>
              </a:buClr>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1800"/>
              </a:spcBef>
              <a:spcAft>
                <a:spcPts val="0"/>
              </a:spcAft>
              <a:buClr>
                <a:schemeClr val="dk1"/>
              </a:buClr>
              <a:buSzPts val="1800"/>
              <a:buChar char="•"/>
              <a:defRPr/>
            </a:lvl7pPr>
            <a:lvl8pPr marL="3657600" lvl="7" indent="-342900" algn="l">
              <a:lnSpc>
                <a:spcPct val="90000"/>
              </a:lnSpc>
              <a:spcBef>
                <a:spcPts val="1800"/>
              </a:spcBef>
              <a:spcAft>
                <a:spcPts val="0"/>
              </a:spcAft>
              <a:buClr>
                <a:schemeClr val="dk1"/>
              </a:buClr>
              <a:buSzPts val="1800"/>
              <a:buChar char="•"/>
              <a:defRPr/>
            </a:lvl8pPr>
            <a:lvl9pPr marL="4114800" lvl="8" indent="-342900" algn="l">
              <a:lnSpc>
                <a:spcPct val="90000"/>
              </a:lnSpc>
              <a:spcBef>
                <a:spcPts val="1800"/>
              </a:spcBef>
              <a:spcAft>
                <a:spcPts val="0"/>
              </a:spcAft>
              <a:buClr>
                <a:schemeClr val="dk1"/>
              </a:buClr>
              <a:buSzPts val="1800"/>
              <a:buChar char="•"/>
              <a:defRPr/>
            </a:lvl9pPr>
          </a:lstStyle>
          <a:p>
            <a:endParaRPr/>
          </a:p>
        </p:txBody>
      </p:sp>
      <p:sp>
        <p:nvSpPr>
          <p:cNvPr id="32" name="Google Shape;32;p5"/>
          <p:cNvSpPr txBox="1">
            <a:spLocks noGrp="1"/>
          </p:cNvSpPr>
          <p:nvPr>
            <p:ph type="body" idx="2"/>
          </p:nvPr>
        </p:nvSpPr>
        <p:spPr>
          <a:xfrm>
            <a:off x="16664940" y="11684000"/>
            <a:ext cx="13990200" cy="27848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600"/>
              </a:spcBef>
              <a:spcAft>
                <a:spcPts val="0"/>
              </a:spcAft>
              <a:buClr>
                <a:schemeClr val="dk1"/>
              </a:buClr>
              <a:buSzPts val="1800"/>
              <a:buChar char="•"/>
              <a:defRPr/>
            </a:lvl1pPr>
            <a:lvl2pPr marL="914400" lvl="1" indent="-342900" algn="l">
              <a:lnSpc>
                <a:spcPct val="90000"/>
              </a:lnSpc>
              <a:spcBef>
                <a:spcPts val="1800"/>
              </a:spcBef>
              <a:spcAft>
                <a:spcPts val="0"/>
              </a:spcAft>
              <a:buClr>
                <a:schemeClr val="dk1"/>
              </a:buClr>
              <a:buSzPts val="1800"/>
              <a:buChar char="•"/>
              <a:defRPr/>
            </a:lvl2pPr>
            <a:lvl3pPr marL="1371600" lvl="2" indent="-342900" algn="l">
              <a:lnSpc>
                <a:spcPct val="90000"/>
              </a:lnSpc>
              <a:spcBef>
                <a:spcPts val="1800"/>
              </a:spcBef>
              <a:spcAft>
                <a:spcPts val="0"/>
              </a:spcAft>
              <a:buClr>
                <a:schemeClr val="dk1"/>
              </a:buClr>
              <a:buSzPts val="1800"/>
              <a:buChar char="•"/>
              <a:defRPr/>
            </a:lvl3pPr>
            <a:lvl4pPr marL="1828800" lvl="3" indent="-342900" algn="l">
              <a:lnSpc>
                <a:spcPct val="90000"/>
              </a:lnSpc>
              <a:spcBef>
                <a:spcPts val="1800"/>
              </a:spcBef>
              <a:spcAft>
                <a:spcPts val="0"/>
              </a:spcAft>
              <a:buClr>
                <a:schemeClr val="dk1"/>
              </a:buClr>
              <a:buSzPts val="1800"/>
              <a:buChar char="•"/>
              <a:defRPr/>
            </a:lvl4pPr>
            <a:lvl5pPr marL="2286000" lvl="4" indent="-342900" algn="l">
              <a:lnSpc>
                <a:spcPct val="90000"/>
              </a:lnSpc>
              <a:spcBef>
                <a:spcPts val="1800"/>
              </a:spcBef>
              <a:spcAft>
                <a:spcPts val="0"/>
              </a:spcAft>
              <a:buClr>
                <a:schemeClr val="dk1"/>
              </a:buClr>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1800"/>
              </a:spcBef>
              <a:spcAft>
                <a:spcPts val="0"/>
              </a:spcAft>
              <a:buClr>
                <a:schemeClr val="dk1"/>
              </a:buClr>
              <a:buSzPts val="1800"/>
              <a:buChar char="•"/>
              <a:defRPr/>
            </a:lvl7pPr>
            <a:lvl8pPr marL="3657600" lvl="7" indent="-342900" algn="l">
              <a:lnSpc>
                <a:spcPct val="90000"/>
              </a:lnSpc>
              <a:spcBef>
                <a:spcPts val="1800"/>
              </a:spcBef>
              <a:spcAft>
                <a:spcPts val="0"/>
              </a:spcAft>
              <a:buClr>
                <a:schemeClr val="dk1"/>
              </a:buClr>
              <a:buSzPts val="1800"/>
              <a:buChar char="•"/>
              <a:defRPr/>
            </a:lvl8pPr>
            <a:lvl9pPr marL="4114800" lvl="8" indent="-342900" algn="l">
              <a:lnSpc>
                <a:spcPct val="90000"/>
              </a:lnSpc>
              <a:spcBef>
                <a:spcPts val="1800"/>
              </a:spcBef>
              <a:spcAft>
                <a:spcPts val="0"/>
              </a:spcAft>
              <a:buClr>
                <a:schemeClr val="dk1"/>
              </a:buClr>
              <a:buSzPts val="1800"/>
              <a:buChar char="•"/>
              <a:defRPr/>
            </a:lvl9pPr>
          </a:lstStyle>
          <a:p>
            <a:endParaRPr/>
          </a:p>
        </p:txBody>
      </p:sp>
      <p:sp>
        <p:nvSpPr>
          <p:cNvPr id="33" name="Google Shape;33;p5"/>
          <p:cNvSpPr txBox="1">
            <a:spLocks noGrp="1"/>
          </p:cNvSpPr>
          <p:nvPr>
            <p:ph type="dt" idx="10"/>
          </p:nvPr>
        </p:nvSpPr>
        <p:spPr>
          <a:xfrm>
            <a:off x="2263140" y="40680650"/>
            <a:ext cx="74064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10904220" y="40680650"/>
            <a:ext cx="111102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23248620" y="40680650"/>
            <a:ext cx="74064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2267428" y="2336810"/>
            <a:ext cx="28392000" cy="8483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2267431" y="10759443"/>
            <a:ext cx="13926000" cy="5273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3600"/>
              </a:spcBef>
              <a:spcAft>
                <a:spcPts val="0"/>
              </a:spcAft>
              <a:buClr>
                <a:schemeClr val="dk1"/>
              </a:buClr>
              <a:buSzPts val="8640"/>
              <a:buNone/>
              <a:defRPr sz="8640" b="1"/>
            </a:lvl1pPr>
            <a:lvl2pPr marL="914400" lvl="1" indent="-228600" algn="l">
              <a:lnSpc>
                <a:spcPct val="90000"/>
              </a:lnSpc>
              <a:spcBef>
                <a:spcPts val="1800"/>
              </a:spcBef>
              <a:spcAft>
                <a:spcPts val="0"/>
              </a:spcAft>
              <a:buClr>
                <a:schemeClr val="dk1"/>
              </a:buClr>
              <a:buSzPts val="7200"/>
              <a:buNone/>
              <a:defRPr sz="7200" b="1"/>
            </a:lvl2pPr>
            <a:lvl3pPr marL="1371600" lvl="2" indent="-228600" algn="l">
              <a:lnSpc>
                <a:spcPct val="90000"/>
              </a:lnSpc>
              <a:spcBef>
                <a:spcPts val="1800"/>
              </a:spcBef>
              <a:spcAft>
                <a:spcPts val="0"/>
              </a:spcAft>
              <a:buClr>
                <a:schemeClr val="dk1"/>
              </a:buClr>
              <a:buSzPts val="6480"/>
              <a:buNone/>
              <a:defRPr sz="6480" b="1"/>
            </a:lvl3pPr>
            <a:lvl4pPr marL="1828800" lvl="3" indent="-228600" algn="l">
              <a:lnSpc>
                <a:spcPct val="90000"/>
              </a:lnSpc>
              <a:spcBef>
                <a:spcPts val="1800"/>
              </a:spcBef>
              <a:spcAft>
                <a:spcPts val="0"/>
              </a:spcAft>
              <a:buClr>
                <a:schemeClr val="dk1"/>
              </a:buClr>
              <a:buSzPts val="5760"/>
              <a:buNone/>
              <a:defRPr sz="5760" b="1"/>
            </a:lvl4pPr>
            <a:lvl5pPr marL="2286000" lvl="4" indent="-228600" algn="l">
              <a:lnSpc>
                <a:spcPct val="90000"/>
              </a:lnSpc>
              <a:spcBef>
                <a:spcPts val="1800"/>
              </a:spcBef>
              <a:spcAft>
                <a:spcPts val="0"/>
              </a:spcAft>
              <a:buClr>
                <a:schemeClr val="dk1"/>
              </a:buClr>
              <a:buSzPts val="5760"/>
              <a:buNone/>
              <a:defRPr sz="5760" b="1"/>
            </a:lvl5pPr>
            <a:lvl6pPr marL="2743200" lvl="5" indent="-228600" algn="l">
              <a:lnSpc>
                <a:spcPct val="90000"/>
              </a:lnSpc>
              <a:spcBef>
                <a:spcPts val="1800"/>
              </a:spcBef>
              <a:spcAft>
                <a:spcPts val="0"/>
              </a:spcAft>
              <a:buClr>
                <a:schemeClr val="dk1"/>
              </a:buClr>
              <a:buSzPts val="5760"/>
              <a:buNone/>
              <a:defRPr sz="5760" b="1"/>
            </a:lvl6pPr>
            <a:lvl7pPr marL="3200400" lvl="6" indent="-228600" algn="l">
              <a:lnSpc>
                <a:spcPct val="90000"/>
              </a:lnSpc>
              <a:spcBef>
                <a:spcPts val="1800"/>
              </a:spcBef>
              <a:spcAft>
                <a:spcPts val="0"/>
              </a:spcAft>
              <a:buClr>
                <a:schemeClr val="dk1"/>
              </a:buClr>
              <a:buSzPts val="5760"/>
              <a:buNone/>
              <a:defRPr sz="5760" b="1"/>
            </a:lvl7pPr>
            <a:lvl8pPr marL="3657600" lvl="7" indent="-228600" algn="l">
              <a:lnSpc>
                <a:spcPct val="90000"/>
              </a:lnSpc>
              <a:spcBef>
                <a:spcPts val="1800"/>
              </a:spcBef>
              <a:spcAft>
                <a:spcPts val="0"/>
              </a:spcAft>
              <a:buClr>
                <a:schemeClr val="dk1"/>
              </a:buClr>
              <a:buSzPts val="5760"/>
              <a:buNone/>
              <a:defRPr sz="5760" b="1"/>
            </a:lvl8pPr>
            <a:lvl9pPr marL="4114800" lvl="8" indent="-228600" algn="l">
              <a:lnSpc>
                <a:spcPct val="90000"/>
              </a:lnSpc>
              <a:spcBef>
                <a:spcPts val="1800"/>
              </a:spcBef>
              <a:spcAft>
                <a:spcPts val="0"/>
              </a:spcAft>
              <a:buClr>
                <a:schemeClr val="dk1"/>
              </a:buClr>
              <a:buSzPts val="5760"/>
              <a:buNone/>
              <a:defRPr sz="5760" b="1"/>
            </a:lvl9pPr>
          </a:lstStyle>
          <a:p>
            <a:endParaRPr/>
          </a:p>
        </p:txBody>
      </p:sp>
      <p:sp>
        <p:nvSpPr>
          <p:cNvPr id="39" name="Google Shape;39;p6"/>
          <p:cNvSpPr txBox="1">
            <a:spLocks noGrp="1"/>
          </p:cNvSpPr>
          <p:nvPr>
            <p:ph type="body" idx="2"/>
          </p:nvPr>
        </p:nvSpPr>
        <p:spPr>
          <a:xfrm>
            <a:off x="2267431" y="16032480"/>
            <a:ext cx="13926000" cy="2358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600"/>
              </a:spcBef>
              <a:spcAft>
                <a:spcPts val="0"/>
              </a:spcAft>
              <a:buClr>
                <a:schemeClr val="dk1"/>
              </a:buClr>
              <a:buSzPts val="1800"/>
              <a:buChar char="•"/>
              <a:defRPr/>
            </a:lvl1pPr>
            <a:lvl2pPr marL="914400" lvl="1" indent="-342900" algn="l">
              <a:lnSpc>
                <a:spcPct val="90000"/>
              </a:lnSpc>
              <a:spcBef>
                <a:spcPts val="1800"/>
              </a:spcBef>
              <a:spcAft>
                <a:spcPts val="0"/>
              </a:spcAft>
              <a:buClr>
                <a:schemeClr val="dk1"/>
              </a:buClr>
              <a:buSzPts val="1800"/>
              <a:buChar char="•"/>
              <a:defRPr/>
            </a:lvl2pPr>
            <a:lvl3pPr marL="1371600" lvl="2" indent="-342900" algn="l">
              <a:lnSpc>
                <a:spcPct val="90000"/>
              </a:lnSpc>
              <a:spcBef>
                <a:spcPts val="1800"/>
              </a:spcBef>
              <a:spcAft>
                <a:spcPts val="0"/>
              </a:spcAft>
              <a:buClr>
                <a:schemeClr val="dk1"/>
              </a:buClr>
              <a:buSzPts val="1800"/>
              <a:buChar char="•"/>
              <a:defRPr/>
            </a:lvl3pPr>
            <a:lvl4pPr marL="1828800" lvl="3" indent="-342900" algn="l">
              <a:lnSpc>
                <a:spcPct val="90000"/>
              </a:lnSpc>
              <a:spcBef>
                <a:spcPts val="1800"/>
              </a:spcBef>
              <a:spcAft>
                <a:spcPts val="0"/>
              </a:spcAft>
              <a:buClr>
                <a:schemeClr val="dk1"/>
              </a:buClr>
              <a:buSzPts val="1800"/>
              <a:buChar char="•"/>
              <a:defRPr/>
            </a:lvl4pPr>
            <a:lvl5pPr marL="2286000" lvl="4" indent="-342900" algn="l">
              <a:lnSpc>
                <a:spcPct val="90000"/>
              </a:lnSpc>
              <a:spcBef>
                <a:spcPts val="1800"/>
              </a:spcBef>
              <a:spcAft>
                <a:spcPts val="0"/>
              </a:spcAft>
              <a:buClr>
                <a:schemeClr val="dk1"/>
              </a:buClr>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1800"/>
              </a:spcBef>
              <a:spcAft>
                <a:spcPts val="0"/>
              </a:spcAft>
              <a:buClr>
                <a:schemeClr val="dk1"/>
              </a:buClr>
              <a:buSzPts val="1800"/>
              <a:buChar char="•"/>
              <a:defRPr/>
            </a:lvl7pPr>
            <a:lvl8pPr marL="3657600" lvl="7" indent="-342900" algn="l">
              <a:lnSpc>
                <a:spcPct val="90000"/>
              </a:lnSpc>
              <a:spcBef>
                <a:spcPts val="1800"/>
              </a:spcBef>
              <a:spcAft>
                <a:spcPts val="0"/>
              </a:spcAft>
              <a:buClr>
                <a:schemeClr val="dk1"/>
              </a:buClr>
              <a:buSzPts val="1800"/>
              <a:buChar char="•"/>
              <a:defRPr/>
            </a:lvl8pPr>
            <a:lvl9pPr marL="4114800" lvl="8" indent="-342900" algn="l">
              <a:lnSpc>
                <a:spcPct val="90000"/>
              </a:lnSpc>
              <a:spcBef>
                <a:spcPts val="1800"/>
              </a:spcBef>
              <a:spcAft>
                <a:spcPts val="0"/>
              </a:spcAft>
              <a:buClr>
                <a:schemeClr val="dk1"/>
              </a:buClr>
              <a:buSzPts val="1800"/>
              <a:buChar char="•"/>
              <a:defRPr/>
            </a:lvl9pPr>
          </a:lstStyle>
          <a:p>
            <a:endParaRPr/>
          </a:p>
        </p:txBody>
      </p:sp>
      <p:sp>
        <p:nvSpPr>
          <p:cNvPr id="40" name="Google Shape;40;p6"/>
          <p:cNvSpPr txBox="1">
            <a:spLocks noGrp="1"/>
          </p:cNvSpPr>
          <p:nvPr>
            <p:ph type="body" idx="3"/>
          </p:nvPr>
        </p:nvSpPr>
        <p:spPr>
          <a:xfrm>
            <a:off x="16664942" y="10759443"/>
            <a:ext cx="13994700" cy="5273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3600"/>
              </a:spcBef>
              <a:spcAft>
                <a:spcPts val="0"/>
              </a:spcAft>
              <a:buClr>
                <a:schemeClr val="dk1"/>
              </a:buClr>
              <a:buSzPts val="8640"/>
              <a:buNone/>
              <a:defRPr sz="8640" b="1"/>
            </a:lvl1pPr>
            <a:lvl2pPr marL="914400" lvl="1" indent="-228600" algn="l">
              <a:lnSpc>
                <a:spcPct val="90000"/>
              </a:lnSpc>
              <a:spcBef>
                <a:spcPts val="1800"/>
              </a:spcBef>
              <a:spcAft>
                <a:spcPts val="0"/>
              </a:spcAft>
              <a:buClr>
                <a:schemeClr val="dk1"/>
              </a:buClr>
              <a:buSzPts val="7200"/>
              <a:buNone/>
              <a:defRPr sz="7200" b="1"/>
            </a:lvl2pPr>
            <a:lvl3pPr marL="1371600" lvl="2" indent="-228600" algn="l">
              <a:lnSpc>
                <a:spcPct val="90000"/>
              </a:lnSpc>
              <a:spcBef>
                <a:spcPts val="1800"/>
              </a:spcBef>
              <a:spcAft>
                <a:spcPts val="0"/>
              </a:spcAft>
              <a:buClr>
                <a:schemeClr val="dk1"/>
              </a:buClr>
              <a:buSzPts val="6480"/>
              <a:buNone/>
              <a:defRPr sz="6480" b="1"/>
            </a:lvl3pPr>
            <a:lvl4pPr marL="1828800" lvl="3" indent="-228600" algn="l">
              <a:lnSpc>
                <a:spcPct val="90000"/>
              </a:lnSpc>
              <a:spcBef>
                <a:spcPts val="1800"/>
              </a:spcBef>
              <a:spcAft>
                <a:spcPts val="0"/>
              </a:spcAft>
              <a:buClr>
                <a:schemeClr val="dk1"/>
              </a:buClr>
              <a:buSzPts val="5760"/>
              <a:buNone/>
              <a:defRPr sz="5760" b="1"/>
            </a:lvl4pPr>
            <a:lvl5pPr marL="2286000" lvl="4" indent="-228600" algn="l">
              <a:lnSpc>
                <a:spcPct val="90000"/>
              </a:lnSpc>
              <a:spcBef>
                <a:spcPts val="1800"/>
              </a:spcBef>
              <a:spcAft>
                <a:spcPts val="0"/>
              </a:spcAft>
              <a:buClr>
                <a:schemeClr val="dk1"/>
              </a:buClr>
              <a:buSzPts val="5760"/>
              <a:buNone/>
              <a:defRPr sz="5760" b="1"/>
            </a:lvl5pPr>
            <a:lvl6pPr marL="2743200" lvl="5" indent="-228600" algn="l">
              <a:lnSpc>
                <a:spcPct val="90000"/>
              </a:lnSpc>
              <a:spcBef>
                <a:spcPts val="1800"/>
              </a:spcBef>
              <a:spcAft>
                <a:spcPts val="0"/>
              </a:spcAft>
              <a:buClr>
                <a:schemeClr val="dk1"/>
              </a:buClr>
              <a:buSzPts val="5760"/>
              <a:buNone/>
              <a:defRPr sz="5760" b="1"/>
            </a:lvl6pPr>
            <a:lvl7pPr marL="3200400" lvl="6" indent="-228600" algn="l">
              <a:lnSpc>
                <a:spcPct val="90000"/>
              </a:lnSpc>
              <a:spcBef>
                <a:spcPts val="1800"/>
              </a:spcBef>
              <a:spcAft>
                <a:spcPts val="0"/>
              </a:spcAft>
              <a:buClr>
                <a:schemeClr val="dk1"/>
              </a:buClr>
              <a:buSzPts val="5760"/>
              <a:buNone/>
              <a:defRPr sz="5760" b="1"/>
            </a:lvl7pPr>
            <a:lvl8pPr marL="3657600" lvl="7" indent="-228600" algn="l">
              <a:lnSpc>
                <a:spcPct val="90000"/>
              </a:lnSpc>
              <a:spcBef>
                <a:spcPts val="1800"/>
              </a:spcBef>
              <a:spcAft>
                <a:spcPts val="0"/>
              </a:spcAft>
              <a:buClr>
                <a:schemeClr val="dk1"/>
              </a:buClr>
              <a:buSzPts val="5760"/>
              <a:buNone/>
              <a:defRPr sz="5760" b="1"/>
            </a:lvl8pPr>
            <a:lvl9pPr marL="4114800" lvl="8" indent="-228600" algn="l">
              <a:lnSpc>
                <a:spcPct val="90000"/>
              </a:lnSpc>
              <a:spcBef>
                <a:spcPts val="1800"/>
              </a:spcBef>
              <a:spcAft>
                <a:spcPts val="0"/>
              </a:spcAft>
              <a:buClr>
                <a:schemeClr val="dk1"/>
              </a:buClr>
              <a:buSzPts val="5760"/>
              <a:buNone/>
              <a:defRPr sz="5760" b="1"/>
            </a:lvl9pPr>
          </a:lstStyle>
          <a:p>
            <a:endParaRPr/>
          </a:p>
        </p:txBody>
      </p:sp>
      <p:sp>
        <p:nvSpPr>
          <p:cNvPr id="41" name="Google Shape;41;p6"/>
          <p:cNvSpPr txBox="1">
            <a:spLocks noGrp="1"/>
          </p:cNvSpPr>
          <p:nvPr>
            <p:ph type="body" idx="4"/>
          </p:nvPr>
        </p:nvSpPr>
        <p:spPr>
          <a:xfrm>
            <a:off x="16664942" y="16032480"/>
            <a:ext cx="13994700" cy="2358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600"/>
              </a:spcBef>
              <a:spcAft>
                <a:spcPts val="0"/>
              </a:spcAft>
              <a:buClr>
                <a:schemeClr val="dk1"/>
              </a:buClr>
              <a:buSzPts val="1800"/>
              <a:buChar char="•"/>
              <a:defRPr/>
            </a:lvl1pPr>
            <a:lvl2pPr marL="914400" lvl="1" indent="-342900" algn="l">
              <a:lnSpc>
                <a:spcPct val="90000"/>
              </a:lnSpc>
              <a:spcBef>
                <a:spcPts val="1800"/>
              </a:spcBef>
              <a:spcAft>
                <a:spcPts val="0"/>
              </a:spcAft>
              <a:buClr>
                <a:schemeClr val="dk1"/>
              </a:buClr>
              <a:buSzPts val="1800"/>
              <a:buChar char="•"/>
              <a:defRPr/>
            </a:lvl2pPr>
            <a:lvl3pPr marL="1371600" lvl="2" indent="-342900" algn="l">
              <a:lnSpc>
                <a:spcPct val="90000"/>
              </a:lnSpc>
              <a:spcBef>
                <a:spcPts val="1800"/>
              </a:spcBef>
              <a:spcAft>
                <a:spcPts val="0"/>
              </a:spcAft>
              <a:buClr>
                <a:schemeClr val="dk1"/>
              </a:buClr>
              <a:buSzPts val="1800"/>
              <a:buChar char="•"/>
              <a:defRPr/>
            </a:lvl3pPr>
            <a:lvl4pPr marL="1828800" lvl="3" indent="-342900" algn="l">
              <a:lnSpc>
                <a:spcPct val="90000"/>
              </a:lnSpc>
              <a:spcBef>
                <a:spcPts val="1800"/>
              </a:spcBef>
              <a:spcAft>
                <a:spcPts val="0"/>
              </a:spcAft>
              <a:buClr>
                <a:schemeClr val="dk1"/>
              </a:buClr>
              <a:buSzPts val="1800"/>
              <a:buChar char="•"/>
              <a:defRPr/>
            </a:lvl4pPr>
            <a:lvl5pPr marL="2286000" lvl="4" indent="-342900" algn="l">
              <a:lnSpc>
                <a:spcPct val="90000"/>
              </a:lnSpc>
              <a:spcBef>
                <a:spcPts val="1800"/>
              </a:spcBef>
              <a:spcAft>
                <a:spcPts val="0"/>
              </a:spcAft>
              <a:buClr>
                <a:schemeClr val="dk1"/>
              </a:buClr>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1800"/>
              </a:spcBef>
              <a:spcAft>
                <a:spcPts val="0"/>
              </a:spcAft>
              <a:buClr>
                <a:schemeClr val="dk1"/>
              </a:buClr>
              <a:buSzPts val="1800"/>
              <a:buChar char="•"/>
              <a:defRPr/>
            </a:lvl7pPr>
            <a:lvl8pPr marL="3657600" lvl="7" indent="-342900" algn="l">
              <a:lnSpc>
                <a:spcPct val="90000"/>
              </a:lnSpc>
              <a:spcBef>
                <a:spcPts val="1800"/>
              </a:spcBef>
              <a:spcAft>
                <a:spcPts val="0"/>
              </a:spcAft>
              <a:buClr>
                <a:schemeClr val="dk1"/>
              </a:buClr>
              <a:buSzPts val="1800"/>
              <a:buChar char="•"/>
              <a:defRPr/>
            </a:lvl8pPr>
            <a:lvl9pPr marL="4114800" lvl="8" indent="-342900" algn="l">
              <a:lnSpc>
                <a:spcPct val="90000"/>
              </a:lnSpc>
              <a:spcBef>
                <a:spcPts val="1800"/>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2263140" y="40680650"/>
            <a:ext cx="74064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10904220" y="40680650"/>
            <a:ext cx="111102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23248620" y="40680650"/>
            <a:ext cx="74064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2263140" y="2336810"/>
            <a:ext cx="28392000" cy="8483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2263140" y="40680650"/>
            <a:ext cx="74064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10904220" y="40680650"/>
            <a:ext cx="111102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23248620" y="40680650"/>
            <a:ext cx="74064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2263140" y="40680650"/>
            <a:ext cx="74064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10904220" y="40680650"/>
            <a:ext cx="111102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23248620" y="40680650"/>
            <a:ext cx="74064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2267428" y="2926080"/>
            <a:ext cx="10617000" cy="10241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1520"/>
              <a:buFont typeface="Calibri"/>
              <a:buNone/>
              <a:defRPr sz="115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13994608" y="6319530"/>
            <a:ext cx="16665000" cy="31191300"/>
          </a:xfrm>
          <a:prstGeom prst="rect">
            <a:avLst/>
          </a:prstGeom>
          <a:noFill/>
          <a:ln>
            <a:noFill/>
          </a:ln>
        </p:spPr>
        <p:txBody>
          <a:bodyPr spcFirstLastPara="1" wrap="square" lIns="91425" tIns="45700" rIns="91425" bIns="45700" anchor="t" anchorCtr="0">
            <a:normAutofit/>
          </a:bodyPr>
          <a:lstStyle>
            <a:lvl1pPr marL="457200" lvl="0" indent="-960120" algn="l">
              <a:lnSpc>
                <a:spcPct val="90000"/>
              </a:lnSpc>
              <a:spcBef>
                <a:spcPts val="3600"/>
              </a:spcBef>
              <a:spcAft>
                <a:spcPts val="0"/>
              </a:spcAft>
              <a:buClr>
                <a:schemeClr val="dk1"/>
              </a:buClr>
              <a:buSzPts val="11520"/>
              <a:buChar char="•"/>
              <a:defRPr sz="11520"/>
            </a:lvl1pPr>
            <a:lvl2pPr marL="914400" lvl="1" indent="-868680" algn="l">
              <a:lnSpc>
                <a:spcPct val="90000"/>
              </a:lnSpc>
              <a:spcBef>
                <a:spcPts val="1800"/>
              </a:spcBef>
              <a:spcAft>
                <a:spcPts val="0"/>
              </a:spcAft>
              <a:buClr>
                <a:schemeClr val="dk1"/>
              </a:buClr>
              <a:buSzPts val="10080"/>
              <a:buChar char="•"/>
              <a:defRPr sz="10080"/>
            </a:lvl2pPr>
            <a:lvl3pPr marL="1371600" lvl="2" indent="-777240" algn="l">
              <a:lnSpc>
                <a:spcPct val="90000"/>
              </a:lnSpc>
              <a:spcBef>
                <a:spcPts val="1800"/>
              </a:spcBef>
              <a:spcAft>
                <a:spcPts val="0"/>
              </a:spcAft>
              <a:buClr>
                <a:schemeClr val="dk1"/>
              </a:buClr>
              <a:buSzPts val="8640"/>
              <a:buChar char="•"/>
              <a:defRPr sz="8640"/>
            </a:lvl3pPr>
            <a:lvl4pPr marL="1828800" lvl="3" indent="-685800" algn="l">
              <a:lnSpc>
                <a:spcPct val="90000"/>
              </a:lnSpc>
              <a:spcBef>
                <a:spcPts val="1800"/>
              </a:spcBef>
              <a:spcAft>
                <a:spcPts val="0"/>
              </a:spcAft>
              <a:buClr>
                <a:schemeClr val="dk1"/>
              </a:buClr>
              <a:buSzPts val="7200"/>
              <a:buChar char="•"/>
              <a:defRPr sz="7200"/>
            </a:lvl4pPr>
            <a:lvl5pPr marL="2286000" lvl="4" indent="-685800" algn="l">
              <a:lnSpc>
                <a:spcPct val="90000"/>
              </a:lnSpc>
              <a:spcBef>
                <a:spcPts val="1800"/>
              </a:spcBef>
              <a:spcAft>
                <a:spcPts val="0"/>
              </a:spcAft>
              <a:buClr>
                <a:schemeClr val="dk1"/>
              </a:buClr>
              <a:buSzPts val="7200"/>
              <a:buChar char="•"/>
              <a:defRPr sz="7200"/>
            </a:lvl5pPr>
            <a:lvl6pPr marL="2743200" lvl="5" indent="-685800" algn="l">
              <a:lnSpc>
                <a:spcPct val="90000"/>
              </a:lnSpc>
              <a:spcBef>
                <a:spcPts val="1800"/>
              </a:spcBef>
              <a:spcAft>
                <a:spcPts val="0"/>
              </a:spcAft>
              <a:buClr>
                <a:schemeClr val="dk1"/>
              </a:buClr>
              <a:buSzPts val="7200"/>
              <a:buChar char="•"/>
              <a:defRPr sz="7200"/>
            </a:lvl6pPr>
            <a:lvl7pPr marL="3200400" lvl="6" indent="-685800" algn="l">
              <a:lnSpc>
                <a:spcPct val="90000"/>
              </a:lnSpc>
              <a:spcBef>
                <a:spcPts val="1800"/>
              </a:spcBef>
              <a:spcAft>
                <a:spcPts val="0"/>
              </a:spcAft>
              <a:buClr>
                <a:schemeClr val="dk1"/>
              </a:buClr>
              <a:buSzPts val="7200"/>
              <a:buChar char="•"/>
              <a:defRPr sz="7200"/>
            </a:lvl7pPr>
            <a:lvl8pPr marL="3657600" lvl="7" indent="-685800" algn="l">
              <a:lnSpc>
                <a:spcPct val="90000"/>
              </a:lnSpc>
              <a:spcBef>
                <a:spcPts val="1800"/>
              </a:spcBef>
              <a:spcAft>
                <a:spcPts val="0"/>
              </a:spcAft>
              <a:buClr>
                <a:schemeClr val="dk1"/>
              </a:buClr>
              <a:buSzPts val="7200"/>
              <a:buChar char="•"/>
              <a:defRPr sz="7200"/>
            </a:lvl8pPr>
            <a:lvl9pPr marL="4114800" lvl="8" indent="-685800" algn="l">
              <a:lnSpc>
                <a:spcPct val="90000"/>
              </a:lnSpc>
              <a:spcBef>
                <a:spcPts val="1800"/>
              </a:spcBef>
              <a:spcAft>
                <a:spcPts val="0"/>
              </a:spcAft>
              <a:buClr>
                <a:schemeClr val="dk1"/>
              </a:buClr>
              <a:buSzPts val="7200"/>
              <a:buChar char="•"/>
              <a:defRPr sz="7200"/>
            </a:lvl9pPr>
          </a:lstStyle>
          <a:p>
            <a:endParaRPr/>
          </a:p>
        </p:txBody>
      </p:sp>
      <p:sp>
        <p:nvSpPr>
          <p:cNvPr id="57" name="Google Shape;57;p9"/>
          <p:cNvSpPr txBox="1">
            <a:spLocks noGrp="1"/>
          </p:cNvSpPr>
          <p:nvPr>
            <p:ph type="body" idx="2"/>
          </p:nvPr>
        </p:nvSpPr>
        <p:spPr>
          <a:xfrm>
            <a:off x="2267428" y="13167360"/>
            <a:ext cx="10617000" cy="243939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600"/>
              </a:spcBef>
              <a:spcAft>
                <a:spcPts val="0"/>
              </a:spcAft>
              <a:buClr>
                <a:schemeClr val="dk1"/>
              </a:buClr>
              <a:buSzPts val="5760"/>
              <a:buNone/>
              <a:defRPr sz="5760"/>
            </a:lvl1pPr>
            <a:lvl2pPr marL="914400" lvl="1" indent="-228600" algn="l">
              <a:lnSpc>
                <a:spcPct val="90000"/>
              </a:lnSpc>
              <a:spcBef>
                <a:spcPts val="1800"/>
              </a:spcBef>
              <a:spcAft>
                <a:spcPts val="0"/>
              </a:spcAft>
              <a:buClr>
                <a:schemeClr val="dk1"/>
              </a:buClr>
              <a:buSzPts val="5040"/>
              <a:buNone/>
              <a:defRPr sz="5040"/>
            </a:lvl2pPr>
            <a:lvl3pPr marL="1371600" lvl="2" indent="-228600" algn="l">
              <a:lnSpc>
                <a:spcPct val="90000"/>
              </a:lnSpc>
              <a:spcBef>
                <a:spcPts val="1800"/>
              </a:spcBef>
              <a:spcAft>
                <a:spcPts val="0"/>
              </a:spcAft>
              <a:buClr>
                <a:schemeClr val="dk1"/>
              </a:buClr>
              <a:buSzPts val="4320"/>
              <a:buNone/>
              <a:defRPr sz="4320"/>
            </a:lvl3pPr>
            <a:lvl4pPr marL="1828800" lvl="3" indent="-228600" algn="l">
              <a:lnSpc>
                <a:spcPct val="90000"/>
              </a:lnSpc>
              <a:spcBef>
                <a:spcPts val="1800"/>
              </a:spcBef>
              <a:spcAft>
                <a:spcPts val="0"/>
              </a:spcAft>
              <a:buClr>
                <a:schemeClr val="dk1"/>
              </a:buClr>
              <a:buSzPts val="3600"/>
              <a:buNone/>
              <a:defRPr sz="3600"/>
            </a:lvl4pPr>
            <a:lvl5pPr marL="2286000" lvl="4" indent="-228600" algn="l">
              <a:lnSpc>
                <a:spcPct val="90000"/>
              </a:lnSpc>
              <a:spcBef>
                <a:spcPts val="1800"/>
              </a:spcBef>
              <a:spcAft>
                <a:spcPts val="0"/>
              </a:spcAft>
              <a:buClr>
                <a:schemeClr val="dk1"/>
              </a:buClr>
              <a:buSzPts val="3600"/>
              <a:buNone/>
              <a:defRPr sz="3600"/>
            </a:lvl5pPr>
            <a:lvl6pPr marL="2743200" lvl="5" indent="-228600" algn="l">
              <a:lnSpc>
                <a:spcPct val="90000"/>
              </a:lnSpc>
              <a:spcBef>
                <a:spcPts val="1800"/>
              </a:spcBef>
              <a:spcAft>
                <a:spcPts val="0"/>
              </a:spcAft>
              <a:buClr>
                <a:schemeClr val="dk1"/>
              </a:buClr>
              <a:buSzPts val="3600"/>
              <a:buNone/>
              <a:defRPr sz="3600"/>
            </a:lvl6pPr>
            <a:lvl7pPr marL="3200400" lvl="6" indent="-228600" algn="l">
              <a:lnSpc>
                <a:spcPct val="90000"/>
              </a:lnSpc>
              <a:spcBef>
                <a:spcPts val="1800"/>
              </a:spcBef>
              <a:spcAft>
                <a:spcPts val="0"/>
              </a:spcAft>
              <a:buClr>
                <a:schemeClr val="dk1"/>
              </a:buClr>
              <a:buSzPts val="3600"/>
              <a:buNone/>
              <a:defRPr sz="3600"/>
            </a:lvl7pPr>
            <a:lvl8pPr marL="3657600" lvl="7" indent="-228600" algn="l">
              <a:lnSpc>
                <a:spcPct val="90000"/>
              </a:lnSpc>
              <a:spcBef>
                <a:spcPts val="1800"/>
              </a:spcBef>
              <a:spcAft>
                <a:spcPts val="0"/>
              </a:spcAft>
              <a:buClr>
                <a:schemeClr val="dk1"/>
              </a:buClr>
              <a:buSzPts val="3600"/>
              <a:buNone/>
              <a:defRPr sz="3600"/>
            </a:lvl8pPr>
            <a:lvl9pPr marL="4114800" lvl="8" indent="-228600" algn="l">
              <a:lnSpc>
                <a:spcPct val="90000"/>
              </a:lnSpc>
              <a:spcBef>
                <a:spcPts val="1800"/>
              </a:spcBef>
              <a:spcAft>
                <a:spcPts val="0"/>
              </a:spcAft>
              <a:buClr>
                <a:schemeClr val="dk1"/>
              </a:buClr>
              <a:buSzPts val="3600"/>
              <a:buNone/>
              <a:defRPr sz="3600"/>
            </a:lvl9pPr>
          </a:lstStyle>
          <a:p>
            <a:endParaRPr/>
          </a:p>
        </p:txBody>
      </p:sp>
      <p:sp>
        <p:nvSpPr>
          <p:cNvPr id="58" name="Google Shape;58;p9"/>
          <p:cNvSpPr txBox="1">
            <a:spLocks noGrp="1"/>
          </p:cNvSpPr>
          <p:nvPr>
            <p:ph type="dt" idx="10"/>
          </p:nvPr>
        </p:nvSpPr>
        <p:spPr>
          <a:xfrm>
            <a:off x="2263140" y="40680650"/>
            <a:ext cx="74064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10904220" y="40680650"/>
            <a:ext cx="111102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23248620" y="40680650"/>
            <a:ext cx="74064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2267428" y="2926080"/>
            <a:ext cx="10617000" cy="102411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1520"/>
              <a:buFont typeface="Calibri"/>
              <a:buNone/>
              <a:defRPr sz="115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13994608" y="6319530"/>
            <a:ext cx="16665000" cy="31191300"/>
          </a:xfrm>
          <a:prstGeom prst="rect">
            <a:avLst/>
          </a:prstGeom>
          <a:noFill/>
          <a:ln>
            <a:noFill/>
          </a:ln>
        </p:spPr>
      </p:sp>
      <p:sp>
        <p:nvSpPr>
          <p:cNvPr id="64" name="Google Shape;64;p10"/>
          <p:cNvSpPr txBox="1">
            <a:spLocks noGrp="1"/>
          </p:cNvSpPr>
          <p:nvPr>
            <p:ph type="body" idx="1"/>
          </p:nvPr>
        </p:nvSpPr>
        <p:spPr>
          <a:xfrm>
            <a:off x="2267428" y="13167360"/>
            <a:ext cx="10617000" cy="243939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600"/>
              </a:spcBef>
              <a:spcAft>
                <a:spcPts val="0"/>
              </a:spcAft>
              <a:buClr>
                <a:schemeClr val="dk1"/>
              </a:buClr>
              <a:buSzPts val="5760"/>
              <a:buNone/>
              <a:defRPr sz="5760"/>
            </a:lvl1pPr>
            <a:lvl2pPr marL="914400" lvl="1" indent="-228600" algn="l">
              <a:lnSpc>
                <a:spcPct val="90000"/>
              </a:lnSpc>
              <a:spcBef>
                <a:spcPts val="1800"/>
              </a:spcBef>
              <a:spcAft>
                <a:spcPts val="0"/>
              </a:spcAft>
              <a:buClr>
                <a:schemeClr val="dk1"/>
              </a:buClr>
              <a:buSzPts val="5040"/>
              <a:buNone/>
              <a:defRPr sz="5040"/>
            </a:lvl2pPr>
            <a:lvl3pPr marL="1371600" lvl="2" indent="-228600" algn="l">
              <a:lnSpc>
                <a:spcPct val="90000"/>
              </a:lnSpc>
              <a:spcBef>
                <a:spcPts val="1800"/>
              </a:spcBef>
              <a:spcAft>
                <a:spcPts val="0"/>
              </a:spcAft>
              <a:buClr>
                <a:schemeClr val="dk1"/>
              </a:buClr>
              <a:buSzPts val="4320"/>
              <a:buNone/>
              <a:defRPr sz="4320"/>
            </a:lvl3pPr>
            <a:lvl4pPr marL="1828800" lvl="3" indent="-228600" algn="l">
              <a:lnSpc>
                <a:spcPct val="90000"/>
              </a:lnSpc>
              <a:spcBef>
                <a:spcPts val="1800"/>
              </a:spcBef>
              <a:spcAft>
                <a:spcPts val="0"/>
              </a:spcAft>
              <a:buClr>
                <a:schemeClr val="dk1"/>
              </a:buClr>
              <a:buSzPts val="3600"/>
              <a:buNone/>
              <a:defRPr sz="3600"/>
            </a:lvl4pPr>
            <a:lvl5pPr marL="2286000" lvl="4" indent="-228600" algn="l">
              <a:lnSpc>
                <a:spcPct val="90000"/>
              </a:lnSpc>
              <a:spcBef>
                <a:spcPts val="1800"/>
              </a:spcBef>
              <a:spcAft>
                <a:spcPts val="0"/>
              </a:spcAft>
              <a:buClr>
                <a:schemeClr val="dk1"/>
              </a:buClr>
              <a:buSzPts val="3600"/>
              <a:buNone/>
              <a:defRPr sz="3600"/>
            </a:lvl5pPr>
            <a:lvl6pPr marL="2743200" lvl="5" indent="-228600" algn="l">
              <a:lnSpc>
                <a:spcPct val="90000"/>
              </a:lnSpc>
              <a:spcBef>
                <a:spcPts val="1800"/>
              </a:spcBef>
              <a:spcAft>
                <a:spcPts val="0"/>
              </a:spcAft>
              <a:buClr>
                <a:schemeClr val="dk1"/>
              </a:buClr>
              <a:buSzPts val="3600"/>
              <a:buNone/>
              <a:defRPr sz="3600"/>
            </a:lvl6pPr>
            <a:lvl7pPr marL="3200400" lvl="6" indent="-228600" algn="l">
              <a:lnSpc>
                <a:spcPct val="90000"/>
              </a:lnSpc>
              <a:spcBef>
                <a:spcPts val="1800"/>
              </a:spcBef>
              <a:spcAft>
                <a:spcPts val="0"/>
              </a:spcAft>
              <a:buClr>
                <a:schemeClr val="dk1"/>
              </a:buClr>
              <a:buSzPts val="3600"/>
              <a:buNone/>
              <a:defRPr sz="3600"/>
            </a:lvl7pPr>
            <a:lvl8pPr marL="3657600" lvl="7" indent="-228600" algn="l">
              <a:lnSpc>
                <a:spcPct val="90000"/>
              </a:lnSpc>
              <a:spcBef>
                <a:spcPts val="1800"/>
              </a:spcBef>
              <a:spcAft>
                <a:spcPts val="0"/>
              </a:spcAft>
              <a:buClr>
                <a:schemeClr val="dk1"/>
              </a:buClr>
              <a:buSzPts val="3600"/>
              <a:buNone/>
              <a:defRPr sz="3600"/>
            </a:lvl8pPr>
            <a:lvl9pPr marL="4114800" lvl="8" indent="-228600" algn="l">
              <a:lnSpc>
                <a:spcPct val="90000"/>
              </a:lnSpc>
              <a:spcBef>
                <a:spcPts val="1800"/>
              </a:spcBef>
              <a:spcAft>
                <a:spcPts val="0"/>
              </a:spcAft>
              <a:buClr>
                <a:schemeClr val="dk1"/>
              </a:buClr>
              <a:buSzPts val="3600"/>
              <a:buNone/>
              <a:defRPr sz="3600"/>
            </a:lvl9pPr>
          </a:lstStyle>
          <a:p>
            <a:endParaRPr/>
          </a:p>
        </p:txBody>
      </p:sp>
      <p:sp>
        <p:nvSpPr>
          <p:cNvPr id="65" name="Google Shape;65;p10"/>
          <p:cNvSpPr txBox="1">
            <a:spLocks noGrp="1"/>
          </p:cNvSpPr>
          <p:nvPr>
            <p:ph type="dt" idx="10"/>
          </p:nvPr>
        </p:nvSpPr>
        <p:spPr>
          <a:xfrm>
            <a:off x="2263140" y="40680650"/>
            <a:ext cx="74064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10904220" y="40680650"/>
            <a:ext cx="111102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23248620" y="40680650"/>
            <a:ext cx="74064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63140" y="2336810"/>
            <a:ext cx="28392000" cy="84837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15840"/>
              <a:buFont typeface="Calibri"/>
              <a:buNone/>
              <a:defRPr sz="15839"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2263140" y="11684000"/>
            <a:ext cx="28392000" cy="27848400"/>
          </a:xfrm>
          <a:prstGeom prst="rect">
            <a:avLst/>
          </a:prstGeom>
          <a:noFill/>
          <a:ln>
            <a:noFill/>
          </a:ln>
        </p:spPr>
        <p:txBody>
          <a:bodyPr spcFirstLastPara="1" wrap="square" lIns="91425" tIns="45700" rIns="91425" bIns="45700" anchor="t" anchorCtr="0">
            <a:normAutofit/>
          </a:bodyPr>
          <a:lstStyle>
            <a:lvl1pPr marL="457200" marR="0" lvl="0" indent="-868680" algn="l" rtl="0">
              <a:lnSpc>
                <a:spcPct val="90000"/>
              </a:lnSpc>
              <a:spcBef>
                <a:spcPts val="3600"/>
              </a:spcBef>
              <a:spcAft>
                <a:spcPts val="0"/>
              </a:spcAft>
              <a:buClr>
                <a:schemeClr val="dk1"/>
              </a:buClr>
              <a:buSzPts val="10080"/>
              <a:buFont typeface="Arial"/>
              <a:buChar char="•"/>
              <a:defRPr sz="10080" b="0" i="0" u="none" strike="noStrike" cap="none">
                <a:solidFill>
                  <a:schemeClr val="dk1"/>
                </a:solidFill>
                <a:latin typeface="Calibri"/>
                <a:ea typeface="Calibri"/>
                <a:cs typeface="Calibri"/>
                <a:sym typeface="Calibri"/>
              </a:defRPr>
            </a:lvl1pPr>
            <a:lvl2pPr marL="914400" marR="0" lvl="1" indent="-777240" algn="l" rtl="0">
              <a:lnSpc>
                <a:spcPct val="90000"/>
              </a:lnSpc>
              <a:spcBef>
                <a:spcPts val="1800"/>
              </a:spcBef>
              <a:spcAft>
                <a:spcPts val="0"/>
              </a:spcAft>
              <a:buClr>
                <a:schemeClr val="dk1"/>
              </a:buClr>
              <a:buSzPts val="8640"/>
              <a:buFont typeface="Arial"/>
              <a:buChar char="•"/>
              <a:defRPr sz="8640" b="0" i="0" u="none" strike="noStrike" cap="none">
                <a:solidFill>
                  <a:schemeClr val="dk1"/>
                </a:solidFill>
                <a:latin typeface="Calibri"/>
                <a:ea typeface="Calibri"/>
                <a:cs typeface="Calibri"/>
                <a:sym typeface="Calibri"/>
              </a:defRPr>
            </a:lvl2pPr>
            <a:lvl3pPr marL="1371600" marR="0" lvl="2" indent="-685800" algn="l" rtl="0">
              <a:lnSpc>
                <a:spcPct val="90000"/>
              </a:lnSpc>
              <a:spcBef>
                <a:spcPts val="1800"/>
              </a:spcBef>
              <a:spcAft>
                <a:spcPts val="0"/>
              </a:spcAft>
              <a:buClr>
                <a:schemeClr val="dk1"/>
              </a:buClr>
              <a:buSzPts val="7200"/>
              <a:buFont typeface="Arial"/>
              <a:buChar char="•"/>
              <a:defRPr sz="7200" b="0" i="0" u="none" strike="noStrike" cap="none">
                <a:solidFill>
                  <a:schemeClr val="dk1"/>
                </a:solidFill>
                <a:latin typeface="Calibri"/>
                <a:ea typeface="Calibri"/>
                <a:cs typeface="Calibri"/>
                <a:sym typeface="Calibri"/>
              </a:defRPr>
            </a:lvl3pPr>
            <a:lvl4pPr marL="1828800" marR="0" lvl="3" indent="-640080"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Calibri"/>
                <a:ea typeface="Calibri"/>
                <a:cs typeface="Calibri"/>
                <a:sym typeface="Calibri"/>
              </a:defRPr>
            </a:lvl4pPr>
            <a:lvl5pPr marL="2286000" marR="0" lvl="4"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Calibri"/>
                <a:ea typeface="Calibri"/>
                <a:cs typeface="Calibri"/>
                <a:sym typeface="Calibri"/>
              </a:defRPr>
            </a:lvl5pPr>
            <a:lvl6pPr marL="2743200" marR="0" lvl="5"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Calibri"/>
                <a:ea typeface="Calibri"/>
                <a:cs typeface="Calibri"/>
                <a:sym typeface="Calibri"/>
              </a:defRPr>
            </a:lvl6pPr>
            <a:lvl7pPr marL="3200400" marR="0" lvl="6"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Calibri"/>
                <a:ea typeface="Calibri"/>
                <a:cs typeface="Calibri"/>
                <a:sym typeface="Calibri"/>
              </a:defRPr>
            </a:lvl7pPr>
            <a:lvl8pPr marL="3657600" marR="0" lvl="7"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Calibri"/>
                <a:ea typeface="Calibri"/>
                <a:cs typeface="Calibri"/>
                <a:sym typeface="Calibri"/>
              </a:defRPr>
            </a:lvl8pPr>
            <a:lvl9pPr marL="4114800" marR="0" lvl="8"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2263140" y="40680650"/>
            <a:ext cx="7406400" cy="23367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432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10904220" y="40680650"/>
            <a:ext cx="11110200" cy="23367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32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258"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23248620" y="40680650"/>
            <a:ext cx="7406400" cy="23367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4320" b="0" i="0" u="none" strike="noStrike" cap="none">
                <a:solidFill>
                  <a:srgbClr val="888888"/>
                </a:solidFill>
                <a:latin typeface="Calibri"/>
                <a:ea typeface="Calibri"/>
                <a:cs typeface="Calibri"/>
                <a:sym typeface="Calibri"/>
              </a:defRPr>
            </a:lvl1pPr>
            <a:lvl2pPr marL="0" marR="0" lvl="1" indent="0" algn="r" rtl="0">
              <a:spcBef>
                <a:spcPts val="0"/>
              </a:spcBef>
              <a:buNone/>
              <a:defRPr sz="4320" b="0" i="0" u="none" strike="noStrike" cap="none">
                <a:solidFill>
                  <a:srgbClr val="888888"/>
                </a:solidFill>
                <a:latin typeface="Calibri"/>
                <a:ea typeface="Calibri"/>
                <a:cs typeface="Calibri"/>
                <a:sym typeface="Calibri"/>
              </a:defRPr>
            </a:lvl2pPr>
            <a:lvl3pPr marL="0" marR="0" lvl="2" indent="0" algn="r" rtl="0">
              <a:spcBef>
                <a:spcPts val="0"/>
              </a:spcBef>
              <a:buNone/>
              <a:defRPr sz="4320" b="0" i="0" u="none" strike="noStrike" cap="none">
                <a:solidFill>
                  <a:srgbClr val="888888"/>
                </a:solidFill>
                <a:latin typeface="Calibri"/>
                <a:ea typeface="Calibri"/>
                <a:cs typeface="Calibri"/>
                <a:sym typeface="Calibri"/>
              </a:defRPr>
            </a:lvl3pPr>
            <a:lvl4pPr marL="0" marR="0" lvl="3" indent="0" algn="r" rtl="0">
              <a:spcBef>
                <a:spcPts val="0"/>
              </a:spcBef>
              <a:buNone/>
              <a:defRPr sz="4320" b="0" i="0" u="none" strike="noStrike" cap="none">
                <a:solidFill>
                  <a:srgbClr val="888888"/>
                </a:solidFill>
                <a:latin typeface="Calibri"/>
                <a:ea typeface="Calibri"/>
                <a:cs typeface="Calibri"/>
                <a:sym typeface="Calibri"/>
              </a:defRPr>
            </a:lvl4pPr>
            <a:lvl5pPr marL="0" marR="0" lvl="4" indent="0" algn="r" rtl="0">
              <a:spcBef>
                <a:spcPts val="0"/>
              </a:spcBef>
              <a:buNone/>
              <a:defRPr sz="4320" b="0" i="0" u="none" strike="noStrike" cap="none">
                <a:solidFill>
                  <a:srgbClr val="888888"/>
                </a:solidFill>
                <a:latin typeface="Calibri"/>
                <a:ea typeface="Calibri"/>
                <a:cs typeface="Calibri"/>
                <a:sym typeface="Calibri"/>
              </a:defRPr>
            </a:lvl5pPr>
            <a:lvl6pPr marL="0" marR="0" lvl="5" indent="0" algn="r" rtl="0">
              <a:spcBef>
                <a:spcPts val="0"/>
              </a:spcBef>
              <a:buNone/>
              <a:defRPr sz="4320" b="0" i="0" u="none" strike="noStrike" cap="none">
                <a:solidFill>
                  <a:srgbClr val="888888"/>
                </a:solidFill>
                <a:latin typeface="Calibri"/>
                <a:ea typeface="Calibri"/>
                <a:cs typeface="Calibri"/>
                <a:sym typeface="Calibri"/>
              </a:defRPr>
            </a:lvl6pPr>
            <a:lvl7pPr marL="0" marR="0" lvl="6" indent="0" algn="r" rtl="0">
              <a:spcBef>
                <a:spcPts val="0"/>
              </a:spcBef>
              <a:buNone/>
              <a:defRPr sz="4320" b="0" i="0" u="none" strike="noStrike" cap="none">
                <a:solidFill>
                  <a:srgbClr val="888888"/>
                </a:solidFill>
                <a:latin typeface="Calibri"/>
                <a:ea typeface="Calibri"/>
                <a:cs typeface="Calibri"/>
                <a:sym typeface="Calibri"/>
              </a:defRPr>
            </a:lvl7pPr>
            <a:lvl8pPr marL="0" marR="0" lvl="7" indent="0" algn="r" rtl="0">
              <a:spcBef>
                <a:spcPts val="0"/>
              </a:spcBef>
              <a:buNone/>
              <a:defRPr sz="4320" b="0" i="0" u="none" strike="noStrike" cap="none">
                <a:solidFill>
                  <a:srgbClr val="888888"/>
                </a:solidFill>
                <a:latin typeface="Calibri"/>
                <a:ea typeface="Calibri"/>
                <a:cs typeface="Calibri"/>
                <a:sym typeface="Calibri"/>
              </a:defRPr>
            </a:lvl8pPr>
            <a:lvl9pPr marL="0" marR="0" lvl="8" indent="0" algn="r" rtl="0">
              <a:spcBef>
                <a:spcPts val="0"/>
              </a:spcBef>
              <a:buNone/>
              <a:defRPr sz="432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hyperlink" Target="https://doi.org/10.2307/3069452"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orkshift.opencampusmedia.org/career-development-partnerships-with-hbcus-on-the-rise/" TargetMode="External"/><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descr="decorative"/>
          <p:cNvSpPr/>
          <p:nvPr/>
        </p:nvSpPr>
        <p:spPr>
          <a:xfrm>
            <a:off x="0" y="675640"/>
            <a:ext cx="30175200" cy="3291900"/>
          </a:xfrm>
          <a:prstGeom prst="rect">
            <a:avLst/>
          </a:prstGeom>
          <a:solidFill>
            <a:srgbClr val="0033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b="0" i="0" u="none" strike="noStrike" cap="none">
              <a:solidFill>
                <a:schemeClr val="lt1"/>
              </a:solidFill>
              <a:latin typeface="Calibri"/>
              <a:ea typeface="Calibri"/>
              <a:cs typeface="Calibri"/>
              <a:sym typeface="Calibri"/>
            </a:endParaRPr>
          </a:p>
        </p:txBody>
      </p:sp>
      <p:sp>
        <p:nvSpPr>
          <p:cNvPr id="85" name="Google Shape;85;p13" descr="decorative"/>
          <p:cNvSpPr/>
          <p:nvPr/>
        </p:nvSpPr>
        <p:spPr>
          <a:xfrm>
            <a:off x="3855052" y="2138798"/>
            <a:ext cx="26883600" cy="1828800"/>
          </a:xfrm>
          <a:prstGeom prst="rect">
            <a:avLst/>
          </a:prstGeom>
          <a:solidFill>
            <a:srgbClr val="D6430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b="0" i="0" u="none" strike="noStrike" cap="none">
              <a:solidFill>
                <a:srgbClr val="D64309"/>
              </a:solidFill>
              <a:latin typeface="Calibri"/>
              <a:ea typeface="Calibri"/>
              <a:cs typeface="Calibri"/>
              <a:sym typeface="Calibri"/>
            </a:endParaRPr>
          </a:p>
        </p:txBody>
      </p:sp>
      <p:sp>
        <p:nvSpPr>
          <p:cNvPr id="86" name="Google Shape;86;p13" descr="decorative"/>
          <p:cNvSpPr/>
          <p:nvPr/>
        </p:nvSpPr>
        <p:spPr>
          <a:xfrm>
            <a:off x="548650" y="5428954"/>
            <a:ext cx="32369700" cy="2562000"/>
          </a:xfrm>
          <a:prstGeom prst="rect">
            <a:avLst/>
          </a:prstGeom>
          <a:solidFill>
            <a:srgbClr val="D6430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7258">
                <a:solidFill>
                  <a:schemeClr val="lt1"/>
                </a:solidFill>
                <a:latin typeface="Calibri"/>
                <a:ea typeface="Calibri"/>
                <a:cs typeface="Calibri"/>
                <a:sym typeface="Calibri"/>
              </a:rPr>
              <a:t>How do Historically Black Colleges and Universities (HBCUs) support their students in preparing for jobs and internship opportunities?</a:t>
            </a:r>
            <a:endParaRPr sz="7258" b="0" i="0" u="none" strike="noStrike" cap="none">
              <a:solidFill>
                <a:schemeClr val="lt1"/>
              </a:solidFill>
              <a:latin typeface="Calibri"/>
              <a:ea typeface="Calibri"/>
              <a:cs typeface="Calibri"/>
              <a:sym typeface="Calibri"/>
            </a:endParaRPr>
          </a:p>
        </p:txBody>
      </p:sp>
      <p:sp>
        <p:nvSpPr>
          <p:cNvPr id="87" name="Google Shape;87;p13"/>
          <p:cNvSpPr txBox="1"/>
          <p:nvPr/>
        </p:nvSpPr>
        <p:spPr>
          <a:xfrm>
            <a:off x="894250" y="9452350"/>
            <a:ext cx="9469200" cy="6372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400" b="0" i="0" u="none" strike="noStrike" cap="none">
                <a:solidFill>
                  <a:srgbClr val="0033A0"/>
                </a:solidFill>
                <a:latin typeface="Arial"/>
                <a:ea typeface="Arial"/>
                <a:cs typeface="Arial"/>
                <a:sym typeface="Arial"/>
              </a:rPr>
              <a:t>Popular advice for getting ahead in career most </a:t>
            </a:r>
            <a:r>
              <a:rPr lang="en-US" sz="2400">
                <a:solidFill>
                  <a:srgbClr val="0033A0"/>
                </a:solidFill>
              </a:rPr>
              <a:t>times</a:t>
            </a:r>
            <a:r>
              <a:rPr lang="en-US" sz="2400" b="0" i="0" u="none" strike="noStrike" cap="none">
                <a:solidFill>
                  <a:srgbClr val="0033A0"/>
                </a:solidFill>
                <a:latin typeface="Arial"/>
                <a:ea typeface="Arial"/>
                <a:cs typeface="Arial"/>
                <a:sym typeface="Arial"/>
              </a:rPr>
              <a:t> does not highlight the importance of networking. The most successful employees in their study spend 70% more time engaged in people based activities and 10% more likely to be in routine-based communication </a:t>
            </a:r>
            <a:r>
              <a:rPr lang="en-US" sz="2400">
                <a:solidFill>
                  <a:srgbClr val="0033A0"/>
                </a:solidFill>
              </a:rPr>
              <a:t>activities</a:t>
            </a:r>
            <a:r>
              <a:rPr lang="en-US" sz="2400" b="0" i="0" u="none" strike="noStrike" cap="none">
                <a:solidFill>
                  <a:srgbClr val="0033A0"/>
                </a:solidFill>
                <a:latin typeface="Arial"/>
                <a:ea typeface="Arial"/>
                <a:cs typeface="Arial"/>
                <a:sym typeface="Arial"/>
              </a:rPr>
              <a:t>. N</a:t>
            </a:r>
            <a:r>
              <a:rPr lang="en-US" sz="2400">
                <a:solidFill>
                  <a:srgbClr val="0033A0"/>
                </a:solidFill>
              </a:rPr>
              <a:t>etworking from a college student perspective includes attending career fairs, resume review sections, seeking professor endorsements, and participating in mock interviews.</a:t>
            </a:r>
            <a:endParaRPr/>
          </a:p>
          <a:p>
            <a:pPr marL="0" marR="0" lvl="0" indent="0" algn="l" rtl="0">
              <a:lnSpc>
                <a:spcPct val="100000"/>
              </a:lnSpc>
              <a:spcBef>
                <a:spcPts val="0"/>
              </a:spcBef>
              <a:spcAft>
                <a:spcPts val="0"/>
              </a:spcAft>
              <a:buNone/>
            </a:pPr>
            <a:r>
              <a:rPr lang="en-US" sz="2400" b="0" i="0" u="none" strike="noStrike" cap="none">
                <a:solidFill>
                  <a:srgbClr val="0033A0"/>
                </a:solidFill>
                <a:latin typeface="Arial"/>
                <a:ea typeface="Arial"/>
                <a:cs typeface="Arial"/>
                <a:sym typeface="Arial"/>
              </a:rPr>
              <a:t>From a personal development perspective, internship experiences can boost students</a:t>
            </a:r>
            <a:r>
              <a:rPr lang="en-US" sz="2400">
                <a:solidFill>
                  <a:srgbClr val="0033A0"/>
                </a:solidFill>
              </a:rPr>
              <a:t>’</a:t>
            </a:r>
            <a:r>
              <a:rPr lang="en-US" sz="2400" b="0" i="0" u="none" strike="noStrike" cap="none">
                <a:solidFill>
                  <a:srgbClr val="0033A0"/>
                </a:solidFill>
                <a:latin typeface="Arial"/>
                <a:ea typeface="Arial"/>
                <a:cs typeface="Arial"/>
                <a:sym typeface="Arial"/>
              </a:rPr>
              <a:t> self- confidence in their abilities to do their work and bond with their passions. </a:t>
            </a:r>
            <a:r>
              <a:rPr lang="en-US" sz="2400">
                <a:solidFill>
                  <a:srgbClr val="0033A0"/>
                </a:solidFill>
              </a:rPr>
              <a:t>The basis of this study is from research and data collected from the career services departments at  North Carolina Agricultural and Technical State University and North Carolina Central University. </a:t>
            </a:r>
            <a:endParaRPr sz="2400">
              <a:solidFill>
                <a:srgbClr val="0033A0"/>
              </a:solidFill>
            </a:endParaRPr>
          </a:p>
          <a:p>
            <a:pPr marL="0" marR="0" lvl="0" indent="0" algn="l" rtl="0">
              <a:lnSpc>
                <a:spcPct val="200000"/>
              </a:lnSpc>
              <a:spcBef>
                <a:spcPts val="0"/>
              </a:spcBef>
              <a:spcAft>
                <a:spcPts val="0"/>
              </a:spcAft>
              <a:buNone/>
            </a:pPr>
            <a:endParaRPr sz="2400">
              <a:solidFill>
                <a:srgbClr val="0033A0"/>
              </a:solidFill>
            </a:endParaRPr>
          </a:p>
          <a:p>
            <a:pPr marL="0" marR="0" lvl="0" indent="0" algn="l" rtl="0">
              <a:lnSpc>
                <a:spcPct val="200000"/>
              </a:lnSpc>
              <a:spcBef>
                <a:spcPts val="0"/>
              </a:spcBef>
              <a:spcAft>
                <a:spcPts val="0"/>
              </a:spcAft>
              <a:buNone/>
            </a:pPr>
            <a:endParaRPr sz="2400" b="0" i="0" u="none" strike="noStrike" cap="none">
              <a:solidFill>
                <a:srgbClr val="0033A0"/>
              </a:solidFill>
              <a:latin typeface="Arial"/>
              <a:ea typeface="Arial"/>
              <a:cs typeface="Arial"/>
              <a:sym typeface="Arial"/>
            </a:endParaRPr>
          </a:p>
        </p:txBody>
      </p:sp>
      <p:sp>
        <p:nvSpPr>
          <p:cNvPr id="88" name="Google Shape;88;p13"/>
          <p:cNvSpPr txBox="1"/>
          <p:nvPr/>
        </p:nvSpPr>
        <p:spPr>
          <a:xfrm>
            <a:off x="808437" y="8213740"/>
            <a:ext cx="6083700" cy="1015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0" b="1" i="0" u="none" strike="noStrike" cap="none">
                <a:solidFill>
                  <a:srgbClr val="D64309"/>
                </a:solidFill>
                <a:latin typeface="Arial"/>
                <a:ea typeface="Arial"/>
                <a:cs typeface="Arial"/>
                <a:sym typeface="Arial"/>
              </a:rPr>
              <a:t>INTRODUCTION</a:t>
            </a:r>
            <a:endParaRPr/>
          </a:p>
        </p:txBody>
      </p:sp>
      <p:sp>
        <p:nvSpPr>
          <p:cNvPr id="89" name="Google Shape;89;p13"/>
          <p:cNvSpPr txBox="1"/>
          <p:nvPr/>
        </p:nvSpPr>
        <p:spPr>
          <a:xfrm>
            <a:off x="7876431" y="873708"/>
            <a:ext cx="21549300" cy="35556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2000"/>
          </a:p>
          <a:p>
            <a:pPr marL="0" lvl="0" indent="0" algn="l" rtl="0">
              <a:spcBef>
                <a:spcPts val="0"/>
              </a:spcBef>
              <a:spcAft>
                <a:spcPts val="0"/>
              </a:spcAft>
              <a:buNone/>
            </a:pPr>
            <a:r>
              <a:rPr lang="en-US" sz="5500" b="1">
                <a:solidFill>
                  <a:schemeClr val="lt1"/>
                </a:solidFill>
              </a:rPr>
              <a:t>Historically Black Colleges and Career Development </a:t>
            </a:r>
            <a:endParaRPr sz="5500" b="1">
              <a:solidFill>
                <a:schemeClr val="lt1"/>
              </a:solidFill>
            </a:endParaRPr>
          </a:p>
          <a:p>
            <a:pPr marL="0" lvl="0" indent="0" algn="l" rtl="0">
              <a:spcBef>
                <a:spcPts val="0"/>
              </a:spcBef>
              <a:spcAft>
                <a:spcPts val="0"/>
              </a:spcAft>
              <a:buNone/>
            </a:pPr>
            <a:endParaRPr sz="5500" b="1">
              <a:solidFill>
                <a:schemeClr val="lt1"/>
              </a:solidFill>
            </a:endParaRPr>
          </a:p>
          <a:p>
            <a:pPr marL="0" lvl="0" indent="0" algn="l" rtl="0">
              <a:spcBef>
                <a:spcPts val="0"/>
              </a:spcBef>
              <a:spcAft>
                <a:spcPts val="0"/>
              </a:spcAft>
              <a:buNone/>
            </a:pPr>
            <a:r>
              <a:rPr lang="en-US" sz="4600" b="1">
                <a:solidFill>
                  <a:schemeClr val="lt1"/>
                </a:solidFill>
                <a:latin typeface="Arial"/>
                <a:ea typeface="Arial"/>
                <a:cs typeface="Arial"/>
                <a:sym typeface="Arial"/>
              </a:rPr>
              <a:t>Jordan Ver</a:t>
            </a:r>
            <a:r>
              <a:rPr lang="en-US" sz="4600" b="1">
                <a:solidFill>
                  <a:schemeClr val="lt1"/>
                </a:solidFill>
              </a:rPr>
              <a:t>een New Tech High School </a:t>
            </a:r>
            <a:endParaRPr sz="2000"/>
          </a:p>
          <a:p>
            <a:pPr marL="21945600" marR="0" lvl="0" indent="0" algn="l" rtl="0">
              <a:spcBef>
                <a:spcPts val="0"/>
              </a:spcBef>
              <a:spcAft>
                <a:spcPts val="0"/>
              </a:spcAft>
              <a:buNone/>
            </a:pPr>
            <a:r>
              <a:rPr lang="en-US" sz="4600" b="1">
                <a:solidFill>
                  <a:schemeClr val="lt1"/>
                </a:solidFill>
                <a:latin typeface="Arial"/>
                <a:ea typeface="Arial"/>
                <a:cs typeface="Arial"/>
                <a:sym typeface="Arial"/>
              </a:rPr>
              <a:t>       </a:t>
            </a:r>
            <a:r>
              <a:rPr lang="en-US" sz="4900" b="1">
                <a:solidFill>
                  <a:schemeClr val="lt1"/>
                </a:solidFill>
                <a:latin typeface="Arial"/>
                <a:ea typeface="Arial"/>
                <a:cs typeface="Arial"/>
                <a:sym typeface="Arial"/>
              </a:rPr>
              <a:t> </a:t>
            </a:r>
            <a:endParaRPr sz="3300" b="1">
              <a:solidFill>
                <a:schemeClr val="lt1"/>
              </a:solidFill>
              <a:latin typeface="Arial"/>
              <a:ea typeface="Arial"/>
              <a:cs typeface="Arial"/>
              <a:sym typeface="Arial"/>
            </a:endParaRPr>
          </a:p>
        </p:txBody>
      </p:sp>
      <p:sp>
        <p:nvSpPr>
          <p:cNvPr id="90" name="Google Shape;90;p13"/>
          <p:cNvSpPr txBox="1"/>
          <p:nvPr/>
        </p:nvSpPr>
        <p:spPr>
          <a:xfrm>
            <a:off x="21351391" y="28750975"/>
            <a:ext cx="7926300" cy="1015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0" b="1">
                <a:solidFill>
                  <a:srgbClr val="D64309"/>
                </a:solidFill>
              </a:rPr>
              <a:t>REFERENCES</a:t>
            </a:r>
            <a:endParaRPr/>
          </a:p>
        </p:txBody>
      </p:sp>
      <p:sp>
        <p:nvSpPr>
          <p:cNvPr id="91" name="Google Shape;91;p13" descr="decorative"/>
          <p:cNvSpPr/>
          <p:nvPr/>
        </p:nvSpPr>
        <p:spPr>
          <a:xfrm rot="5400000">
            <a:off x="-4597280" y="23871040"/>
            <a:ext cx="30632400" cy="91200"/>
          </a:xfrm>
          <a:prstGeom prst="rect">
            <a:avLst/>
          </a:prstGeom>
          <a:solidFill>
            <a:srgbClr val="CAC8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Calibri"/>
              <a:ea typeface="Calibri"/>
              <a:cs typeface="Calibri"/>
              <a:sym typeface="Calibri"/>
            </a:endParaRPr>
          </a:p>
        </p:txBody>
      </p:sp>
      <p:sp>
        <p:nvSpPr>
          <p:cNvPr id="92" name="Google Shape;92;p13" descr="decorative"/>
          <p:cNvSpPr/>
          <p:nvPr/>
        </p:nvSpPr>
        <p:spPr>
          <a:xfrm rot="5400000">
            <a:off x="5806404" y="23871040"/>
            <a:ext cx="30632400" cy="91200"/>
          </a:xfrm>
          <a:prstGeom prst="rect">
            <a:avLst/>
          </a:prstGeom>
          <a:solidFill>
            <a:srgbClr val="CAC8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Calibri"/>
              <a:ea typeface="Calibri"/>
              <a:cs typeface="Calibri"/>
              <a:sym typeface="Calibri"/>
            </a:endParaRPr>
          </a:p>
        </p:txBody>
      </p:sp>
      <p:sp>
        <p:nvSpPr>
          <p:cNvPr id="93" name="Google Shape;93;p13"/>
          <p:cNvSpPr txBox="1"/>
          <p:nvPr/>
        </p:nvSpPr>
        <p:spPr>
          <a:xfrm>
            <a:off x="21703925" y="20632575"/>
            <a:ext cx="6083700" cy="307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a:p>
        </p:txBody>
      </p:sp>
      <p:sp>
        <p:nvSpPr>
          <p:cNvPr id="94" name="Google Shape;94;p13"/>
          <p:cNvSpPr txBox="1"/>
          <p:nvPr/>
        </p:nvSpPr>
        <p:spPr>
          <a:xfrm>
            <a:off x="21351417" y="8436492"/>
            <a:ext cx="8151600" cy="1015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rgbClr val="000000"/>
              </a:buClr>
              <a:buFont typeface="Arial"/>
              <a:buNone/>
            </a:pPr>
            <a:r>
              <a:rPr lang="en-US" sz="6000" b="1">
                <a:solidFill>
                  <a:srgbClr val="D64309"/>
                </a:solidFill>
              </a:rPr>
              <a:t>JOB PREPARATION</a:t>
            </a:r>
            <a:endParaRPr/>
          </a:p>
        </p:txBody>
      </p:sp>
      <p:sp>
        <p:nvSpPr>
          <p:cNvPr id="95" name="Google Shape;95;p13"/>
          <p:cNvSpPr txBox="1"/>
          <p:nvPr/>
        </p:nvSpPr>
        <p:spPr>
          <a:xfrm>
            <a:off x="11074400" y="13553389"/>
            <a:ext cx="9743400" cy="1209600"/>
          </a:xfrm>
          <a:prstGeom prst="rect">
            <a:avLst/>
          </a:prstGeom>
          <a:noFill/>
          <a:ln>
            <a:noFill/>
          </a:ln>
        </p:spPr>
        <p:txBody>
          <a:bodyPr spcFirstLastPara="1" wrap="square" lIns="91425" tIns="45700" rIns="91425" bIns="45700" anchor="t" anchorCtr="0">
            <a:spAutoFit/>
          </a:bodyPr>
          <a:lstStyle/>
          <a:p>
            <a:pPr marL="0" marR="0" lvl="0" indent="0" algn="l" rtl="0">
              <a:lnSpc>
                <a:spcPct val="200000"/>
              </a:lnSpc>
              <a:spcBef>
                <a:spcPts val="0"/>
              </a:spcBef>
              <a:spcAft>
                <a:spcPts val="0"/>
              </a:spcAft>
              <a:buNone/>
            </a:pPr>
            <a:endParaRPr sz="7258">
              <a:solidFill>
                <a:srgbClr val="0033A0"/>
              </a:solidFill>
              <a:latin typeface="Arial"/>
              <a:ea typeface="Arial"/>
              <a:cs typeface="Arial"/>
              <a:sym typeface="Arial"/>
            </a:endParaRPr>
          </a:p>
        </p:txBody>
      </p:sp>
      <p:sp>
        <p:nvSpPr>
          <p:cNvPr id="96" name="Google Shape;96;p13" descr="decorative"/>
          <p:cNvSpPr/>
          <p:nvPr/>
        </p:nvSpPr>
        <p:spPr>
          <a:xfrm>
            <a:off x="0" y="42063322"/>
            <a:ext cx="32918400" cy="1828800"/>
          </a:xfrm>
          <a:prstGeom prst="rect">
            <a:avLst/>
          </a:prstGeom>
          <a:solidFill>
            <a:srgbClr val="0033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Calibri"/>
              <a:ea typeface="Calibri"/>
              <a:cs typeface="Calibri"/>
              <a:sym typeface="Calibri"/>
            </a:endParaRPr>
          </a:p>
        </p:txBody>
      </p:sp>
      <p:sp>
        <p:nvSpPr>
          <p:cNvPr id="97" name="Google Shape;97;p13"/>
          <p:cNvSpPr txBox="1"/>
          <p:nvPr/>
        </p:nvSpPr>
        <p:spPr>
          <a:xfrm>
            <a:off x="21351413" y="9452300"/>
            <a:ext cx="10956900" cy="115443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Clr>
                <a:schemeClr val="dk1"/>
              </a:buClr>
              <a:buSzPts val="1100"/>
              <a:buFont typeface="Arial"/>
              <a:buNone/>
            </a:pPr>
            <a:r>
              <a:rPr lang="en-US" sz="2400">
                <a:solidFill>
                  <a:srgbClr val="0033A0"/>
                </a:solidFill>
              </a:rPr>
              <a:t>The ongoing underrepresentation of administrators of color in higher education suggests that traditional career pathways make racial equities in administrative leadership elusive. This analysis explores educational, career preparation, and career experiences from the recruiting aspect. Some people overlook aspects of higher education administration and the universities’ public relations department on how they are responsible for holding a good image for the university. Using leadership and career development theories, I drew on qualitative approaches to examine people’s career journeys.  Through an inductive approach for analyzing data in career narratives, emergent themes, incorporating data references, "cold calling," citizenship, and cultural change in academic affairs administration.</a:t>
            </a:r>
            <a:endParaRPr sz="2400">
              <a:solidFill>
                <a:srgbClr val="0033A0"/>
              </a:solidFill>
            </a:endParaRPr>
          </a:p>
          <a:p>
            <a:pPr marL="0" lvl="0" indent="0" algn="l" rtl="0">
              <a:spcBef>
                <a:spcPts val="0"/>
              </a:spcBef>
              <a:spcAft>
                <a:spcPts val="0"/>
              </a:spcAft>
              <a:buClr>
                <a:schemeClr val="dk1"/>
              </a:buClr>
              <a:buSzPts val="1100"/>
              <a:buFont typeface="Arial"/>
              <a:buNone/>
            </a:pPr>
            <a:endParaRPr sz="2400">
              <a:solidFill>
                <a:srgbClr val="0033A0"/>
              </a:solidFill>
            </a:endParaRPr>
          </a:p>
          <a:p>
            <a:pPr marL="0" lvl="0" indent="0" algn="l" rtl="0">
              <a:spcBef>
                <a:spcPts val="0"/>
              </a:spcBef>
              <a:spcAft>
                <a:spcPts val="0"/>
              </a:spcAft>
              <a:buClr>
                <a:schemeClr val="dk1"/>
              </a:buClr>
              <a:buSzPts val="1100"/>
              <a:buFont typeface="Arial"/>
              <a:buNone/>
            </a:pPr>
            <a:r>
              <a:rPr lang="en-US" sz="2400">
                <a:solidFill>
                  <a:srgbClr val="0033A0"/>
                </a:solidFill>
              </a:rPr>
              <a:t>Another tool is the Handshake app which is a wonderful tool for college students and university recruiters to leverage job and networking opportunities. </a:t>
            </a:r>
            <a:endParaRPr sz="2400">
              <a:solidFill>
                <a:srgbClr val="0033A0"/>
              </a:solidFill>
            </a:endParaRPr>
          </a:p>
          <a:p>
            <a:pPr marL="0" lvl="0" indent="0" algn="l" rtl="0">
              <a:spcBef>
                <a:spcPts val="0"/>
              </a:spcBef>
              <a:spcAft>
                <a:spcPts val="0"/>
              </a:spcAft>
              <a:buClr>
                <a:schemeClr val="dk1"/>
              </a:buClr>
              <a:buSzPts val="1100"/>
              <a:buFont typeface="Arial"/>
              <a:buNone/>
            </a:pPr>
            <a:endParaRPr sz="2400">
              <a:solidFill>
                <a:srgbClr val="0033A0"/>
              </a:solidFill>
            </a:endParaRPr>
          </a:p>
          <a:p>
            <a:pPr marL="0" lvl="0" indent="0" algn="l" rtl="0">
              <a:spcBef>
                <a:spcPts val="0"/>
              </a:spcBef>
              <a:spcAft>
                <a:spcPts val="0"/>
              </a:spcAft>
              <a:buClr>
                <a:schemeClr val="dk1"/>
              </a:buClr>
              <a:buSzPts val="1100"/>
              <a:buFont typeface="Arial"/>
              <a:buNone/>
            </a:pPr>
            <a:r>
              <a:rPr lang="en-US" sz="2400">
                <a:solidFill>
                  <a:srgbClr val="0033A0"/>
                </a:solidFill>
              </a:rPr>
              <a:t>North Carolina Agricultural and Technical State University had the largest career fair among the University of North Carolina system bringing over 276 employers virtually and in-person for career development opportunities such as networking and interview prep. Work-based learning opportunities are expanding among black colleges and universities for students specifically go to HBCUs are able to apply for mentorship programs. New-grad mentorship programs now are able to access on-the-job training which is an aspect of human resources development.</a:t>
            </a:r>
            <a:endParaRPr sz="2400">
              <a:solidFill>
                <a:srgbClr val="0033A0"/>
              </a:solidFill>
            </a:endParaRPr>
          </a:p>
          <a:p>
            <a:pPr marL="0" lvl="0" indent="0" algn="l" rtl="0">
              <a:spcBef>
                <a:spcPts val="0"/>
              </a:spcBef>
              <a:spcAft>
                <a:spcPts val="0"/>
              </a:spcAft>
              <a:buClr>
                <a:schemeClr val="dk1"/>
              </a:buClr>
              <a:buSzPts val="1100"/>
              <a:buFont typeface="Arial"/>
              <a:buNone/>
            </a:pPr>
            <a:endParaRPr sz="2400">
              <a:solidFill>
                <a:srgbClr val="0033A0"/>
              </a:solidFill>
            </a:endParaRPr>
          </a:p>
          <a:p>
            <a:pPr marL="0" lvl="0" indent="0" algn="l" rtl="0">
              <a:spcBef>
                <a:spcPts val="0"/>
              </a:spcBef>
              <a:spcAft>
                <a:spcPts val="0"/>
              </a:spcAft>
              <a:buClr>
                <a:schemeClr val="dk1"/>
              </a:buClr>
              <a:buSzPts val="1100"/>
              <a:buFont typeface="Arial"/>
              <a:buNone/>
            </a:pPr>
            <a:r>
              <a:rPr lang="en-US" sz="2400">
                <a:solidFill>
                  <a:srgbClr val="0033A0"/>
                </a:solidFill>
              </a:rPr>
              <a:t>Common programs of study at North Carolina Central University include Liberal Arts programs such as their Teacher Preparation and their Pre-Law program. North Carolina A&amp;T is widely known for producing the largest amount of Black engineering and computer science professionals. North Carolina A&amp;T also produces the  largest amount of Black students majoring in Psychology, Journalism and Mass Communications, and Biology programs. Both schools offer exemplary  job preparation programs. </a:t>
            </a:r>
            <a:endParaRPr/>
          </a:p>
        </p:txBody>
      </p:sp>
      <p:sp>
        <p:nvSpPr>
          <p:cNvPr id="98" name="Google Shape;98;p13" descr="decorative"/>
          <p:cNvSpPr/>
          <p:nvPr/>
        </p:nvSpPr>
        <p:spPr>
          <a:xfrm rot="10800000">
            <a:off x="21404561" y="22406882"/>
            <a:ext cx="10058400" cy="91500"/>
          </a:xfrm>
          <a:prstGeom prst="rect">
            <a:avLst/>
          </a:prstGeom>
          <a:solidFill>
            <a:srgbClr val="CAC8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Calibri"/>
              <a:ea typeface="Calibri"/>
              <a:cs typeface="Calibri"/>
              <a:sym typeface="Calibri"/>
            </a:endParaRPr>
          </a:p>
        </p:txBody>
      </p:sp>
      <p:sp>
        <p:nvSpPr>
          <p:cNvPr id="99" name="Google Shape;99;p13" descr="decorative"/>
          <p:cNvSpPr/>
          <p:nvPr/>
        </p:nvSpPr>
        <p:spPr>
          <a:xfrm rot="10800000">
            <a:off x="339145" y="15248194"/>
            <a:ext cx="9418200" cy="91500"/>
          </a:xfrm>
          <a:prstGeom prst="rect">
            <a:avLst/>
          </a:prstGeom>
          <a:solidFill>
            <a:srgbClr val="CAC8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Calibri"/>
              <a:ea typeface="Calibri"/>
              <a:cs typeface="Calibri"/>
              <a:sym typeface="Calibri"/>
            </a:endParaRPr>
          </a:p>
        </p:txBody>
      </p:sp>
      <p:sp>
        <p:nvSpPr>
          <p:cNvPr id="100" name="Google Shape;100;p13"/>
          <p:cNvSpPr txBox="1"/>
          <p:nvPr/>
        </p:nvSpPr>
        <p:spPr>
          <a:xfrm>
            <a:off x="1351275" y="20824386"/>
            <a:ext cx="3563700" cy="307800"/>
          </a:xfrm>
          <a:prstGeom prst="rect">
            <a:avLst/>
          </a:prstGeom>
          <a:noFill/>
          <a:ln>
            <a:noFill/>
          </a:ln>
        </p:spPr>
        <p:txBody>
          <a:bodyPr spcFirstLastPara="1" wrap="square" lIns="91425" tIns="45700" rIns="91425" bIns="45700" anchor="t" anchorCtr="0">
            <a:spAutoFit/>
          </a:bodyPr>
          <a:lstStyle/>
          <a:p>
            <a:pPr marL="0" marR="0" lvl="0" indent="0" algn="l" rtl="0">
              <a:lnSpc>
                <a:spcPct val="200000"/>
              </a:lnSpc>
              <a:spcBef>
                <a:spcPts val="0"/>
              </a:spcBef>
              <a:spcAft>
                <a:spcPts val="0"/>
              </a:spcAft>
              <a:buNone/>
            </a:pPr>
            <a:endParaRPr u="sng"/>
          </a:p>
        </p:txBody>
      </p:sp>
      <p:sp>
        <p:nvSpPr>
          <p:cNvPr id="101" name="Google Shape;101;p13"/>
          <p:cNvSpPr txBox="1"/>
          <p:nvPr/>
        </p:nvSpPr>
        <p:spPr>
          <a:xfrm>
            <a:off x="548640" y="36042936"/>
            <a:ext cx="9743400" cy="307800"/>
          </a:xfrm>
          <a:prstGeom prst="rect">
            <a:avLst/>
          </a:prstGeom>
          <a:noFill/>
          <a:ln>
            <a:noFill/>
          </a:ln>
        </p:spPr>
        <p:txBody>
          <a:bodyPr spcFirstLastPara="1" wrap="square" lIns="91425" tIns="45700" rIns="91425" bIns="45700" anchor="t" anchorCtr="0">
            <a:spAutoFit/>
          </a:bodyPr>
          <a:lstStyle/>
          <a:p>
            <a:pPr marL="0" marR="0" lvl="0" indent="0" algn="l" rtl="0">
              <a:lnSpc>
                <a:spcPct val="200000"/>
              </a:lnSpc>
              <a:spcBef>
                <a:spcPts val="0"/>
              </a:spcBef>
              <a:spcAft>
                <a:spcPts val="0"/>
              </a:spcAft>
              <a:buNone/>
            </a:pPr>
            <a:endParaRPr/>
          </a:p>
        </p:txBody>
      </p:sp>
      <p:sp>
        <p:nvSpPr>
          <p:cNvPr id="102" name="Google Shape;102;p13"/>
          <p:cNvSpPr txBox="1"/>
          <p:nvPr/>
        </p:nvSpPr>
        <p:spPr>
          <a:xfrm>
            <a:off x="808415" y="30001530"/>
            <a:ext cx="7068000" cy="1015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0" b="1">
                <a:solidFill>
                  <a:srgbClr val="D64309"/>
                </a:solidFill>
              </a:rPr>
              <a:t>METHODOLOGY </a:t>
            </a:r>
            <a:endParaRPr/>
          </a:p>
        </p:txBody>
      </p:sp>
      <p:sp>
        <p:nvSpPr>
          <p:cNvPr id="103" name="Google Shape;103;p13" descr="decorative"/>
          <p:cNvSpPr/>
          <p:nvPr/>
        </p:nvSpPr>
        <p:spPr>
          <a:xfrm rot="10800000">
            <a:off x="339210" y="29504162"/>
            <a:ext cx="9418200" cy="91500"/>
          </a:xfrm>
          <a:prstGeom prst="rect">
            <a:avLst/>
          </a:prstGeom>
          <a:solidFill>
            <a:srgbClr val="CAC8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Calibri"/>
              <a:ea typeface="Calibri"/>
              <a:cs typeface="Calibri"/>
              <a:sym typeface="Calibri"/>
            </a:endParaRPr>
          </a:p>
        </p:txBody>
      </p:sp>
      <p:sp>
        <p:nvSpPr>
          <p:cNvPr id="104" name="Google Shape;104;p13"/>
          <p:cNvSpPr txBox="1"/>
          <p:nvPr/>
        </p:nvSpPr>
        <p:spPr>
          <a:xfrm>
            <a:off x="11080262" y="28931119"/>
            <a:ext cx="9743400" cy="461700"/>
          </a:xfrm>
          <a:prstGeom prst="rect">
            <a:avLst/>
          </a:prstGeom>
          <a:noFill/>
          <a:ln>
            <a:noFill/>
          </a:ln>
        </p:spPr>
        <p:txBody>
          <a:bodyPr spcFirstLastPara="1" wrap="square" lIns="91425" tIns="45700" rIns="91425" bIns="45700" anchor="t" anchorCtr="0">
            <a:spAutoFit/>
          </a:bodyPr>
          <a:lstStyle/>
          <a:p>
            <a:pPr marL="0" marR="0" lvl="0" indent="0" algn="l" rtl="0">
              <a:lnSpc>
                <a:spcPct val="200000"/>
              </a:lnSpc>
              <a:spcBef>
                <a:spcPts val="0"/>
              </a:spcBef>
              <a:spcAft>
                <a:spcPts val="0"/>
              </a:spcAft>
              <a:buNone/>
            </a:pPr>
            <a:r>
              <a:rPr lang="en-US" sz="2400">
                <a:solidFill>
                  <a:srgbClr val="0033A0"/>
                </a:solidFill>
              </a:rPr>
              <a:t> </a:t>
            </a:r>
            <a:endParaRPr/>
          </a:p>
        </p:txBody>
      </p:sp>
      <p:sp>
        <p:nvSpPr>
          <p:cNvPr id="105" name="Google Shape;105;p13"/>
          <p:cNvSpPr txBox="1"/>
          <p:nvPr/>
        </p:nvSpPr>
        <p:spPr>
          <a:xfrm>
            <a:off x="11080262" y="27537288"/>
            <a:ext cx="7068000" cy="307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a:p>
        </p:txBody>
      </p:sp>
      <p:sp>
        <p:nvSpPr>
          <p:cNvPr id="106" name="Google Shape;106;p13"/>
          <p:cNvSpPr txBox="1"/>
          <p:nvPr/>
        </p:nvSpPr>
        <p:spPr>
          <a:xfrm>
            <a:off x="10673175" y="33188070"/>
            <a:ext cx="9743400" cy="1209600"/>
          </a:xfrm>
          <a:prstGeom prst="rect">
            <a:avLst/>
          </a:prstGeom>
          <a:noFill/>
          <a:ln>
            <a:noFill/>
          </a:ln>
        </p:spPr>
        <p:txBody>
          <a:bodyPr spcFirstLastPara="1" wrap="square" lIns="91425" tIns="45700" rIns="91425" bIns="45700" anchor="t" anchorCtr="0">
            <a:spAutoFit/>
          </a:bodyPr>
          <a:lstStyle/>
          <a:p>
            <a:pPr marL="0" marR="0" lvl="0" indent="0" algn="l" rtl="0">
              <a:lnSpc>
                <a:spcPct val="200000"/>
              </a:lnSpc>
              <a:spcBef>
                <a:spcPts val="0"/>
              </a:spcBef>
              <a:spcAft>
                <a:spcPts val="0"/>
              </a:spcAft>
              <a:buNone/>
            </a:pPr>
            <a:endParaRPr sz="7258">
              <a:solidFill>
                <a:srgbClr val="0033A0"/>
              </a:solidFill>
              <a:latin typeface="Arial"/>
              <a:ea typeface="Arial"/>
              <a:cs typeface="Arial"/>
              <a:sym typeface="Arial"/>
            </a:endParaRPr>
          </a:p>
        </p:txBody>
      </p:sp>
      <p:sp>
        <p:nvSpPr>
          <p:cNvPr id="107" name="Google Shape;107;p13"/>
          <p:cNvSpPr txBox="1"/>
          <p:nvPr/>
        </p:nvSpPr>
        <p:spPr>
          <a:xfrm>
            <a:off x="11074400" y="35981004"/>
            <a:ext cx="9743400" cy="1209600"/>
          </a:xfrm>
          <a:prstGeom prst="rect">
            <a:avLst/>
          </a:prstGeom>
          <a:noFill/>
          <a:ln>
            <a:noFill/>
          </a:ln>
        </p:spPr>
        <p:txBody>
          <a:bodyPr spcFirstLastPara="1" wrap="square" lIns="91425" tIns="45700" rIns="91425" bIns="45700" anchor="t" anchorCtr="0">
            <a:spAutoFit/>
          </a:bodyPr>
          <a:lstStyle/>
          <a:p>
            <a:pPr marL="457200" marR="0" lvl="0" indent="0" algn="l" rtl="0">
              <a:lnSpc>
                <a:spcPct val="200000"/>
              </a:lnSpc>
              <a:spcBef>
                <a:spcPts val="0"/>
              </a:spcBef>
              <a:spcAft>
                <a:spcPts val="0"/>
              </a:spcAft>
              <a:buNone/>
            </a:pPr>
            <a:endParaRPr sz="7258">
              <a:solidFill>
                <a:srgbClr val="0033A0"/>
              </a:solidFill>
              <a:latin typeface="Arial"/>
              <a:ea typeface="Arial"/>
              <a:cs typeface="Arial"/>
              <a:sym typeface="Arial"/>
            </a:endParaRPr>
          </a:p>
        </p:txBody>
      </p:sp>
      <p:sp>
        <p:nvSpPr>
          <p:cNvPr id="108" name="Google Shape;108;p13" descr="decorative"/>
          <p:cNvSpPr/>
          <p:nvPr/>
        </p:nvSpPr>
        <p:spPr>
          <a:xfrm rot="10800000">
            <a:off x="21741671" y="28149859"/>
            <a:ext cx="10058400" cy="91500"/>
          </a:xfrm>
          <a:prstGeom prst="rect">
            <a:avLst/>
          </a:prstGeom>
          <a:solidFill>
            <a:srgbClr val="CAC8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Calibri"/>
              <a:ea typeface="Calibri"/>
              <a:cs typeface="Calibri"/>
              <a:sym typeface="Calibri"/>
            </a:endParaRPr>
          </a:p>
        </p:txBody>
      </p:sp>
      <p:sp>
        <p:nvSpPr>
          <p:cNvPr id="109" name="Google Shape;109;p13"/>
          <p:cNvSpPr txBox="1"/>
          <p:nvPr/>
        </p:nvSpPr>
        <p:spPr>
          <a:xfrm>
            <a:off x="21741664" y="36358010"/>
            <a:ext cx="9743400" cy="1209600"/>
          </a:xfrm>
          <a:prstGeom prst="rect">
            <a:avLst/>
          </a:prstGeom>
          <a:noFill/>
          <a:ln>
            <a:noFill/>
          </a:ln>
        </p:spPr>
        <p:txBody>
          <a:bodyPr spcFirstLastPara="1" wrap="square" lIns="91425" tIns="45700" rIns="91425" bIns="45700" anchor="t" anchorCtr="0">
            <a:spAutoFit/>
          </a:bodyPr>
          <a:lstStyle/>
          <a:p>
            <a:pPr marL="0" marR="0" lvl="0" indent="0" algn="l" rtl="0">
              <a:lnSpc>
                <a:spcPct val="200000"/>
              </a:lnSpc>
              <a:spcBef>
                <a:spcPts val="0"/>
              </a:spcBef>
              <a:spcAft>
                <a:spcPts val="0"/>
              </a:spcAft>
              <a:buNone/>
            </a:pPr>
            <a:endParaRPr sz="7258">
              <a:solidFill>
                <a:srgbClr val="0033A0"/>
              </a:solidFill>
              <a:latin typeface="Arial"/>
              <a:ea typeface="Arial"/>
              <a:cs typeface="Arial"/>
              <a:sym typeface="Arial"/>
            </a:endParaRPr>
          </a:p>
        </p:txBody>
      </p:sp>
      <p:pic>
        <p:nvPicPr>
          <p:cNvPr id="110" name="Google Shape;110;p13" descr="Text&#10;&#10;Description automatically generated"/>
          <p:cNvPicPr preferRelativeResize="0"/>
          <p:nvPr/>
        </p:nvPicPr>
        <p:blipFill rotWithShape="1">
          <a:blip r:embed="rId3">
            <a:alphaModFix/>
          </a:blip>
          <a:srcRect/>
          <a:stretch/>
        </p:blipFill>
        <p:spPr>
          <a:xfrm>
            <a:off x="3923892" y="40399067"/>
            <a:ext cx="2678906" cy="589359"/>
          </a:xfrm>
          <a:prstGeom prst="rect">
            <a:avLst/>
          </a:prstGeom>
          <a:noFill/>
          <a:ln>
            <a:noFill/>
          </a:ln>
        </p:spPr>
      </p:pic>
      <p:pic>
        <p:nvPicPr>
          <p:cNvPr id="111" name="Google Shape;111;p13" descr="A picture containing text, clock, sign&#10;&#10;Description automatically generated"/>
          <p:cNvPicPr preferRelativeResize="0"/>
          <p:nvPr/>
        </p:nvPicPr>
        <p:blipFill rotWithShape="1">
          <a:blip r:embed="rId4">
            <a:alphaModFix/>
          </a:blip>
          <a:srcRect/>
          <a:stretch/>
        </p:blipFill>
        <p:spPr>
          <a:xfrm>
            <a:off x="9521085" y="40594507"/>
            <a:ext cx="2357438" cy="407194"/>
          </a:xfrm>
          <a:prstGeom prst="rect">
            <a:avLst/>
          </a:prstGeom>
          <a:noFill/>
          <a:ln>
            <a:noFill/>
          </a:ln>
        </p:spPr>
      </p:pic>
      <p:pic>
        <p:nvPicPr>
          <p:cNvPr id="112" name="Google Shape;112;p13"/>
          <p:cNvPicPr preferRelativeResize="0"/>
          <p:nvPr/>
        </p:nvPicPr>
        <p:blipFill rotWithShape="1">
          <a:blip r:embed="rId5">
            <a:alphaModFix/>
          </a:blip>
          <a:srcRect/>
          <a:stretch/>
        </p:blipFill>
        <p:spPr>
          <a:xfrm>
            <a:off x="15308975" y="39657624"/>
            <a:ext cx="3975750" cy="1252266"/>
          </a:xfrm>
          <a:prstGeom prst="rect">
            <a:avLst/>
          </a:prstGeom>
          <a:noFill/>
          <a:ln>
            <a:noFill/>
          </a:ln>
        </p:spPr>
      </p:pic>
      <p:sp>
        <p:nvSpPr>
          <p:cNvPr id="113" name="Google Shape;113;p13"/>
          <p:cNvSpPr txBox="1"/>
          <p:nvPr/>
        </p:nvSpPr>
        <p:spPr>
          <a:xfrm>
            <a:off x="11458075" y="9085575"/>
            <a:ext cx="8151600" cy="110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Font typeface="Arial"/>
              <a:buNone/>
            </a:pPr>
            <a:r>
              <a:rPr lang="en-US" sz="6000" b="1">
                <a:solidFill>
                  <a:srgbClr val="D64309"/>
                </a:solidFill>
              </a:rPr>
              <a:t>DATA ANALYSIS </a:t>
            </a:r>
            <a:endParaRPr>
              <a:latin typeface="Calibri"/>
              <a:ea typeface="Calibri"/>
              <a:cs typeface="Calibri"/>
              <a:sym typeface="Calibri"/>
            </a:endParaRPr>
          </a:p>
        </p:txBody>
      </p:sp>
      <p:sp>
        <p:nvSpPr>
          <p:cNvPr id="114" name="Google Shape;114;p13"/>
          <p:cNvSpPr txBox="1"/>
          <p:nvPr/>
        </p:nvSpPr>
        <p:spPr>
          <a:xfrm>
            <a:off x="21351435" y="22626163"/>
            <a:ext cx="8151600" cy="110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Font typeface="Arial"/>
              <a:buNone/>
            </a:pPr>
            <a:r>
              <a:rPr lang="en-US" sz="6000" b="1">
                <a:solidFill>
                  <a:srgbClr val="D64309"/>
                </a:solidFill>
              </a:rPr>
              <a:t>CONCLUSION  </a:t>
            </a:r>
            <a:endParaRPr>
              <a:latin typeface="Calibri"/>
              <a:ea typeface="Calibri"/>
              <a:cs typeface="Calibri"/>
              <a:sym typeface="Calibri"/>
            </a:endParaRPr>
          </a:p>
        </p:txBody>
      </p:sp>
      <p:sp>
        <p:nvSpPr>
          <p:cNvPr id="115" name="Google Shape;115;p13"/>
          <p:cNvSpPr txBox="1"/>
          <p:nvPr/>
        </p:nvSpPr>
        <p:spPr>
          <a:xfrm>
            <a:off x="970575" y="35769150"/>
            <a:ext cx="7926300" cy="754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200">
              <a:solidFill>
                <a:schemeClr val="dk1"/>
              </a:solidFill>
              <a:highlight>
                <a:srgbClr val="FFFFFF"/>
              </a:highlight>
            </a:endParaRPr>
          </a:p>
          <a:p>
            <a:pPr marL="0" lvl="0" indent="0" algn="l" rtl="0">
              <a:spcBef>
                <a:spcPts val="0"/>
              </a:spcBef>
              <a:spcAft>
                <a:spcPts val="0"/>
              </a:spcAft>
              <a:buNone/>
            </a:pPr>
            <a:endParaRPr>
              <a:solidFill>
                <a:schemeClr val="dk1"/>
              </a:solidFill>
              <a:highlight>
                <a:srgbClr val="FFFFFF"/>
              </a:highlight>
            </a:endParaRPr>
          </a:p>
          <a:p>
            <a:pPr marL="0" lvl="0" indent="0" algn="l" rtl="0">
              <a:spcBef>
                <a:spcPts val="0"/>
              </a:spcBef>
              <a:spcAft>
                <a:spcPts val="0"/>
              </a:spcAft>
              <a:buNone/>
            </a:pPr>
            <a:endParaRPr sz="1100">
              <a:solidFill>
                <a:schemeClr val="dk1"/>
              </a:solidFill>
              <a:highlight>
                <a:srgbClr val="FFFFFF"/>
              </a:highlight>
            </a:endParaRPr>
          </a:p>
        </p:txBody>
      </p:sp>
      <p:sp>
        <p:nvSpPr>
          <p:cNvPr id="116" name="Google Shape;116;p13"/>
          <p:cNvSpPr txBox="1"/>
          <p:nvPr/>
        </p:nvSpPr>
        <p:spPr>
          <a:xfrm>
            <a:off x="21357619" y="23862150"/>
            <a:ext cx="11096100" cy="4248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n-US" sz="2400">
                <a:solidFill>
                  <a:srgbClr val="0033A0"/>
                </a:solidFill>
              </a:rPr>
              <a:t>Historically Black Colleges and Universities such as North Carolina Central and North Carolina Agricultural and Technical State are succeeding in preparing their students for undergraduate, graduate, and post college-graduation plans. Even with the pandemic, these schools have been able to adapt and gain sponsorships from different companies to invest in new technology, new university infrastructure, and access to job shadowing programs as early as freshman year. The North Carolina A&amp;T Career Fair was sold out this past year with over 280+ employers present. My research has substantiated the fact that  North Carolina Central University and North Carolina Agricultural and Technical State University are doing their job in supporting students with their career development journeys. </a:t>
            </a:r>
            <a:endParaRPr sz="1800">
              <a:latin typeface="Calibri"/>
              <a:ea typeface="Calibri"/>
              <a:cs typeface="Calibri"/>
              <a:sym typeface="Calibri"/>
            </a:endParaRPr>
          </a:p>
        </p:txBody>
      </p:sp>
      <p:sp>
        <p:nvSpPr>
          <p:cNvPr id="117" name="Google Shape;117;p13"/>
          <p:cNvSpPr txBox="1"/>
          <p:nvPr/>
        </p:nvSpPr>
        <p:spPr>
          <a:xfrm>
            <a:off x="11148175" y="10380100"/>
            <a:ext cx="9418200" cy="158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200">
              <a:solidFill>
                <a:schemeClr val="dk1"/>
              </a:solidFill>
              <a:highlight>
                <a:srgbClr val="FFFFFF"/>
              </a:highlight>
            </a:endParaRPr>
          </a:p>
          <a:p>
            <a:pPr marL="457200" lvl="0" indent="-381000" algn="l" rtl="0">
              <a:spcBef>
                <a:spcPts val="0"/>
              </a:spcBef>
              <a:spcAft>
                <a:spcPts val="0"/>
              </a:spcAft>
              <a:buClr>
                <a:srgbClr val="0033A0"/>
              </a:buClr>
              <a:buSzPts val="2400"/>
              <a:buChar char="-"/>
            </a:pPr>
            <a:r>
              <a:rPr lang="en-US" sz="2400">
                <a:solidFill>
                  <a:srgbClr val="0033A0"/>
                </a:solidFill>
                <a:highlight>
                  <a:srgbClr val="FFFFFF"/>
                </a:highlight>
              </a:rPr>
              <a:t>Underemployment is 10% higher for Black new grads than white graduates. </a:t>
            </a:r>
            <a:endParaRPr sz="2400">
              <a:solidFill>
                <a:srgbClr val="0033A0"/>
              </a:solidFill>
              <a:highlight>
                <a:srgbClr val="FFFFFF"/>
              </a:highlight>
            </a:endParaRPr>
          </a:p>
          <a:p>
            <a:pPr marL="0" lvl="0" indent="0" algn="l" rtl="0">
              <a:spcBef>
                <a:spcPts val="0"/>
              </a:spcBef>
              <a:spcAft>
                <a:spcPts val="0"/>
              </a:spcAft>
              <a:buNone/>
            </a:pPr>
            <a:endParaRPr sz="2400">
              <a:solidFill>
                <a:srgbClr val="0033A0"/>
              </a:solidFill>
              <a:highlight>
                <a:srgbClr val="FFFFFF"/>
              </a:highlight>
            </a:endParaRPr>
          </a:p>
          <a:p>
            <a:pPr marL="457200" lvl="0" indent="-381000" algn="l" rtl="0">
              <a:spcBef>
                <a:spcPts val="0"/>
              </a:spcBef>
              <a:spcAft>
                <a:spcPts val="0"/>
              </a:spcAft>
              <a:buClr>
                <a:srgbClr val="0033A0"/>
              </a:buClr>
              <a:buSzPts val="2400"/>
              <a:buChar char="-"/>
            </a:pPr>
            <a:r>
              <a:rPr lang="en-US" sz="2400">
                <a:solidFill>
                  <a:srgbClr val="0033A0"/>
                </a:solidFill>
                <a:highlight>
                  <a:srgbClr val="FFFFFF"/>
                </a:highlight>
              </a:rPr>
              <a:t>Black recent graduates are twice as likely to be unemployed.</a:t>
            </a:r>
            <a:endParaRPr sz="2400">
              <a:solidFill>
                <a:srgbClr val="0033A0"/>
              </a:solidFill>
              <a:highlight>
                <a:srgbClr val="FFFFFF"/>
              </a:highlight>
            </a:endParaRPr>
          </a:p>
          <a:p>
            <a:pPr marL="0" lvl="0" indent="0" algn="l" rtl="0">
              <a:spcBef>
                <a:spcPts val="0"/>
              </a:spcBef>
              <a:spcAft>
                <a:spcPts val="0"/>
              </a:spcAft>
              <a:buNone/>
            </a:pPr>
            <a:endParaRPr sz="2400">
              <a:solidFill>
                <a:srgbClr val="0033A0"/>
              </a:solidFill>
              <a:highlight>
                <a:srgbClr val="FFFFFF"/>
              </a:highlight>
            </a:endParaRPr>
          </a:p>
          <a:p>
            <a:pPr marL="457200" lvl="0" indent="-381000" algn="l" rtl="0">
              <a:spcBef>
                <a:spcPts val="0"/>
              </a:spcBef>
              <a:spcAft>
                <a:spcPts val="0"/>
              </a:spcAft>
              <a:buClr>
                <a:srgbClr val="0033A0"/>
              </a:buClr>
              <a:buSzPts val="2400"/>
              <a:buChar char="-"/>
            </a:pPr>
            <a:r>
              <a:rPr lang="en-US" sz="2400">
                <a:solidFill>
                  <a:srgbClr val="0033A0"/>
                </a:solidFill>
                <a:highlight>
                  <a:srgbClr val="FFFFFF"/>
                </a:highlight>
              </a:rPr>
              <a:t>North Carolina Central University had 61.5% success rate in their 2020 class. 49% of the class were employed three months after graduation, 10% of the class went on to graduate or professional schools, and 37% were still seeking opportunities in 2020.</a:t>
            </a:r>
            <a:endParaRPr sz="2400">
              <a:solidFill>
                <a:srgbClr val="0033A0"/>
              </a:solidFill>
              <a:highlight>
                <a:srgbClr val="FFFFFF"/>
              </a:highlight>
            </a:endParaRPr>
          </a:p>
          <a:p>
            <a:pPr marL="457200" lvl="0" indent="0" algn="l" rtl="0">
              <a:spcBef>
                <a:spcPts val="0"/>
              </a:spcBef>
              <a:spcAft>
                <a:spcPts val="0"/>
              </a:spcAft>
              <a:buNone/>
            </a:pPr>
            <a:endParaRPr sz="2400">
              <a:solidFill>
                <a:srgbClr val="0033A0"/>
              </a:solidFill>
              <a:highlight>
                <a:srgbClr val="FFFFFF"/>
              </a:highlight>
            </a:endParaRPr>
          </a:p>
          <a:p>
            <a:pPr marL="457200" lvl="0" indent="-381000" algn="l" rtl="0">
              <a:spcBef>
                <a:spcPts val="0"/>
              </a:spcBef>
              <a:spcAft>
                <a:spcPts val="0"/>
              </a:spcAft>
              <a:buClr>
                <a:srgbClr val="0033A0"/>
              </a:buClr>
              <a:buSzPts val="2400"/>
              <a:buChar char="-"/>
            </a:pPr>
            <a:r>
              <a:rPr lang="en-US" sz="2400">
                <a:solidFill>
                  <a:srgbClr val="0033A0"/>
                </a:solidFill>
                <a:highlight>
                  <a:srgbClr val="FFFFFF"/>
                </a:highlight>
              </a:rPr>
              <a:t>North Carolina A&amp;T University had a 76% success rate in their 2020 class. 66% of their 2020 class was employed three months after graduation, 14% of the class went on to graduate or professional schools, and 20% were still searching for opportunities in 2020.</a:t>
            </a:r>
            <a:endParaRPr sz="2400">
              <a:solidFill>
                <a:srgbClr val="0033A0"/>
              </a:solidFill>
              <a:highlight>
                <a:srgbClr val="FFFFFF"/>
              </a:highlight>
            </a:endParaRPr>
          </a:p>
          <a:p>
            <a:pPr marL="457200" lvl="0" indent="0" algn="l" rtl="0">
              <a:spcBef>
                <a:spcPts val="0"/>
              </a:spcBef>
              <a:spcAft>
                <a:spcPts val="0"/>
              </a:spcAft>
              <a:buNone/>
            </a:pPr>
            <a:r>
              <a:rPr lang="en-US" sz="2400">
                <a:solidFill>
                  <a:srgbClr val="0033A0"/>
                </a:solidFill>
                <a:highlight>
                  <a:srgbClr val="FFFFFF"/>
                </a:highlight>
              </a:rPr>
              <a:t> </a:t>
            </a:r>
            <a:endParaRPr sz="2400">
              <a:solidFill>
                <a:srgbClr val="0033A0"/>
              </a:solidFill>
              <a:highlight>
                <a:srgbClr val="FFFFFF"/>
              </a:highlight>
            </a:endParaRPr>
          </a:p>
          <a:p>
            <a:pPr marL="457200" lvl="0" indent="-381000" algn="l" rtl="0">
              <a:spcBef>
                <a:spcPts val="0"/>
              </a:spcBef>
              <a:spcAft>
                <a:spcPts val="0"/>
              </a:spcAft>
              <a:buClr>
                <a:srgbClr val="0033A0"/>
              </a:buClr>
              <a:buSzPts val="2400"/>
              <a:buChar char="-"/>
            </a:pPr>
            <a:r>
              <a:rPr lang="en-US" sz="2400">
                <a:solidFill>
                  <a:srgbClr val="0033A0"/>
                </a:solidFill>
                <a:highlight>
                  <a:srgbClr val="FFFFFF"/>
                </a:highlight>
              </a:rPr>
              <a:t>The Washington Post stated,”A&amp;T Master of Business Administration program boasts 94% of its graduates employed both at graduation and three months after graduation, with an average starting salary and bonus of $77,857”. This is a higher employment rate than Harvard and Stanford Business Schools. </a:t>
            </a:r>
            <a:endParaRPr sz="2400">
              <a:solidFill>
                <a:srgbClr val="0033A0"/>
              </a:solidFill>
              <a:highlight>
                <a:srgbClr val="FFFFFF"/>
              </a:highlight>
            </a:endParaRPr>
          </a:p>
          <a:p>
            <a:pPr marL="457200" lvl="0" indent="0" algn="l" rtl="0">
              <a:spcBef>
                <a:spcPts val="0"/>
              </a:spcBef>
              <a:spcAft>
                <a:spcPts val="0"/>
              </a:spcAft>
              <a:buNone/>
            </a:pPr>
            <a:endParaRPr sz="2400">
              <a:solidFill>
                <a:srgbClr val="0033A0"/>
              </a:solidFill>
              <a:highlight>
                <a:srgbClr val="FFFFFF"/>
              </a:highlight>
            </a:endParaRPr>
          </a:p>
          <a:p>
            <a:pPr marL="457200" lvl="0" indent="-381000" algn="l" rtl="0">
              <a:spcBef>
                <a:spcPts val="0"/>
              </a:spcBef>
              <a:spcAft>
                <a:spcPts val="0"/>
              </a:spcAft>
              <a:buClr>
                <a:srgbClr val="0033A0"/>
              </a:buClr>
              <a:buSzPts val="2400"/>
              <a:buChar char="-"/>
            </a:pPr>
            <a:r>
              <a:rPr lang="en-US" sz="2400">
                <a:solidFill>
                  <a:srgbClr val="0033A0"/>
                </a:solidFill>
                <a:highlight>
                  <a:srgbClr val="FFFFFF"/>
                </a:highlight>
              </a:rPr>
              <a:t>Durham Public Schools employees are made up of 47% of North Carolina Central Alumni from programs such as the school administration, school counseling, and educational technology programs to name a few. </a:t>
            </a:r>
            <a:endParaRPr sz="2400">
              <a:solidFill>
                <a:srgbClr val="0033A0"/>
              </a:solidFill>
              <a:highlight>
                <a:srgbClr val="FFFFFF"/>
              </a:highlight>
            </a:endParaRPr>
          </a:p>
          <a:p>
            <a:pPr marL="457200" lvl="0" indent="0" algn="l" rtl="0">
              <a:spcBef>
                <a:spcPts val="0"/>
              </a:spcBef>
              <a:spcAft>
                <a:spcPts val="0"/>
              </a:spcAft>
              <a:buNone/>
            </a:pPr>
            <a:endParaRPr sz="2400">
              <a:solidFill>
                <a:srgbClr val="0033A0"/>
              </a:solidFill>
              <a:highlight>
                <a:srgbClr val="FFFFFF"/>
              </a:highlight>
            </a:endParaRPr>
          </a:p>
          <a:p>
            <a:pPr marL="457200" lvl="0" indent="-381000" algn="l" rtl="0">
              <a:spcBef>
                <a:spcPts val="0"/>
              </a:spcBef>
              <a:spcAft>
                <a:spcPts val="0"/>
              </a:spcAft>
              <a:buClr>
                <a:srgbClr val="0033A0"/>
              </a:buClr>
              <a:buSzPts val="2400"/>
              <a:buChar char="-"/>
            </a:pPr>
            <a:r>
              <a:rPr lang="en-US" sz="2400">
                <a:solidFill>
                  <a:srgbClr val="0033A0"/>
                </a:solidFill>
                <a:highlight>
                  <a:srgbClr val="FFFFFF"/>
                </a:highlight>
              </a:rPr>
              <a:t>Black students accessing good internships in undergrad prepared them to have a 40% return on investment three years into their careers.</a:t>
            </a:r>
            <a:endParaRPr sz="2400">
              <a:solidFill>
                <a:srgbClr val="0033A0"/>
              </a:solidFill>
              <a:highlight>
                <a:srgbClr val="FFFFFF"/>
              </a:highlight>
            </a:endParaRPr>
          </a:p>
          <a:p>
            <a:pPr marL="0" lvl="0" indent="0" algn="l" rtl="0">
              <a:spcBef>
                <a:spcPts val="0"/>
              </a:spcBef>
              <a:spcAft>
                <a:spcPts val="0"/>
              </a:spcAft>
              <a:buNone/>
            </a:pPr>
            <a:r>
              <a:rPr lang="en-US" sz="2400">
                <a:solidFill>
                  <a:srgbClr val="0033A0"/>
                </a:solidFill>
                <a:highlight>
                  <a:srgbClr val="FFFFFF"/>
                </a:highlight>
              </a:rPr>
              <a:t/>
            </a:r>
            <a:br>
              <a:rPr lang="en-US" sz="2400">
                <a:solidFill>
                  <a:srgbClr val="0033A0"/>
                </a:solidFill>
                <a:highlight>
                  <a:srgbClr val="FFFFFF"/>
                </a:highlight>
              </a:rPr>
            </a:br>
            <a:r>
              <a:rPr lang="en-US" sz="2400" b="1">
                <a:solidFill>
                  <a:srgbClr val="0033A0"/>
                </a:solidFill>
                <a:highlight>
                  <a:srgbClr val="FFFFFF"/>
                </a:highlight>
              </a:rPr>
              <a:t>ANALYSIS: </a:t>
            </a:r>
            <a:endParaRPr sz="2400" b="1">
              <a:solidFill>
                <a:srgbClr val="0033A0"/>
              </a:solidFill>
              <a:highlight>
                <a:srgbClr val="FFFFFF"/>
              </a:highlight>
            </a:endParaRPr>
          </a:p>
          <a:p>
            <a:pPr marL="0" lvl="0" indent="0" algn="l" rtl="0">
              <a:spcBef>
                <a:spcPts val="0"/>
              </a:spcBef>
              <a:spcAft>
                <a:spcPts val="0"/>
              </a:spcAft>
              <a:buNone/>
            </a:pPr>
            <a:endParaRPr sz="2400">
              <a:solidFill>
                <a:srgbClr val="0033A0"/>
              </a:solidFill>
              <a:highlight>
                <a:srgbClr val="FFFFFF"/>
              </a:highlight>
            </a:endParaRPr>
          </a:p>
          <a:p>
            <a:pPr marL="457200" lvl="0" indent="0" algn="l" rtl="0">
              <a:spcBef>
                <a:spcPts val="0"/>
              </a:spcBef>
              <a:spcAft>
                <a:spcPts val="0"/>
              </a:spcAft>
              <a:buNone/>
            </a:pPr>
            <a:r>
              <a:rPr lang="en-US" sz="2400">
                <a:solidFill>
                  <a:srgbClr val="0033A0"/>
                </a:solidFill>
                <a:highlight>
                  <a:srgbClr val="FFFFFF"/>
                </a:highlight>
              </a:rPr>
              <a:t>My data analysis conveys that most students that graduate from historically black universities are able to gain workforce preparation skills, have more self-confidence, make more money, and professional advances in their careers. These students credit career development for providing them with resume reviews and applied learning experiences.</a:t>
            </a:r>
            <a:endParaRPr sz="2400">
              <a:solidFill>
                <a:srgbClr val="0033A0"/>
              </a:solidFill>
              <a:highlight>
                <a:srgbClr val="FFFFFF"/>
              </a:highlight>
            </a:endParaRPr>
          </a:p>
          <a:p>
            <a:pPr marL="457200" lvl="0" indent="0" algn="l" rtl="0">
              <a:spcBef>
                <a:spcPts val="0"/>
              </a:spcBef>
              <a:spcAft>
                <a:spcPts val="0"/>
              </a:spcAft>
              <a:buNone/>
            </a:pPr>
            <a:r>
              <a:rPr lang="en-US" sz="2400">
                <a:solidFill>
                  <a:srgbClr val="0033A0"/>
                </a:solidFill>
                <a:highlight>
                  <a:srgbClr val="FFFFFF"/>
                </a:highlight>
              </a:rPr>
              <a:t>Source for Data Below: Strada Education: “The Significant Value of Historically Black Colleges” </a:t>
            </a:r>
            <a:endParaRPr sz="2400">
              <a:solidFill>
                <a:srgbClr val="0033A0"/>
              </a:solidFill>
              <a:highlight>
                <a:srgbClr val="FFFFFF"/>
              </a:highlight>
            </a:endParaRPr>
          </a:p>
        </p:txBody>
      </p:sp>
      <p:sp>
        <p:nvSpPr>
          <p:cNvPr id="118" name="Google Shape;118;p13"/>
          <p:cNvSpPr txBox="1"/>
          <p:nvPr/>
        </p:nvSpPr>
        <p:spPr>
          <a:xfrm>
            <a:off x="21427256" y="30001533"/>
            <a:ext cx="10956900" cy="12591000"/>
          </a:xfrm>
          <a:prstGeom prst="rect">
            <a:avLst/>
          </a:prstGeom>
          <a:noFill/>
          <a:ln>
            <a:noFill/>
          </a:ln>
        </p:spPr>
        <p:txBody>
          <a:bodyPr spcFirstLastPara="1" wrap="square" lIns="91425" tIns="91425" rIns="91425" bIns="91425" anchor="t" anchorCtr="0">
            <a:spAutoFit/>
          </a:bodyPr>
          <a:lstStyle/>
          <a:p>
            <a:pPr marL="457200" lvl="0" indent="-374650" algn="l" rtl="0">
              <a:lnSpc>
                <a:spcPct val="100000"/>
              </a:lnSpc>
              <a:spcBef>
                <a:spcPts val="0"/>
              </a:spcBef>
              <a:spcAft>
                <a:spcPts val="0"/>
              </a:spcAft>
              <a:buClr>
                <a:schemeClr val="dk1"/>
              </a:buClr>
              <a:buSzPts val="2300"/>
              <a:buChar char="●"/>
            </a:pPr>
            <a:r>
              <a:rPr lang="en-US" sz="2300">
                <a:solidFill>
                  <a:schemeClr val="dk1"/>
                </a:solidFill>
                <a:highlight>
                  <a:schemeClr val="lt1"/>
                </a:highlight>
              </a:rPr>
              <a:t>National Science Foundation, National Center for Science and Engineering Statistics. 2017. Women, Minorities, and Persons with Disabilities in Science and Engineering: 2017, Special Report NSF 17-310. Arlington, VA</a:t>
            </a:r>
            <a:endParaRPr sz="2300">
              <a:solidFill>
                <a:schemeClr val="dk1"/>
              </a:solidFill>
              <a:highlight>
                <a:schemeClr val="lt1"/>
              </a:highlight>
            </a:endParaRPr>
          </a:p>
          <a:p>
            <a:pPr marL="457200" lvl="0" indent="-374650" algn="l" rtl="0">
              <a:lnSpc>
                <a:spcPct val="100000"/>
              </a:lnSpc>
              <a:spcBef>
                <a:spcPts val="0"/>
              </a:spcBef>
              <a:spcAft>
                <a:spcPts val="0"/>
              </a:spcAft>
              <a:buClr>
                <a:schemeClr val="dk1"/>
              </a:buClr>
              <a:buSzPts val="2300"/>
              <a:buChar char="●"/>
            </a:pPr>
            <a:r>
              <a:rPr lang="en-US" sz="2300">
                <a:solidFill>
                  <a:schemeClr val="dk1"/>
                </a:solidFill>
                <a:highlight>
                  <a:schemeClr val="lt1"/>
                </a:highlight>
              </a:rPr>
              <a:t>Gay, Gale Horton. “WHAT’S IN AN INTERNSHIP?: HBCU Grads Tell All.” </a:t>
            </a:r>
            <a:r>
              <a:rPr lang="en-US" sz="2300" i="1">
                <a:solidFill>
                  <a:schemeClr val="dk1"/>
                </a:solidFill>
                <a:highlight>
                  <a:schemeClr val="lt1"/>
                </a:highlight>
              </a:rPr>
              <a:t>US Black Engineer and Information Technology</a:t>
            </a:r>
            <a:r>
              <a:rPr lang="en-US" sz="2300">
                <a:solidFill>
                  <a:schemeClr val="dk1"/>
                </a:solidFill>
                <a:highlight>
                  <a:schemeClr val="lt1"/>
                </a:highlight>
              </a:rPr>
              <a:t>, vol. 43, no. 3, 2019, pp. 12–14. </a:t>
            </a:r>
            <a:r>
              <a:rPr lang="en-US" sz="2300" i="1">
                <a:solidFill>
                  <a:schemeClr val="dk1"/>
                </a:solidFill>
                <a:highlight>
                  <a:schemeClr val="lt1"/>
                </a:highlight>
              </a:rPr>
              <a:t>JSTOR</a:t>
            </a:r>
            <a:endParaRPr sz="2300" i="1">
              <a:solidFill>
                <a:schemeClr val="dk1"/>
              </a:solidFill>
              <a:highlight>
                <a:schemeClr val="lt1"/>
              </a:highlight>
            </a:endParaRPr>
          </a:p>
          <a:p>
            <a:pPr marL="457200" lvl="0" indent="-374650" algn="l" rtl="0">
              <a:lnSpc>
                <a:spcPct val="100000"/>
              </a:lnSpc>
              <a:spcBef>
                <a:spcPts val="0"/>
              </a:spcBef>
              <a:spcAft>
                <a:spcPts val="0"/>
              </a:spcAft>
              <a:buClr>
                <a:schemeClr val="dk1"/>
              </a:buClr>
              <a:buSzPts val="2300"/>
              <a:buChar char="●"/>
            </a:pPr>
            <a:r>
              <a:rPr lang="en-US" sz="2300">
                <a:solidFill>
                  <a:schemeClr val="dk1"/>
                </a:solidFill>
              </a:rPr>
              <a:t>North Carolina A&amp;T State University. (2021). </a:t>
            </a:r>
            <a:r>
              <a:rPr lang="en-US" sz="2300" i="1">
                <a:solidFill>
                  <a:schemeClr val="dk1"/>
                </a:solidFill>
              </a:rPr>
              <a:t>Career Fairs</a:t>
            </a:r>
            <a:r>
              <a:rPr lang="en-US" sz="2300">
                <a:solidFill>
                  <a:schemeClr val="dk1"/>
                </a:solidFill>
              </a:rPr>
              <a:t>. Https://Www.Ncat.Edu/Provost/Career-Services/Student-Cflist.Php. Retrieved July 20, 2022, from https://www.ncat.edu/provost/career-services/student-cflist.php</a:t>
            </a:r>
            <a:endParaRPr sz="2300">
              <a:solidFill>
                <a:schemeClr val="dk1"/>
              </a:solidFill>
            </a:endParaRPr>
          </a:p>
          <a:p>
            <a:pPr marL="457200" lvl="0" indent="-374650" algn="l" rtl="0">
              <a:lnSpc>
                <a:spcPct val="100000"/>
              </a:lnSpc>
              <a:spcBef>
                <a:spcPts val="0"/>
              </a:spcBef>
              <a:spcAft>
                <a:spcPts val="0"/>
              </a:spcAft>
              <a:buSzPts val="2300"/>
              <a:buChar char="●"/>
            </a:pPr>
            <a:r>
              <a:rPr lang="en-US" sz="2300">
                <a:solidFill>
                  <a:schemeClr val="dk1"/>
                </a:solidFill>
              </a:rPr>
              <a:t>Ashburn, E. (2021, October 28). </a:t>
            </a:r>
            <a:r>
              <a:rPr lang="en-US" sz="2300" i="1">
                <a:solidFill>
                  <a:schemeClr val="dk1"/>
                </a:solidFill>
              </a:rPr>
              <a:t>Career development partnerships with HBCUs on the rise</a:t>
            </a:r>
            <a:r>
              <a:rPr lang="en-US" sz="2300">
                <a:solidFill>
                  <a:schemeClr val="dk1"/>
                </a:solidFill>
              </a:rPr>
              <a:t>. Work Shift.</a:t>
            </a:r>
            <a:r>
              <a:rPr lang="en-US" sz="2300" u="sng">
                <a:solidFill>
                  <a:schemeClr val="hlink"/>
                </a:solidFill>
                <a:hlinkClick r:id="rId6"/>
              </a:rPr>
              <a:t>https://workshift.open campus media.org/career-development-partnerships-with-hbcus-on-the-rise/</a:t>
            </a:r>
            <a:endParaRPr sz="2300">
              <a:solidFill>
                <a:schemeClr val="dk1"/>
              </a:solidFill>
            </a:endParaRPr>
          </a:p>
          <a:p>
            <a:pPr marL="457200" lvl="0" indent="-374650" algn="l" rtl="0">
              <a:lnSpc>
                <a:spcPct val="100000"/>
              </a:lnSpc>
              <a:spcBef>
                <a:spcPts val="0"/>
              </a:spcBef>
              <a:spcAft>
                <a:spcPts val="0"/>
              </a:spcAft>
              <a:buSzPts val="2300"/>
              <a:buChar char="●"/>
            </a:pPr>
            <a:r>
              <a:rPr lang="en-US" sz="2300">
                <a:solidFill>
                  <a:schemeClr val="dk1"/>
                </a:solidFill>
              </a:rPr>
              <a:t>Seibert, S. E., Kraimer, M. L., &amp; Liden, R. C. (2001). A Social Capital Theory of Career Success. </a:t>
            </a:r>
            <a:r>
              <a:rPr lang="en-US" sz="2300" i="1">
                <a:solidFill>
                  <a:schemeClr val="dk1"/>
                </a:solidFill>
              </a:rPr>
              <a:t>The Academy of Management Journal</a:t>
            </a:r>
            <a:r>
              <a:rPr lang="en-US" sz="2300">
                <a:solidFill>
                  <a:schemeClr val="dk1"/>
                </a:solidFill>
              </a:rPr>
              <a:t>, </a:t>
            </a:r>
            <a:r>
              <a:rPr lang="en-US" sz="2300" i="1">
                <a:solidFill>
                  <a:schemeClr val="dk1"/>
                </a:solidFill>
              </a:rPr>
              <a:t>44</a:t>
            </a:r>
            <a:r>
              <a:rPr lang="en-US" sz="2300">
                <a:solidFill>
                  <a:schemeClr val="dk1"/>
                </a:solidFill>
              </a:rPr>
              <a:t>(2), 219–237. </a:t>
            </a:r>
            <a:r>
              <a:rPr lang="en-US" sz="2300" u="sng">
                <a:solidFill>
                  <a:schemeClr val="hlink"/>
                </a:solidFill>
                <a:hlinkClick r:id="rId7"/>
              </a:rPr>
              <a:t>https://doi.org/10.2307/3069452</a:t>
            </a:r>
            <a:endParaRPr sz="2300">
              <a:solidFill>
                <a:schemeClr val="dk1"/>
              </a:solidFill>
            </a:endParaRPr>
          </a:p>
          <a:p>
            <a:pPr marL="457200" lvl="0" indent="-374650" algn="l" rtl="0">
              <a:lnSpc>
                <a:spcPct val="100000"/>
              </a:lnSpc>
              <a:spcBef>
                <a:spcPts val="0"/>
              </a:spcBef>
              <a:spcAft>
                <a:spcPts val="0"/>
              </a:spcAft>
              <a:buClr>
                <a:schemeClr val="dk1"/>
              </a:buClr>
              <a:buSzPts val="2300"/>
              <a:buChar char="●"/>
            </a:pPr>
            <a:r>
              <a:rPr lang="en-US" sz="2300">
                <a:solidFill>
                  <a:schemeClr val="dk1"/>
                </a:solidFill>
              </a:rPr>
              <a:t>Campbell, Cecil Dean, C. D. (2018). </a:t>
            </a:r>
            <a:r>
              <a:rPr lang="en-US" sz="2300" i="1">
                <a:solidFill>
                  <a:schemeClr val="dk1"/>
                </a:solidFill>
              </a:rPr>
              <a:t>EBSCOhost | 130997668 | Leadership from the Middle Pays It Forward: An Academic Administrator of Color’s Career Development Narrative in Postsecondary Education.</a:t>
            </a:r>
            <a:r>
              <a:rPr lang="en-US" sz="2300">
                <a:solidFill>
                  <a:schemeClr val="dk1"/>
                </a:solidFill>
              </a:rPr>
              <a:t> Leadership from the Middle Pays It Forward: An Academic Administrator of Color’s Career Development Narrative in Postsecondary Education. Retrieved July 17, 2022, from https://web.p.ebscohost.com/abstract?direct=true&amp;profile=ehost&amp;scope=site&amp;authtype=crawler&amp;jrnl=10520147&amp;AN=130997668&amp;h=T8dKykLjTkQTzmBLWLLq%2fXncz7td8gXXw5qxCVO960cUquwfq%2bWZBiU95Fflq9pL1Cw7KI0UG6eVIE4IfGKgEA%3d%3d&amp;crl=c&amp;resultNs=AdminWebAuth&amp;resultLocal=ErrCrlNotAuth&amp;crlhashurl=login.aspx%3fdirect%3dtrue%26profile%3dehost%26scope%3dsite%26authtype%3dcrawler%26jrnl%3d10520147%26AN%3d130997668</a:t>
            </a:r>
            <a:endParaRPr sz="2300">
              <a:solidFill>
                <a:schemeClr val="dk1"/>
              </a:solidFill>
            </a:endParaRPr>
          </a:p>
          <a:p>
            <a:pPr marL="457200" lvl="0" indent="-374650" algn="l" rtl="0">
              <a:lnSpc>
                <a:spcPct val="100000"/>
              </a:lnSpc>
              <a:spcBef>
                <a:spcPts val="0"/>
              </a:spcBef>
              <a:spcAft>
                <a:spcPts val="0"/>
              </a:spcAft>
              <a:buClr>
                <a:schemeClr val="dk1"/>
              </a:buClr>
              <a:buSzPts val="2300"/>
              <a:buChar char="●"/>
            </a:pPr>
            <a:r>
              <a:rPr lang="en-US" sz="2300">
                <a:solidFill>
                  <a:schemeClr val="dk1"/>
                </a:solidFill>
              </a:rPr>
              <a:t>Strong, F., MA. (2019, January 29). </a:t>
            </a:r>
            <a:r>
              <a:rPr lang="en-US" sz="2300" i="1">
                <a:solidFill>
                  <a:schemeClr val="dk1"/>
                </a:solidFill>
              </a:rPr>
              <a:t>3 Creative Ways Public Relations can Partner with Human Resources and Recruiting to Attract Talent</a:t>
            </a:r>
            <a:r>
              <a:rPr lang="en-US" sz="2300">
                <a:solidFill>
                  <a:schemeClr val="dk1"/>
                </a:solidFill>
              </a:rPr>
              <a:t>. Sword and Script | How Is Public Relations and Human Resources Play into Recruiting Efforts. Retrieved July 20, 2022, from https://www.swordandthescript.com/2019/01/creative-public-relations-human-resources/</a:t>
            </a:r>
            <a:endParaRPr sz="2300">
              <a:solidFill>
                <a:schemeClr val="dk1"/>
              </a:solidFill>
            </a:endParaRPr>
          </a:p>
          <a:p>
            <a:pPr marL="0" lvl="0" indent="0" algn="l" rtl="0">
              <a:spcBef>
                <a:spcPts val="0"/>
              </a:spcBef>
              <a:spcAft>
                <a:spcPts val="0"/>
              </a:spcAft>
              <a:buNone/>
            </a:pPr>
            <a:endParaRPr sz="2400">
              <a:solidFill>
                <a:srgbClr val="0033A0"/>
              </a:solidFill>
            </a:endParaRPr>
          </a:p>
        </p:txBody>
      </p:sp>
      <p:sp>
        <p:nvSpPr>
          <p:cNvPr id="119" name="Google Shape;119;p13"/>
          <p:cNvSpPr txBox="1"/>
          <p:nvPr/>
        </p:nvSpPr>
        <p:spPr>
          <a:xfrm>
            <a:off x="970566" y="15473050"/>
            <a:ext cx="7068000" cy="110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6000" b="1">
                <a:solidFill>
                  <a:srgbClr val="D64309"/>
                </a:solidFill>
              </a:rPr>
              <a:t>HISTORY </a:t>
            </a:r>
            <a:endParaRPr/>
          </a:p>
        </p:txBody>
      </p:sp>
      <p:pic>
        <p:nvPicPr>
          <p:cNvPr id="120" name="Google Shape;120;p13"/>
          <p:cNvPicPr preferRelativeResize="0"/>
          <p:nvPr/>
        </p:nvPicPr>
        <p:blipFill>
          <a:blip r:embed="rId8">
            <a:alphaModFix/>
          </a:blip>
          <a:stretch>
            <a:fillRect/>
          </a:stretch>
        </p:blipFill>
        <p:spPr>
          <a:xfrm>
            <a:off x="11636188" y="26435015"/>
            <a:ext cx="8331014" cy="4773183"/>
          </a:xfrm>
          <a:prstGeom prst="rect">
            <a:avLst/>
          </a:prstGeom>
          <a:noFill/>
          <a:ln>
            <a:noFill/>
          </a:ln>
        </p:spPr>
      </p:pic>
      <p:pic>
        <p:nvPicPr>
          <p:cNvPr id="121" name="Google Shape;121;p13"/>
          <p:cNvPicPr preferRelativeResize="0"/>
          <p:nvPr/>
        </p:nvPicPr>
        <p:blipFill>
          <a:blip r:embed="rId9">
            <a:alphaModFix/>
          </a:blip>
          <a:stretch>
            <a:fillRect/>
          </a:stretch>
        </p:blipFill>
        <p:spPr>
          <a:xfrm>
            <a:off x="11534700" y="32312975"/>
            <a:ext cx="8606476" cy="5344455"/>
          </a:xfrm>
          <a:prstGeom prst="rect">
            <a:avLst/>
          </a:prstGeom>
          <a:noFill/>
          <a:ln>
            <a:noFill/>
          </a:ln>
        </p:spPr>
      </p:pic>
      <p:sp>
        <p:nvSpPr>
          <p:cNvPr id="122" name="Google Shape;122;p13"/>
          <p:cNvSpPr txBox="1"/>
          <p:nvPr/>
        </p:nvSpPr>
        <p:spPr>
          <a:xfrm>
            <a:off x="894075" y="16896533"/>
            <a:ext cx="9240600" cy="1126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400">
                <a:solidFill>
                  <a:srgbClr val="0033A0"/>
                </a:solidFill>
              </a:rPr>
              <a:t>Historically Black Colleges and Universities (HBCUs) have rich histories. </a:t>
            </a:r>
            <a:endParaRPr sz="2400">
              <a:solidFill>
                <a:srgbClr val="0033A0"/>
              </a:solidFill>
            </a:endParaRPr>
          </a:p>
          <a:p>
            <a:pPr marL="0" lvl="0" indent="0" algn="l" rtl="0">
              <a:spcBef>
                <a:spcPts val="0"/>
              </a:spcBef>
              <a:spcAft>
                <a:spcPts val="0"/>
              </a:spcAft>
              <a:buNone/>
            </a:pPr>
            <a:endParaRPr sz="2400">
              <a:solidFill>
                <a:srgbClr val="0033A0"/>
              </a:solidFill>
            </a:endParaRPr>
          </a:p>
          <a:p>
            <a:pPr marL="0" lvl="0" indent="0" algn="l" rtl="0">
              <a:spcBef>
                <a:spcPts val="0"/>
              </a:spcBef>
              <a:spcAft>
                <a:spcPts val="0"/>
              </a:spcAft>
              <a:buNone/>
            </a:pPr>
            <a:r>
              <a:rPr lang="en-US" sz="2400" b="1">
                <a:solidFill>
                  <a:srgbClr val="0033A0"/>
                </a:solidFill>
              </a:rPr>
              <a:t>North Carolina Agricultural and Technical State University (Greensboro, North Carolina) </a:t>
            </a:r>
            <a:endParaRPr sz="2400">
              <a:solidFill>
                <a:srgbClr val="0033A0"/>
              </a:solidFill>
            </a:endParaRPr>
          </a:p>
          <a:p>
            <a:pPr marL="0" lvl="0" indent="0" algn="l" rtl="0">
              <a:spcBef>
                <a:spcPts val="0"/>
              </a:spcBef>
              <a:spcAft>
                <a:spcPts val="0"/>
              </a:spcAft>
              <a:buNone/>
            </a:pPr>
            <a:r>
              <a:rPr lang="en-US" sz="2400">
                <a:solidFill>
                  <a:srgbClr val="0033A0"/>
                </a:solidFill>
              </a:rPr>
              <a:t>North Carolina A&amp;T also known as NC A&amp;T, Aggieland, and A&amp;T has been the largest HBCU in the country since 2014. N.C. A&amp;T currently has a total of over 13,000 students. It is one of the schools that came from passing the 1890 Morrill Act; which was an act passed by Congress to build land-grant institutions for Black students to attend. </a:t>
            </a:r>
            <a:endParaRPr sz="2400">
              <a:solidFill>
                <a:srgbClr val="0033A0"/>
              </a:solidFill>
            </a:endParaRPr>
          </a:p>
          <a:p>
            <a:pPr marL="0" lvl="0" indent="0" algn="l" rtl="0">
              <a:spcBef>
                <a:spcPts val="0"/>
              </a:spcBef>
              <a:spcAft>
                <a:spcPts val="0"/>
              </a:spcAft>
              <a:buNone/>
            </a:pPr>
            <a:endParaRPr sz="2400">
              <a:solidFill>
                <a:srgbClr val="0033A0"/>
              </a:solidFill>
            </a:endParaRPr>
          </a:p>
          <a:p>
            <a:pPr marL="0" lvl="0" indent="0" algn="l" rtl="0">
              <a:spcBef>
                <a:spcPts val="0"/>
              </a:spcBef>
              <a:spcAft>
                <a:spcPts val="0"/>
              </a:spcAft>
              <a:buNone/>
            </a:pPr>
            <a:r>
              <a:rPr lang="en-US" sz="2400">
                <a:solidFill>
                  <a:srgbClr val="0033A0"/>
                </a:solidFill>
              </a:rPr>
              <a:t>The school was founded in 1891 by John Oliver Crosby to educate African-American students in Agricultural and Mechanic Arts. Many influential people have been a part of A&amp;T’s legacy such as Ron E. McNair, The Greensboro Four, and Rev. Jesse Jackson. N.C. A &amp; T has also had  visits from many political figures such as the Obamas and Hillary Clinton. </a:t>
            </a:r>
            <a:endParaRPr sz="2400">
              <a:solidFill>
                <a:srgbClr val="0033A0"/>
              </a:solidFill>
            </a:endParaRPr>
          </a:p>
          <a:p>
            <a:pPr marL="0" lvl="0" indent="0" algn="l" rtl="0">
              <a:spcBef>
                <a:spcPts val="0"/>
              </a:spcBef>
              <a:spcAft>
                <a:spcPts val="0"/>
              </a:spcAft>
              <a:buNone/>
            </a:pPr>
            <a:endParaRPr sz="2400">
              <a:solidFill>
                <a:srgbClr val="0033A0"/>
              </a:solidFill>
            </a:endParaRPr>
          </a:p>
          <a:p>
            <a:pPr marL="0" lvl="0" indent="0" algn="l" rtl="0">
              <a:spcBef>
                <a:spcPts val="0"/>
              </a:spcBef>
              <a:spcAft>
                <a:spcPts val="0"/>
              </a:spcAft>
              <a:buNone/>
            </a:pPr>
            <a:r>
              <a:rPr lang="en-US" sz="2400" b="1">
                <a:solidFill>
                  <a:srgbClr val="0033A0"/>
                </a:solidFill>
              </a:rPr>
              <a:t>North Carolina Central University (Durham, North Carolina)</a:t>
            </a:r>
            <a:endParaRPr sz="2400" b="1">
              <a:solidFill>
                <a:srgbClr val="0033A0"/>
              </a:solidFill>
            </a:endParaRPr>
          </a:p>
          <a:p>
            <a:pPr marL="0" lvl="0" indent="0" algn="l" rtl="0">
              <a:spcBef>
                <a:spcPts val="0"/>
              </a:spcBef>
              <a:spcAft>
                <a:spcPts val="0"/>
              </a:spcAft>
              <a:buNone/>
            </a:pPr>
            <a:r>
              <a:rPr lang="en-US" sz="2400">
                <a:solidFill>
                  <a:srgbClr val="0033A0"/>
                </a:solidFill>
              </a:rPr>
              <a:t>North Carolina Central University known as NCCU  was founded in 1910 by James E. Shepard. The purpose of NCCU was to educate African-American students in the Liberal Arts. According to a NCCU Heritage article, James E. Shepard boldly declared that his purpose for NCCU  was to cultivate “the development in young men and women of the character and sound academic training requisite for real service to the nation”. North Carolina Central is known today for their Science department, Education Department and School of Law. </a:t>
            </a:r>
            <a:endParaRPr sz="2400">
              <a:solidFill>
                <a:srgbClr val="0033A0"/>
              </a:solidFill>
            </a:endParaRPr>
          </a:p>
          <a:p>
            <a:pPr marL="0" lvl="0" indent="0" algn="l" rtl="0">
              <a:spcBef>
                <a:spcPts val="0"/>
              </a:spcBef>
              <a:spcAft>
                <a:spcPts val="0"/>
              </a:spcAft>
              <a:buNone/>
            </a:pPr>
            <a:endParaRPr sz="2400">
              <a:solidFill>
                <a:srgbClr val="0033A0"/>
              </a:solidFill>
            </a:endParaRPr>
          </a:p>
        </p:txBody>
      </p:sp>
      <p:sp>
        <p:nvSpPr>
          <p:cNvPr id="123" name="Google Shape;123;p13"/>
          <p:cNvSpPr txBox="1"/>
          <p:nvPr/>
        </p:nvSpPr>
        <p:spPr>
          <a:xfrm>
            <a:off x="834581" y="31356788"/>
            <a:ext cx="7926300" cy="6464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400">
                <a:solidFill>
                  <a:srgbClr val="0033A0"/>
                </a:solidFill>
              </a:rPr>
              <a:t>My methodology included researching various methods of career advising, the importance of communication and networking, and sourcing for internship opportunities.My research was qualitative. The majority of my resources came from the annual reports provided by both schools’ Career Development Centers respectively, the Robert Lindens: Management Academic Journal from the University of Illinois Urbana-Champaign Organizational Psychology Department and the Robert C. Lidens Academic Journal for Social Capital Theory of Career Success. </a:t>
            </a:r>
            <a:endParaRPr sz="2400">
              <a:solidFill>
                <a:srgbClr val="0033A0"/>
              </a:solidFill>
            </a:endParaRPr>
          </a:p>
          <a:p>
            <a:pPr marL="0" lvl="0" indent="0" algn="l" rtl="0">
              <a:spcBef>
                <a:spcPts val="0"/>
              </a:spcBef>
              <a:spcAft>
                <a:spcPts val="0"/>
              </a:spcAft>
              <a:buNone/>
            </a:pPr>
            <a:endParaRPr sz="2400">
              <a:solidFill>
                <a:srgbClr val="0033A0"/>
              </a:solidFill>
            </a:endParaRPr>
          </a:p>
          <a:p>
            <a:pPr marL="0" lvl="0" indent="0" algn="l" rtl="0">
              <a:spcBef>
                <a:spcPts val="0"/>
              </a:spcBef>
              <a:spcAft>
                <a:spcPts val="0"/>
              </a:spcAft>
              <a:buNone/>
            </a:pPr>
            <a:r>
              <a:rPr lang="en-US" sz="2400">
                <a:solidFill>
                  <a:srgbClr val="0033A0"/>
                </a:solidFill>
              </a:rPr>
              <a:t>It was difficult to find empirical company data on new graduate hires and mentorship programs. I would have also liked to have discovered how donations for diversity initiatives impacted HBCU students in their job hunting process. </a:t>
            </a:r>
            <a:endParaRPr sz="2400">
              <a:solidFill>
                <a:srgbClr val="0033A0"/>
              </a:solidFill>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1570</Words>
  <Application>Microsoft Office PowerPoint</Application>
  <PresentationFormat>Custom</PresentationFormat>
  <Paragraphs>62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Kennedy Ruff</dc:creator>
  <cp:lastModifiedBy>Kennedy Ruff</cp:lastModifiedBy>
  <cp:revision>2</cp:revision>
  <dcterms:modified xsi:type="dcterms:W3CDTF">2022-09-15T14:38:36Z</dcterms:modified>
</cp:coreProperties>
</file>