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Calibri" panose="020F0502020204030204" pitchFamily="34" charset="0"/>
      <p:regular r:id="rId4"/>
      <p:bold r:id="rId5"/>
      <p:italic r:id="rId6"/>
      <p:boldItalic r:id="rId7"/>
    </p:embeddedFont>
    <p:embeddedFont>
      <p:font typeface="Lexend Medium" pitchFamily="2" charset="77"/>
      <p:regular r:id="rId8"/>
      <p:bold r:id="rId9"/>
    </p:embeddedFont>
    <p:embeddedFont>
      <p:font typeface="Lexend SemiBold" pitchFamily="2" charset="77"/>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extLst>
    <p:ext uri="GoogleSlidesCustomDataVersion2">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r:id="rId13" roundtripDataSignature="AMtx7mik1U//OMAdq5pvp8gSQUT5svUAd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154168-8B0C-F7B5-96A9-001566AF0950}" name="Camille Vereen" initials="CV" userId="fVB37xErP+u0pAf3olVy7KZIAukunUsBB99rOq2GGP8="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D6D50A-CDDC-4768-B116-5782A6605CF2}" v="116" dt="2023-07-20T19:08:39.850"/>
    <p1510:client id="{353D7B73-BEAE-4408-9A0B-D3134E3316C1}" v="69" dt="2023-07-27T19:30:39.335"/>
    <p1510:client id="{43269E99-F8E5-464F-B993-97993A7B45FB}" v="288" dt="2023-07-17T19:44:55.047"/>
    <p1510:client id="{4B75208E-7926-4F31-B6E0-4D943F0E4A70}" v="392" dt="2023-07-25T17:42:16.937"/>
    <p1510:client id="{52393A96-2D7B-4DA3-93BF-1DC33C8C9313}" v="162" dt="2023-07-18T19:53:13.673"/>
    <p1510:client id="{62EE1593-E5A3-4F4C-BCFB-433650D40677}" v="11" dt="2023-07-25T17:44:48.248"/>
    <p1510:client id="{65282D94-2B64-4FE9-84F9-25F5A2D2FD5E}" v="4" dt="2023-07-27T19:26:24.849"/>
    <p1510:client id="{6969E6A4-C618-472B-BF04-99E3EA3148C7}" v="133" dt="2023-07-27T19:45:49.204"/>
    <p1510:client id="{6AF3BCB2-02C9-4BF9-9578-C77B4F45C36C}" v="91" dt="2023-07-27T21:54:53.338"/>
    <p1510:client id="{70A31325-897F-400B-8A46-0B3927E7D152}" v="594" dt="2023-07-27T19:01:26.742"/>
    <p1510:client id="{71099C11-17B7-4A83-B636-837F0232391E}" v="54" dt="2023-07-20T15:10:33.418"/>
    <p1510:client id="{7516078F-6E48-4D14-AE27-ABB97862F099}" v="576" dt="2023-07-26T17:28:27.968"/>
    <p1510:client id="{76E93C92-FD9E-409F-9F91-512ED90714D2}" v="34" dt="2023-07-25T18:05:35.946"/>
    <p1510:client id="{A2257721-AA33-443C-BAAC-E61E01C4E0CC}" v="17" dt="2023-07-24T14:37:33.316"/>
    <p1510:client id="{C0841FA4-FA36-40BE-A71E-0FEABD7DE887}" v="9" dt="2023-07-24T17:47:00.194"/>
    <p1510:client id="{C231532F-D0D9-4260-BC4E-90D14E5C4DED}" v="217" dt="2023-07-20T19:45:49.812"/>
    <p1510:client id="{C43DA325-96DF-4DD8-AF8F-4DC6471C53DF}" v="540" dt="2023-07-20T18:48:35.640"/>
    <p1510:client id="{CBEC49AC-2FE7-4D78-83BE-9D9FDC61476B}" v="1031" dt="2023-07-20T14:31:42.811"/>
    <p1510:client id="{DF36513D-8F76-4761-A691-6A6F32437ED5}" v="247" dt="2023-07-27T19:48:21.221"/>
    <p1510:client id="{E90BE0C9-AB4E-448C-835B-51DBF76BD53C}" v="422" dt="2023-07-27T14:12:39.960"/>
    <p1510:client id="{EADD0B41-0579-40C9-8B87-14053F4B797B}" v="9" dt="2023-07-25T17:50:42.5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40"/>
  </p:normalViewPr>
  <p:slideViewPr>
    <p:cSldViewPr snapToGrid="0">
      <p:cViewPr varScale="1">
        <p:scale>
          <a:sx n="24" d="100"/>
          <a:sy n="24" d="100"/>
        </p:scale>
        <p:origin x="176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customschemas.google.com/relationships/presentationmetadata" Target="metadata"/><Relationship Id="rId1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viewProps" Target="viewProps.xml"/><Relationship Id="rId10" Type="http://schemas.openxmlformats.org/officeDocument/2006/relationships/font" Target="fonts/font7.fntdata"/><Relationship Id="rId19" Type="http://schemas.microsoft.com/office/2015/10/relationships/revisionInfo" Target="revisionInfo.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esis Twitty" clId="Web-{CBEC49AC-2FE7-4D78-83BE-9D9FDC61476B}"/>
    <pc:docChg chg="modSld">
      <pc:chgData name="Jenesis Twitty" userId="" providerId="" clId="Web-{CBEC49AC-2FE7-4D78-83BE-9D9FDC61476B}" dt="2023-07-20T14:31:42.811" v="1020" actId="20577"/>
      <pc:docMkLst>
        <pc:docMk/>
      </pc:docMkLst>
      <pc:sldChg chg="addSp delSp modSp">
        <pc:chgData name="Jenesis Twitty" userId="" providerId="" clId="Web-{CBEC49AC-2FE7-4D78-83BE-9D9FDC61476B}" dt="2023-07-20T14:31:42.811" v="1020" actId="20577"/>
        <pc:sldMkLst>
          <pc:docMk/>
          <pc:sldMk cId="0" sldId="256"/>
        </pc:sldMkLst>
        <pc:spChg chg="add del">
          <ac:chgData name="Jenesis Twitty" userId="" providerId="" clId="Web-{CBEC49AC-2FE7-4D78-83BE-9D9FDC61476B}" dt="2023-07-19T19:14:26.795" v="313"/>
          <ac:spMkLst>
            <pc:docMk/>
            <pc:sldMk cId="0" sldId="256"/>
            <ac:spMk id="3" creationId="{C55C6441-9B26-B1CC-631E-4CE45A509B97}"/>
          </ac:spMkLst>
        </pc:spChg>
        <pc:spChg chg="mod">
          <ac:chgData name="Jenesis Twitty" userId="" providerId="" clId="Web-{CBEC49AC-2FE7-4D78-83BE-9D9FDC61476B}" dt="2023-07-19T18:57:03.326" v="157"/>
          <ac:spMkLst>
            <pc:docMk/>
            <pc:sldMk cId="0" sldId="256"/>
            <ac:spMk id="29" creationId="{00000000-0000-0000-0000-000000000000}"/>
          </ac:spMkLst>
        </pc:spChg>
        <pc:spChg chg="mod">
          <ac:chgData name="Jenesis Twitty" userId="" providerId="" clId="Web-{CBEC49AC-2FE7-4D78-83BE-9D9FDC61476B}" dt="2023-07-19T18:57:55.859" v="162"/>
          <ac:spMkLst>
            <pc:docMk/>
            <pc:sldMk cId="0" sldId="256"/>
            <ac:spMk id="30" creationId="{00000000-0000-0000-0000-000000000000}"/>
          </ac:spMkLst>
        </pc:spChg>
        <pc:spChg chg="mod">
          <ac:chgData name="Jenesis Twitty" userId="" providerId="" clId="Web-{CBEC49AC-2FE7-4D78-83BE-9D9FDC61476B}" dt="2023-07-20T13:58:22.157" v="861" actId="20577"/>
          <ac:spMkLst>
            <pc:docMk/>
            <pc:sldMk cId="0" sldId="256"/>
            <ac:spMk id="31" creationId="{00000000-0000-0000-0000-000000000000}"/>
          </ac:spMkLst>
        </pc:spChg>
        <pc:spChg chg="mod">
          <ac:chgData name="Jenesis Twitty" userId="" providerId="" clId="Web-{CBEC49AC-2FE7-4D78-83BE-9D9FDC61476B}" dt="2023-07-20T13:56:33.264" v="857" actId="1076"/>
          <ac:spMkLst>
            <pc:docMk/>
            <pc:sldMk cId="0" sldId="256"/>
            <ac:spMk id="32" creationId="{00000000-0000-0000-0000-000000000000}"/>
          </ac:spMkLst>
        </pc:spChg>
        <pc:spChg chg="mod">
          <ac:chgData name="Jenesis Twitty" userId="" providerId="" clId="Web-{CBEC49AC-2FE7-4D78-83BE-9D9FDC61476B}" dt="2023-07-20T14:31:42.811" v="1020" actId="20577"/>
          <ac:spMkLst>
            <pc:docMk/>
            <pc:sldMk cId="0" sldId="256"/>
            <ac:spMk id="33" creationId="{00000000-0000-0000-0000-000000000000}"/>
          </ac:spMkLst>
        </pc:spChg>
        <pc:spChg chg="mod">
          <ac:chgData name="Jenesis Twitty" userId="" providerId="" clId="Web-{CBEC49AC-2FE7-4D78-83BE-9D9FDC61476B}" dt="2023-07-19T18:57:25.389" v="158"/>
          <ac:spMkLst>
            <pc:docMk/>
            <pc:sldMk cId="0" sldId="256"/>
            <ac:spMk id="34" creationId="{00000000-0000-0000-0000-000000000000}"/>
          </ac:spMkLst>
        </pc:spChg>
        <pc:spChg chg="mod">
          <ac:chgData name="Jenesis Twitty" userId="" providerId="" clId="Web-{CBEC49AC-2FE7-4D78-83BE-9D9FDC61476B}" dt="2023-07-20T14:29:15.948" v="994" actId="14100"/>
          <ac:spMkLst>
            <pc:docMk/>
            <pc:sldMk cId="0" sldId="256"/>
            <ac:spMk id="35" creationId="{00000000-0000-0000-0000-000000000000}"/>
          </ac:spMkLst>
        </pc:spChg>
        <pc:spChg chg="mod">
          <ac:chgData name="Jenesis Twitty" userId="" providerId="" clId="Web-{CBEC49AC-2FE7-4D78-83BE-9D9FDC61476B}" dt="2023-07-19T18:57:51.578" v="161"/>
          <ac:spMkLst>
            <pc:docMk/>
            <pc:sldMk cId="0" sldId="256"/>
            <ac:spMk id="36" creationId="{00000000-0000-0000-0000-000000000000}"/>
          </ac:spMkLst>
        </pc:spChg>
        <pc:spChg chg="mod">
          <ac:chgData name="Jenesis Twitty" userId="" providerId="" clId="Web-{CBEC49AC-2FE7-4D78-83BE-9D9FDC61476B}" dt="2023-07-20T14:28:39.322" v="986" actId="20577"/>
          <ac:spMkLst>
            <pc:docMk/>
            <pc:sldMk cId="0" sldId="256"/>
            <ac:spMk id="37" creationId="{00000000-0000-0000-0000-000000000000}"/>
          </ac:spMkLst>
        </pc:spChg>
        <pc:spChg chg="mod">
          <ac:chgData name="Jenesis Twitty" userId="" providerId="" clId="Web-{CBEC49AC-2FE7-4D78-83BE-9D9FDC61476B}" dt="2023-07-20T14:29:09.557" v="992" actId="1076"/>
          <ac:spMkLst>
            <pc:docMk/>
            <pc:sldMk cId="0" sldId="256"/>
            <ac:spMk id="38" creationId="{00000000-0000-0000-0000-000000000000}"/>
          </ac:spMkLst>
        </pc:spChg>
        <pc:spChg chg="mod">
          <ac:chgData name="Jenesis Twitty" userId="" providerId="" clId="Web-{CBEC49AC-2FE7-4D78-83BE-9D9FDC61476B}" dt="2023-07-19T19:12:26.026" v="298" actId="14100"/>
          <ac:spMkLst>
            <pc:docMk/>
            <pc:sldMk cId="0" sldId="256"/>
            <ac:spMk id="39" creationId="{00000000-0000-0000-0000-000000000000}"/>
          </ac:spMkLst>
        </pc:spChg>
        <pc:spChg chg="mod">
          <ac:chgData name="Jenesis Twitty" userId="" providerId="" clId="Web-{CBEC49AC-2FE7-4D78-83BE-9D9FDC61476B}" dt="2023-07-19T19:31:49.561" v="466" actId="14100"/>
          <ac:spMkLst>
            <pc:docMk/>
            <pc:sldMk cId="0" sldId="256"/>
            <ac:spMk id="40" creationId="{00000000-0000-0000-0000-000000000000}"/>
          </ac:spMkLst>
        </pc:spChg>
        <pc:spChg chg="mod">
          <ac:chgData name="Jenesis Twitty" userId="" providerId="" clId="Web-{CBEC49AC-2FE7-4D78-83BE-9D9FDC61476B}" dt="2023-07-19T19:44:02.302" v="475" actId="20577"/>
          <ac:spMkLst>
            <pc:docMk/>
            <pc:sldMk cId="0" sldId="256"/>
            <ac:spMk id="41" creationId="{00000000-0000-0000-0000-000000000000}"/>
          </ac:spMkLst>
        </pc:spChg>
        <pc:picChg chg="add mod">
          <ac:chgData name="Jenesis Twitty" userId="" providerId="" clId="Web-{CBEC49AC-2FE7-4D78-83BE-9D9FDC61476B}" dt="2023-07-19T19:15:12.719" v="314" actId="14100"/>
          <ac:picMkLst>
            <pc:docMk/>
            <pc:sldMk cId="0" sldId="256"/>
            <ac:picMk id="2" creationId="{FFC5195D-4539-1952-FBD9-72D48038D473}"/>
          </ac:picMkLst>
        </pc:picChg>
        <pc:picChg chg="add mod">
          <ac:chgData name="Jenesis Twitty" userId="" providerId="" clId="Web-{CBEC49AC-2FE7-4D78-83BE-9D9FDC61476B}" dt="2023-07-20T14:29:04.245" v="991" actId="1076"/>
          <ac:picMkLst>
            <pc:docMk/>
            <pc:sldMk cId="0" sldId="256"/>
            <ac:picMk id="4" creationId="{3749BA6E-3CD5-A790-2EBF-B1EA7D93561C}"/>
          </ac:picMkLst>
        </pc:picChg>
        <pc:picChg chg="mod">
          <ac:chgData name="Jenesis Twitty" userId="" providerId="" clId="Web-{CBEC49AC-2FE7-4D78-83BE-9D9FDC61476B}" dt="2023-07-19T19:12:30.261" v="299" actId="14100"/>
          <ac:picMkLst>
            <pc:docMk/>
            <pc:sldMk cId="0" sldId="256"/>
            <ac:picMk id="5" creationId="{93C31A37-BEFE-7B73-46DF-0A5713435508}"/>
          </ac:picMkLst>
        </pc:picChg>
      </pc:sldChg>
    </pc:docChg>
  </pc:docChgLst>
  <pc:docChgLst>
    <pc:chgData name="Jenesis Twitty" clId="Web-{E90BE0C9-AB4E-448C-835B-51DBF76BD53C}"/>
    <pc:docChg chg="modSld">
      <pc:chgData name="Jenesis Twitty" userId="" providerId="" clId="Web-{E90BE0C9-AB4E-448C-835B-51DBF76BD53C}" dt="2023-07-27T14:12:39.960" v="393" actId="20577"/>
      <pc:docMkLst>
        <pc:docMk/>
      </pc:docMkLst>
      <pc:sldChg chg="modSp">
        <pc:chgData name="Jenesis Twitty" userId="" providerId="" clId="Web-{E90BE0C9-AB4E-448C-835B-51DBF76BD53C}" dt="2023-07-27T14:12:39.960" v="393" actId="20577"/>
        <pc:sldMkLst>
          <pc:docMk/>
          <pc:sldMk cId="0" sldId="256"/>
        </pc:sldMkLst>
        <pc:spChg chg="mod">
          <ac:chgData name="Jenesis Twitty" userId="" providerId="" clId="Web-{E90BE0C9-AB4E-448C-835B-51DBF76BD53C}" dt="2023-07-27T14:10:47.551" v="382" actId="1076"/>
          <ac:spMkLst>
            <pc:docMk/>
            <pc:sldMk cId="0" sldId="256"/>
            <ac:spMk id="10" creationId="{3B0FA1BE-E1BA-C2B6-D969-ACCF370887A4}"/>
          </ac:spMkLst>
        </pc:spChg>
        <pc:spChg chg="mod">
          <ac:chgData name="Jenesis Twitty" userId="" providerId="" clId="Web-{E90BE0C9-AB4E-448C-835B-51DBF76BD53C}" dt="2023-07-27T14:07:22.794" v="352" actId="20577"/>
          <ac:spMkLst>
            <pc:docMk/>
            <pc:sldMk cId="0" sldId="256"/>
            <ac:spMk id="30" creationId="{00000000-0000-0000-0000-000000000000}"/>
          </ac:spMkLst>
        </pc:spChg>
        <pc:spChg chg="mod">
          <ac:chgData name="Jenesis Twitty" userId="" providerId="" clId="Web-{E90BE0C9-AB4E-448C-835B-51DBF76BD53C}" dt="2023-07-27T14:10:27.066" v="375" actId="20577"/>
          <ac:spMkLst>
            <pc:docMk/>
            <pc:sldMk cId="0" sldId="256"/>
            <ac:spMk id="31" creationId="{00000000-0000-0000-0000-000000000000}"/>
          </ac:spMkLst>
        </pc:spChg>
        <pc:spChg chg="mod">
          <ac:chgData name="Jenesis Twitty" userId="" providerId="" clId="Web-{E90BE0C9-AB4E-448C-835B-51DBF76BD53C}" dt="2023-07-27T14:08:38.031" v="360" actId="1076"/>
          <ac:spMkLst>
            <pc:docMk/>
            <pc:sldMk cId="0" sldId="256"/>
            <ac:spMk id="32" creationId="{00000000-0000-0000-0000-000000000000}"/>
          </ac:spMkLst>
        </pc:spChg>
        <pc:spChg chg="mod">
          <ac:chgData name="Jenesis Twitty" userId="" providerId="" clId="Web-{E90BE0C9-AB4E-448C-835B-51DBF76BD53C}" dt="2023-07-27T14:08:34.359" v="359" actId="1076"/>
          <ac:spMkLst>
            <pc:docMk/>
            <pc:sldMk cId="0" sldId="256"/>
            <ac:spMk id="33" creationId="{00000000-0000-0000-0000-000000000000}"/>
          </ac:spMkLst>
        </pc:spChg>
        <pc:spChg chg="mod">
          <ac:chgData name="Jenesis Twitty" userId="" providerId="" clId="Web-{E90BE0C9-AB4E-448C-835B-51DBF76BD53C}" dt="2023-07-27T14:07:12.310" v="347" actId="20577"/>
          <ac:spMkLst>
            <pc:docMk/>
            <pc:sldMk cId="0" sldId="256"/>
            <ac:spMk id="34" creationId="{00000000-0000-0000-0000-000000000000}"/>
          </ac:spMkLst>
        </pc:spChg>
        <pc:spChg chg="mod">
          <ac:chgData name="Jenesis Twitty" userId="" providerId="" clId="Web-{E90BE0C9-AB4E-448C-835B-51DBF76BD53C}" dt="2023-07-26T19:40:14.466" v="267" actId="1076"/>
          <ac:spMkLst>
            <pc:docMk/>
            <pc:sldMk cId="0" sldId="256"/>
            <ac:spMk id="35" creationId="{00000000-0000-0000-0000-000000000000}"/>
          </ac:spMkLst>
        </pc:spChg>
        <pc:spChg chg="mod">
          <ac:chgData name="Jenesis Twitty" userId="" providerId="" clId="Web-{E90BE0C9-AB4E-448C-835B-51DBF76BD53C}" dt="2023-07-27T14:12:39.960" v="393" actId="20577"/>
          <ac:spMkLst>
            <pc:docMk/>
            <pc:sldMk cId="0" sldId="256"/>
            <ac:spMk id="39" creationId="{00000000-0000-0000-0000-000000000000}"/>
          </ac:spMkLst>
        </pc:spChg>
        <pc:picChg chg="mod">
          <ac:chgData name="Jenesis Twitty" userId="" providerId="" clId="Web-{E90BE0C9-AB4E-448C-835B-51DBF76BD53C}" dt="2023-07-27T13:54:06.957" v="284" actId="1076"/>
          <ac:picMkLst>
            <pc:docMk/>
            <pc:sldMk cId="0" sldId="256"/>
            <ac:picMk id="4" creationId="{3749BA6E-3CD5-A790-2EBF-B1EA7D93561C}"/>
          </ac:picMkLst>
        </pc:picChg>
        <pc:picChg chg="mod">
          <ac:chgData name="Jenesis Twitty" userId="" providerId="" clId="Web-{E90BE0C9-AB4E-448C-835B-51DBF76BD53C}" dt="2023-07-27T14:11:05.895" v="384" actId="1076"/>
          <ac:picMkLst>
            <pc:docMk/>
            <pc:sldMk cId="0" sldId="256"/>
            <ac:picMk id="5" creationId="{93C31A37-BEFE-7B73-46DF-0A5713435508}"/>
          </ac:picMkLst>
        </pc:picChg>
      </pc:sldChg>
    </pc:docChg>
  </pc:docChgLst>
  <pc:docChgLst>
    <pc:chgData name="Jenesis Twitty" clId="Web-{71099C11-17B7-4A83-B636-837F0232391E}"/>
    <pc:docChg chg="modSld">
      <pc:chgData name="Jenesis Twitty" userId="" providerId="" clId="Web-{71099C11-17B7-4A83-B636-837F0232391E}" dt="2023-07-20T15:10:33.418" v="49" actId="1076"/>
      <pc:docMkLst>
        <pc:docMk/>
      </pc:docMkLst>
      <pc:sldChg chg="modSp">
        <pc:chgData name="Jenesis Twitty" userId="" providerId="" clId="Web-{71099C11-17B7-4A83-B636-837F0232391E}" dt="2023-07-20T15:10:33.418" v="49" actId="1076"/>
        <pc:sldMkLst>
          <pc:docMk/>
          <pc:sldMk cId="0" sldId="256"/>
        </pc:sldMkLst>
        <pc:spChg chg="mod">
          <ac:chgData name="Jenesis Twitty" userId="" providerId="" clId="Web-{71099C11-17B7-4A83-B636-837F0232391E}" dt="2023-07-20T14:58:01.942" v="45" actId="20577"/>
          <ac:spMkLst>
            <pc:docMk/>
            <pc:sldMk cId="0" sldId="256"/>
            <ac:spMk id="29" creationId="{00000000-0000-0000-0000-000000000000}"/>
          </ac:spMkLst>
        </pc:spChg>
        <pc:spChg chg="mod">
          <ac:chgData name="Jenesis Twitty" userId="" providerId="" clId="Web-{71099C11-17B7-4A83-B636-837F0232391E}" dt="2023-07-20T14:47:21.642" v="41" actId="20577"/>
          <ac:spMkLst>
            <pc:docMk/>
            <pc:sldMk cId="0" sldId="256"/>
            <ac:spMk id="31" creationId="{00000000-0000-0000-0000-000000000000}"/>
          </ac:spMkLst>
        </pc:spChg>
        <pc:spChg chg="mod">
          <ac:chgData name="Jenesis Twitty" userId="" providerId="" clId="Web-{71099C11-17B7-4A83-B636-837F0232391E}" dt="2023-07-20T14:46:53.016" v="37" actId="1076"/>
          <ac:spMkLst>
            <pc:docMk/>
            <pc:sldMk cId="0" sldId="256"/>
            <ac:spMk id="32" creationId="{00000000-0000-0000-0000-000000000000}"/>
          </ac:spMkLst>
        </pc:spChg>
        <pc:spChg chg="mod">
          <ac:chgData name="Jenesis Twitty" userId="" providerId="" clId="Web-{71099C11-17B7-4A83-B636-837F0232391E}" dt="2023-07-20T14:48:04.096" v="42" actId="14100"/>
          <ac:spMkLst>
            <pc:docMk/>
            <pc:sldMk cId="0" sldId="256"/>
            <ac:spMk id="33" creationId="{00000000-0000-0000-0000-000000000000}"/>
          </ac:spMkLst>
        </pc:spChg>
        <pc:spChg chg="mod">
          <ac:chgData name="Jenesis Twitty" userId="" providerId="" clId="Web-{71099C11-17B7-4A83-B636-837F0232391E}" dt="2023-07-20T14:36:58.061" v="13" actId="14100"/>
          <ac:spMkLst>
            <pc:docMk/>
            <pc:sldMk cId="0" sldId="256"/>
            <ac:spMk id="35" creationId="{00000000-0000-0000-0000-000000000000}"/>
          </ac:spMkLst>
        </pc:spChg>
        <pc:spChg chg="mod">
          <ac:chgData name="Jenesis Twitty" userId="" providerId="" clId="Web-{71099C11-17B7-4A83-B636-837F0232391E}" dt="2023-07-20T15:10:23.043" v="47" actId="20577"/>
          <ac:spMkLst>
            <pc:docMk/>
            <pc:sldMk cId="0" sldId="256"/>
            <ac:spMk id="37" creationId="{00000000-0000-0000-0000-000000000000}"/>
          </ac:spMkLst>
        </pc:spChg>
        <pc:spChg chg="mod">
          <ac:chgData name="Jenesis Twitty" userId="" providerId="" clId="Web-{71099C11-17B7-4A83-B636-837F0232391E}" dt="2023-07-20T14:37:06.139" v="15" actId="1076"/>
          <ac:spMkLst>
            <pc:docMk/>
            <pc:sldMk cId="0" sldId="256"/>
            <ac:spMk id="38" creationId="{00000000-0000-0000-0000-000000000000}"/>
          </ac:spMkLst>
        </pc:spChg>
        <pc:spChg chg="mod">
          <ac:chgData name="Jenesis Twitty" userId="" providerId="" clId="Web-{71099C11-17B7-4A83-B636-837F0232391E}" dt="2023-07-20T14:36:44.482" v="12" actId="20577"/>
          <ac:spMkLst>
            <pc:docMk/>
            <pc:sldMk cId="0" sldId="256"/>
            <ac:spMk id="40" creationId="{00000000-0000-0000-0000-000000000000}"/>
          </ac:spMkLst>
        </pc:spChg>
        <pc:picChg chg="mod">
          <ac:chgData name="Jenesis Twitty" userId="" providerId="" clId="Web-{71099C11-17B7-4A83-B636-837F0232391E}" dt="2023-07-20T14:36:31.544" v="11" actId="1076"/>
          <ac:picMkLst>
            <pc:docMk/>
            <pc:sldMk cId="0" sldId="256"/>
            <ac:picMk id="2" creationId="{FFC5195D-4539-1952-FBD9-72D48038D473}"/>
          </ac:picMkLst>
        </pc:picChg>
        <pc:picChg chg="mod">
          <ac:chgData name="Jenesis Twitty" userId="" providerId="" clId="Web-{71099C11-17B7-4A83-B636-837F0232391E}" dt="2023-07-20T15:10:33.418" v="49" actId="1076"/>
          <ac:picMkLst>
            <pc:docMk/>
            <pc:sldMk cId="0" sldId="256"/>
            <ac:picMk id="4" creationId="{3749BA6E-3CD5-A790-2EBF-B1EA7D93561C}"/>
          </ac:picMkLst>
        </pc:picChg>
      </pc:sldChg>
    </pc:docChg>
  </pc:docChgLst>
  <pc:docChgLst>
    <pc:chgData name="Jenesis Twitty" clId="Web-{6969E6A4-C618-472B-BF04-99E3EA3148C7}"/>
    <pc:docChg chg="modSld">
      <pc:chgData name="Jenesis Twitty" userId="" providerId="" clId="Web-{6969E6A4-C618-472B-BF04-99E3EA3148C7}" dt="2023-07-27T19:45:49.204" v="131" actId="20577"/>
      <pc:docMkLst>
        <pc:docMk/>
      </pc:docMkLst>
      <pc:sldChg chg="modSp">
        <pc:chgData name="Jenesis Twitty" userId="" providerId="" clId="Web-{6969E6A4-C618-472B-BF04-99E3EA3148C7}" dt="2023-07-27T19:45:49.204" v="131" actId="20577"/>
        <pc:sldMkLst>
          <pc:docMk/>
          <pc:sldMk cId="0" sldId="256"/>
        </pc:sldMkLst>
        <pc:spChg chg="mod">
          <ac:chgData name="Jenesis Twitty" userId="" providerId="" clId="Web-{6969E6A4-C618-472B-BF04-99E3EA3148C7}" dt="2023-07-27T19:45:49.204" v="131" actId="20577"/>
          <ac:spMkLst>
            <pc:docMk/>
            <pc:sldMk cId="0" sldId="256"/>
            <ac:spMk id="3" creationId="{E4ACD17B-D526-FFF4-4376-2D875AD80105}"/>
          </ac:spMkLst>
        </pc:spChg>
        <pc:spChg chg="mod">
          <ac:chgData name="Jenesis Twitty" userId="" providerId="" clId="Web-{6969E6A4-C618-472B-BF04-99E3EA3148C7}" dt="2023-07-27T19:43:58.388" v="124" actId="1076"/>
          <ac:spMkLst>
            <pc:docMk/>
            <pc:sldMk cId="0" sldId="256"/>
            <ac:spMk id="7" creationId="{03B6D660-0212-38DA-0284-080CA5A1D1A9}"/>
          </ac:spMkLst>
        </pc:spChg>
        <pc:spChg chg="mod">
          <ac:chgData name="Jenesis Twitty" userId="" providerId="" clId="Web-{6969E6A4-C618-472B-BF04-99E3EA3148C7}" dt="2023-07-27T19:44:26.576" v="127" actId="1076"/>
          <ac:spMkLst>
            <pc:docMk/>
            <pc:sldMk cId="0" sldId="256"/>
            <ac:spMk id="32" creationId="{00000000-0000-0000-0000-000000000000}"/>
          </ac:spMkLst>
        </pc:spChg>
        <pc:spChg chg="mod">
          <ac:chgData name="Jenesis Twitty" userId="" providerId="" clId="Web-{6969E6A4-C618-472B-BF04-99E3EA3148C7}" dt="2023-07-27T19:44:40.186" v="128" actId="1076"/>
          <ac:spMkLst>
            <pc:docMk/>
            <pc:sldMk cId="0" sldId="256"/>
            <ac:spMk id="33" creationId="{00000000-0000-0000-0000-000000000000}"/>
          </ac:spMkLst>
        </pc:spChg>
        <pc:spChg chg="mod">
          <ac:chgData name="Jenesis Twitty" userId="" providerId="" clId="Web-{6969E6A4-C618-472B-BF04-99E3EA3148C7}" dt="2023-07-27T19:44:01.232" v="125" actId="1076"/>
          <ac:spMkLst>
            <pc:docMk/>
            <pc:sldMk cId="0" sldId="256"/>
            <ac:spMk id="34" creationId="{00000000-0000-0000-0000-000000000000}"/>
          </ac:spMkLst>
        </pc:spChg>
        <pc:spChg chg="mod">
          <ac:chgData name="Jenesis Twitty" userId="" providerId="" clId="Web-{6969E6A4-C618-472B-BF04-99E3EA3148C7}" dt="2023-07-27T19:45:43.376" v="130" actId="20577"/>
          <ac:spMkLst>
            <pc:docMk/>
            <pc:sldMk cId="0" sldId="256"/>
            <ac:spMk id="38" creationId="{00000000-0000-0000-0000-000000000000}"/>
          </ac:spMkLst>
        </pc:spChg>
        <pc:spChg chg="mod">
          <ac:chgData name="Jenesis Twitty" userId="" providerId="" clId="Web-{6969E6A4-C618-472B-BF04-99E3EA3148C7}" dt="2023-07-27T19:42:28.948" v="120" actId="20577"/>
          <ac:spMkLst>
            <pc:docMk/>
            <pc:sldMk cId="0" sldId="256"/>
            <ac:spMk id="39" creationId="{00000000-0000-0000-0000-000000000000}"/>
          </ac:spMkLst>
        </pc:spChg>
        <pc:picChg chg="mod">
          <ac:chgData name="Jenesis Twitty" userId="" providerId="" clId="Web-{6969E6A4-C618-472B-BF04-99E3EA3148C7}" dt="2023-07-27T19:38:37.035" v="109" actId="14100"/>
          <ac:picMkLst>
            <pc:docMk/>
            <pc:sldMk cId="0" sldId="256"/>
            <ac:picMk id="5" creationId="{93C31A37-BEFE-7B73-46DF-0A5713435508}"/>
          </ac:picMkLst>
        </pc:picChg>
      </pc:sldChg>
    </pc:docChg>
  </pc:docChgLst>
  <pc:docChgLst>
    <pc:chgData name="Davis Harper" clId="Web-{6AF3BCB2-02C9-4BF9-9578-C77B4F45C36C}"/>
    <pc:docChg chg="modSld">
      <pc:chgData name="Davis Harper" userId="" providerId="" clId="Web-{6AF3BCB2-02C9-4BF9-9578-C77B4F45C36C}" dt="2023-07-27T21:54:53.338" v="87" actId="20577"/>
      <pc:docMkLst>
        <pc:docMk/>
      </pc:docMkLst>
      <pc:sldChg chg="addSp delSp modSp">
        <pc:chgData name="Davis Harper" userId="" providerId="" clId="Web-{6AF3BCB2-02C9-4BF9-9578-C77B4F45C36C}" dt="2023-07-27T21:54:53.338" v="87" actId="20577"/>
        <pc:sldMkLst>
          <pc:docMk/>
          <pc:sldMk cId="0" sldId="256"/>
        </pc:sldMkLst>
        <pc:spChg chg="add del mod">
          <ac:chgData name="Davis Harper" userId="" providerId="" clId="Web-{6AF3BCB2-02C9-4BF9-9578-C77B4F45C36C}" dt="2023-07-27T21:50:26.736" v="5"/>
          <ac:spMkLst>
            <pc:docMk/>
            <pc:sldMk cId="0" sldId="256"/>
            <ac:spMk id="4" creationId="{A2F76F51-6473-332B-11EF-901060F07ACE}"/>
          </ac:spMkLst>
        </pc:spChg>
        <pc:spChg chg="mod">
          <ac:chgData name="Davis Harper" userId="" providerId="" clId="Web-{6AF3BCB2-02C9-4BF9-9578-C77B4F45C36C}" dt="2023-07-27T21:54:53.338" v="87" actId="20577"/>
          <ac:spMkLst>
            <pc:docMk/>
            <pc:sldMk cId="0" sldId="256"/>
            <ac:spMk id="29" creationId="{00000000-0000-0000-0000-000000000000}"/>
          </ac:spMkLst>
        </pc:spChg>
        <pc:spChg chg="add del mod">
          <ac:chgData name="Davis Harper" userId="" providerId="" clId="Web-{6AF3BCB2-02C9-4BF9-9578-C77B4F45C36C}" dt="2023-07-27T21:51:25.816" v="26" actId="20577"/>
          <ac:spMkLst>
            <pc:docMk/>
            <pc:sldMk cId="0" sldId="256"/>
            <ac:spMk id="31" creationId="{00000000-0000-0000-0000-000000000000}"/>
          </ac:spMkLst>
        </pc:spChg>
        <pc:spChg chg="mod">
          <ac:chgData name="Davis Harper" userId="" providerId="" clId="Web-{6AF3BCB2-02C9-4BF9-9578-C77B4F45C36C}" dt="2023-07-27T21:52:05.239" v="34" actId="20577"/>
          <ac:spMkLst>
            <pc:docMk/>
            <pc:sldMk cId="0" sldId="256"/>
            <ac:spMk id="33" creationId="{00000000-0000-0000-0000-000000000000}"/>
          </ac:spMkLst>
        </pc:spChg>
        <pc:spChg chg="mod">
          <ac:chgData name="Davis Harper" userId="" providerId="" clId="Web-{6AF3BCB2-02C9-4BF9-9578-C77B4F45C36C}" dt="2023-07-27T21:54:49.682" v="85" actId="20577"/>
          <ac:spMkLst>
            <pc:docMk/>
            <pc:sldMk cId="0" sldId="256"/>
            <ac:spMk id="35" creationId="{00000000-0000-0000-0000-000000000000}"/>
          </ac:spMkLst>
        </pc:spChg>
        <pc:spChg chg="mod">
          <ac:chgData name="Davis Harper" userId="" providerId="" clId="Web-{6AF3BCB2-02C9-4BF9-9578-C77B4F45C36C}" dt="2023-07-27T21:53:16.444" v="64" actId="20577"/>
          <ac:spMkLst>
            <pc:docMk/>
            <pc:sldMk cId="0" sldId="256"/>
            <ac:spMk id="39" creationId="{00000000-0000-0000-0000-000000000000}"/>
          </ac:spMkLst>
        </pc:spChg>
      </pc:sldChg>
    </pc:docChg>
  </pc:docChgLst>
  <pc:docChgLst>
    <pc:chgData name="Jenesis Twitty" clId="Web-{EADD0B41-0579-40C9-8B87-14053F4B797B}"/>
    <pc:docChg chg="modSld">
      <pc:chgData name="Jenesis Twitty" userId="" providerId="" clId="Web-{EADD0B41-0579-40C9-8B87-14053F4B797B}" dt="2023-07-25T17:50:42.562" v="8" actId="20577"/>
      <pc:docMkLst>
        <pc:docMk/>
      </pc:docMkLst>
      <pc:sldChg chg="modSp">
        <pc:chgData name="Jenesis Twitty" userId="" providerId="" clId="Web-{EADD0B41-0579-40C9-8B87-14053F4B797B}" dt="2023-07-25T17:50:42.562" v="8" actId="20577"/>
        <pc:sldMkLst>
          <pc:docMk/>
          <pc:sldMk cId="0" sldId="256"/>
        </pc:sldMkLst>
        <pc:spChg chg="mod">
          <ac:chgData name="Jenesis Twitty" userId="" providerId="" clId="Web-{EADD0B41-0579-40C9-8B87-14053F4B797B}" dt="2023-07-25T17:50:42.562" v="8" actId="20577"/>
          <ac:spMkLst>
            <pc:docMk/>
            <pc:sldMk cId="0" sldId="256"/>
            <ac:spMk id="31" creationId="{00000000-0000-0000-0000-000000000000}"/>
          </ac:spMkLst>
        </pc:spChg>
      </pc:sldChg>
    </pc:docChg>
  </pc:docChgLst>
  <pc:docChgLst>
    <pc:chgData name="Jenesis Twitty" userId="yPku6tjZ7tCLwvzWvAklbmp1A2Ur3TAebCOnoLDEtw8=" providerId="None" clId="Web-{52393A96-2D7B-4DA3-93BF-1DC33C8C9313}"/>
    <pc:docChg chg="modSld">
      <pc:chgData name="Jenesis Twitty" userId="yPku6tjZ7tCLwvzWvAklbmp1A2Ur3TAebCOnoLDEtw8=" providerId="None" clId="Web-{52393A96-2D7B-4DA3-93BF-1DC33C8C9313}" dt="2023-07-18T18:25:28.129" v="16" actId="20577"/>
      <pc:docMkLst>
        <pc:docMk/>
      </pc:docMkLst>
      <pc:sldChg chg="delSp modSp">
        <pc:chgData name="Jenesis Twitty" userId="yPku6tjZ7tCLwvzWvAklbmp1A2Ur3TAebCOnoLDEtw8=" providerId="None" clId="Web-{52393A96-2D7B-4DA3-93BF-1DC33C8C9313}" dt="2023-07-18T18:25:28.129" v="16" actId="20577"/>
        <pc:sldMkLst>
          <pc:docMk/>
          <pc:sldMk cId="0" sldId="256"/>
        </pc:sldMkLst>
        <pc:spChg chg="mod">
          <ac:chgData name="Jenesis Twitty" userId="yPku6tjZ7tCLwvzWvAklbmp1A2Ur3TAebCOnoLDEtw8=" providerId="None" clId="Web-{52393A96-2D7B-4DA3-93BF-1DC33C8C9313}" dt="2023-07-18T18:25:28.129" v="16" actId="20577"/>
          <ac:spMkLst>
            <pc:docMk/>
            <pc:sldMk cId="0" sldId="256"/>
            <ac:spMk id="33" creationId="{00000000-0000-0000-0000-000000000000}"/>
          </ac:spMkLst>
        </pc:spChg>
        <pc:spChg chg="mod">
          <ac:chgData name="Jenesis Twitty" userId="yPku6tjZ7tCLwvzWvAklbmp1A2Ur3TAebCOnoLDEtw8=" providerId="None" clId="Web-{52393A96-2D7B-4DA3-93BF-1DC33C8C9313}" dt="2023-07-18T18:24:21.610" v="14" actId="20577"/>
          <ac:spMkLst>
            <pc:docMk/>
            <pc:sldMk cId="0" sldId="256"/>
            <ac:spMk id="37" creationId="{00000000-0000-0000-0000-000000000000}"/>
          </ac:spMkLst>
        </pc:spChg>
        <pc:picChg chg="del">
          <ac:chgData name="Jenesis Twitty" userId="yPku6tjZ7tCLwvzWvAklbmp1A2Ur3TAebCOnoLDEtw8=" providerId="None" clId="Web-{52393A96-2D7B-4DA3-93BF-1DC33C8C9313}" dt="2023-07-18T17:34:06.536" v="1"/>
          <ac:picMkLst>
            <pc:docMk/>
            <pc:sldMk cId="0" sldId="256"/>
            <ac:picMk id="4" creationId="{DBA11BA2-7562-E4C4-5A18-8E14BAB89908}"/>
          </ac:picMkLst>
        </pc:picChg>
        <pc:picChg chg="del">
          <ac:chgData name="Jenesis Twitty" userId="yPku6tjZ7tCLwvzWvAklbmp1A2Ur3TAebCOnoLDEtw8=" providerId="None" clId="Web-{52393A96-2D7B-4DA3-93BF-1DC33C8C9313}" dt="2023-07-18T17:34:08.708" v="2"/>
          <ac:picMkLst>
            <pc:docMk/>
            <pc:sldMk cId="0" sldId="256"/>
            <ac:picMk id="5" creationId="{A06CB471-0FB1-7F57-8DAE-D7565E7125CD}"/>
          </ac:picMkLst>
        </pc:picChg>
      </pc:sldChg>
    </pc:docChg>
  </pc:docChgLst>
  <pc:docChgLst>
    <pc:chgData name="Jenesis Twitty" clId="Web-{C43DA325-96DF-4DD8-AF8F-4DC6471C53DF}"/>
    <pc:docChg chg="modSld">
      <pc:chgData name="Jenesis Twitty" userId="" providerId="" clId="Web-{C43DA325-96DF-4DD8-AF8F-4DC6471C53DF}" dt="2023-07-20T18:48:35.640" v="533" actId="14100"/>
      <pc:docMkLst>
        <pc:docMk/>
      </pc:docMkLst>
      <pc:sldChg chg="addSp delSp modSp">
        <pc:chgData name="Jenesis Twitty" userId="" providerId="" clId="Web-{C43DA325-96DF-4DD8-AF8F-4DC6471C53DF}" dt="2023-07-20T18:48:35.640" v="533" actId="14100"/>
        <pc:sldMkLst>
          <pc:docMk/>
          <pc:sldMk cId="0" sldId="256"/>
        </pc:sldMkLst>
        <pc:spChg chg="add del mod">
          <ac:chgData name="Jenesis Twitty" userId="" providerId="" clId="Web-{C43DA325-96DF-4DD8-AF8F-4DC6471C53DF}" dt="2023-07-20T18:40:02.720" v="509"/>
          <ac:spMkLst>
            <pc:docMk/>
            <pc:sldMk cId="0" sldId="256"/>
            <ac:spMk id="6" creationId="{64AF64F9-9303-623E-8C09-E6793F7A0C1D}"/>
          </ac:spMkLst>
        </pc:spChg>
        <pc:spChg chg="add del mod">
          <ac:chgData name="Jenesis Twitty" userId="" providerId="" clId="Web-{C43DA325-96DF-4DD8-AF8F-4DC6471C53DF}" dt="2023-07-20T18:41:11.081" v="522"/>
          <ac:spMkLst>
            <pc:docMk/>
            <pc:sldMk cId="0" sldId="256"/>
            <ac:spMk id="8" creationId="{959002FD-F2A9-DC49-6F16-F70003A9C2F2}"/>
          </ac:spMkLst>
        </pc:spChg>
        <pc:spChg chg="mod">
          <ac:chgData name="Jenesis Twitty" userId="" providerId="" clId="Web-{C43DA325-96DF-4DD8-AF8F-4DC6471C53DF}" dt="2023-07-20T18:33:20.959" v="395" actId="20577"/>
          <ac:spMkLst>
            <pc:docMk/>
            <pc:sldMk cId="0" sldId="256"/>
            <ac:spMk id="29" creationId="{00000000-0000-0000-0000-000000000000}"/>
          </ac:spMkLst>
        </pc:spChg>
        <pc:spChg chg="mod">
          <ac:chgData name="Jenesis Twitty" userId="" providerId="" clId="Web-{C43DA325-96DF-4DD8-AF8F-4DC6471C53DF}" dt="2023-07-20T15:59:33.809" v="131" actId="1076"/>
          <ac:spMkLst>
            <pc:docMk/>
            <pc:sldMk cId="0" sldId="256"/>
            <ac:spMk id="30" creationId="{00000000-0000-0000-0000-000000000000}"/>
          </ac:spMkLst>
        </pc:spChg>
        <pc:spChg chg="mod">
          <ac:chgData name="Jenesis Twitty" userId="" providerId="" clId="Web-{C43DA325-96DF-4DD8-AF8F-4DC6471C53DF}" dt="2023-07-20T18:30:58.721" v="377" actId="20577"/>
          <ac:spMkLst>
            <pc:docMk/>
            <pc:sldMk cId="0" sldId="256"/>
            <ac:spMk id="31" creationId="{00000000-0000-0000-0000-000000000000}"/>
          </ac:spMkLst>
        </pc:spChg>
        <pc:spChg chg="mod">
          <ac:chgData name="Jenesis Twitty" userId="" providerId="" clId="Web-{C43DA325-96DF-4DD8-AF8F-4DC6471C53DF}" dt="2023-07-20T17:28:04.024" v="157" actId="1076"/>
          <ac:spMkLst>
            <pc:docMk/>
            <pc:sldMk cId="0" sldId="256"/>
            <ac:spMk id="32" creationId="{00000000-0000-0000-0000-000000000000}"/>
          </ac:spMkLst>
        </pc:spChg>
        <pc:spChg chg="mod">
          <ac:chgData name="Jenesis Twitty" userId="" providerId="" clId="Web-{C43DA325-96DF-4DD8-AF8F-4DC6471C53DF}" dt="2023-07-20T18:38:58.593" v="461" actId="20577"/>
          <ac:spMkLst>
            <pc:docMk/>
            <pc:sldMk cId="0" sldId="256"/>
            <ac:spMk id="33" creationId="{00000000-0000-0000-0000-000000000000}"/>
          </ac:spMkLst>
        </pc:spChg>
        <pc:spChg chg="mod">
          <ac:chgData name="Jenesis Twitty" userId="" providerId="" clId="Web-{C43DA325-96DF-4DD8-AF8F-4DC6471C53DF}" dt="2023-07-20T15:59:40.872" v="132" actId="1076"/>
          <ac:spMkLst>
            <pc:docMk/>
            <pc:sldMk cId="0" sldId="256"/>
            <ac:spMk id="34" creationId="{00000000-0000-0000-0000-000000000000}"/>
          </ac:spMkLst>
        </pc:spChg>
        <pc:spChg chg="mod">
          <ac:chgData name="Jenesis Twitty" userId="" providerId="" clId="Web-{C43DA325-96DF-4DD8-AF8F-4DC6471C53DF}" dt="2023-07-20T17:24:54.722" v="156" actId="20577"/>
          <ac:spMkLst>
            <pc:docMk/>
            <pc:sldMk cId="0" sldId="256"/>
            <ac:spMk id="35" creationId="{00000000-0000-0000-0000-000000000000}"/>
          </ac:spMkLst>
        </pc:spChg>
        <pc:spChg chg="mod">
          <ac:chgData name="Jenesis Twitty" userId="" providerId="" clId="Web-{C43DA325-96DF-4DD8-AF8F-4DC6471C53DF}" dt="2023-07-20T15:59:46.075" v="133" actId="1076"/>
          <ac:spMkLst>
            <pc:docMk/>
            <pc:sldMk cId="0" sldId="256"/>
            <ac:spMk id="36" creationId="{00000000-0000-0000-0000-000000000000}"/>
          </ac:spMkLst>
        </pc:spChg>
        <pc:spChg chg="mod">
          <ac:chgData name="Jenesis Twitty" userId="" providerId="" clId="Web-{C43DA325-96DF-4DD8-AF8F-4DC6471C53DF}" dt="2023-07-20T18:48:35.640" v="533" actId="14100"/>
          <ac:spMkLst>
            <pc:docMk/>
            <pc:sldMk cId="0" sldId="256"/>
            <ac:spMk id="37" creationId="{00000000-0000-0000-0000-000000000000}"/>
          </ac:spMkLst>
        </pc:spChg>
        <pc:spChg chg="mod">
          <ac:chgData name="Jenesis Twitty" userId="" providerId="" clId="Web-{C43DA325-96DF-4DD8-AF8F-4DC6471C53DF}" dt="2023-07-20T18:43:36.491" v="528" actId="20577"/>
          <ac:spMkLst>
            <pc:docMk/>
            <pc:sldMk cId="0" sldId="256"/>
            <ac:spMk id="39" creationId="{00000000-0000-0000-0000-000000000000}"/>
          </ac:spMkLst>
        </pc:spChg>
        <pc:spChg chg="del mod">
          <ac:chgData name="Jenesis Twitty" userId="" providerId="" clId="Web-{C43DA325-96DF-4DD8-AF8F-4DC6471C53DF}" dt="2023-07-20T18:39:01.671" v="462"/>
          <ac:spMkLst>
            <pc:docMk/>
            <pc:sldMk cId="0" sldId="256"/>
            <ac:spMk id="40" creationId="{00000000-0000-0000-0000-000000000000}"/>
          </ac:spMkLst>
        </pc:spChg>
        <pc:spChg chg="del mod">
          <ac:chgData name="Jenesis Twitty" userId="" providerId="" clId="Web-{C43DA325-96DF-4DD8-AF8F-4DC6471C53DF}" dt="2023-07-20T18:40:08.251" v="510"/>
          <ac:spMkLst>
            <pc:docMk/>
            <pc:sldMk cId="0" sldId="256"/>
            <ac:spMk id="41" creationId="{00000000-0000-0000-0000-000000000000}"/>
          </ac:spMkLst>
        </pc:spChg>
        <pc:picChg chg="add del mod">
          <ac:chgData name="Jenesis Twitty" userId="" providerId="" clId="Web-{C43DA325-96DF-4DD8-AF8F-4DC6471C53DF}" dt="2023-07-20T18:35:19.681" v="396"/>
          <ac:picMkLst>
            <pc:docMk/>
            <pc:sldMk cId="0" sldId="256"/>
            <ac:picMk id="2" creationId="{FFC5195D-4539-1952-FBD9-72D48038D473}"/>
          </ac:picMkLst>
        </pc:picChg>
        <pc:picChg chg="mod">
          <ac:chgData name="Jenesis Twitty" userId="" providerId="" clId="Web-{C43DA325-96DF-4DD8-AF8F-4DC6471C53DF}" dt="2023-07-20T18:48:25.061" v="532" actId="14100"/>
          <ac:picMkLst>
            <pc:docMk/>
            <pc:sldMk cId="0" sldId="256"/>
            <ac:picMk id="4" creationId="{3749BA6E-3CD5-A790-2EBF-B1EA7D93561C}"/>
          </ac:picMkLst>
        </pc:picChg>
        <pc:picChg chg="mod">
          <ac:chgData name="Jenesis Twitty" userId="" providerId="" clId="Web-{C43DA325-96DF-4DD8-AF8F-4DC6471C53DF}" dt="2023-07-20T18:37:59.623" v="403" actId="1076"/>
          <ac:picMkLst>
            <pc:docMk/>
            <pc:sldMk cId="0" sldId="256"/>
            <ac:picMk id="5" creationId="{93C31A37-BEFE-7B73-46DF-0A5713435508}"/>
          </ac:picMkLst>
        </pc:picChg>
      </pc:sldChg>
    </pc:docChg>
  </pc:docChgLst>
  <pc:docChgLst>
    <pc:chgData name="Jenesis Twitty" clId="Web-{62EE1593-E5A3-4F4C-BCFB-433650D40677}"/>
    <pc:docChg chg="modSld">
      <pc:chgData name="Jenesis Twitty" userId="" providerId="" clId="Web-{62EE1593-E5A3-4F4C-BCFB-433650D40677}" dt="2023-07-25T17:44:48.248" v="10" actId="20577"/>
      <pc:docMkLst>
        <pc:docMk/>
      </pc:docMkLst>
      <pc:sldChg chg="modSp">
        <pc:chgData name="Jenesis Twitty" userId="" providerId="" clId="Web-{62EE1593-E5A3-4F4C-BCFB-433650D40677}" dt="2023-07-25T17:44:48.248" v="10" actId="20577"/>
        <pc:sldMkLst>
          <pc:docMk/>
          <pc:sldMk cId="0" sldId="256"/>
        </pc:sldMkLst>
        <pc:spChg chg="mod">
          <ac:chgData name="Jenesis Twitty" userId="" providerId="" clId="Web-{62EE1593-E5A3-4F4C-BCFB-433650D40677}" dt="2023-07-25T17:44:48.248" v="10" actId="20577"/>
          <ac:spMkLst>
            <pc:docMk/>
            <pc:sldMk cId="0" sldId="256"/>
            <ac:spMk id="35" creationId="{00000000-0000-0000-0000-000000000000}"/>
          </ac:spMkLst>
        </pc:spChg>
        <pc:spChg chg="mod">
          <ac:chgData name="Jenesis Twitty" userId="" providerId="" clId="Web-{62EE1593-E5A3-4F4C-BCFB-433650D40677}" dt="2023-07-25T17:44:39.075" v="7" actId="1076"/>
          <ac:spMkLst>
            <pc:docMk/>
            <pc:sldMk cId="0" sldId="256"/>
            <ac:spMk id="38" creationId="{00000000-0000-0000-0000-000000000000}"/>
          </ac:spMkLst>
        </pc:spChg>
        <pc:picChg chg="mod">
          <ac:chgData name="Jenesis Twitty" userId="" providerId="" clId="Web-{62EE1593-E5A3-4F4C-BCFB-433650D40677}" dt="2023-07-25T17:44:34.997" v="6" actId="1076"/>
          <ac:picMkLst>
            <pc:docMk/>
            <pc:sldMk cId="0" sldId="256"/>
            <ac:picMk id="4" creationId="{3749BA6E-3CD5-A790-2EBF-B1EA7D93561C}"/>
          </ac:picMkLst>
        </pc:picChg>
      </pc:sldChg>
    </pc:docChg>
  </pc:docChgLst>
  <pc:docChgLst>
    <pc:chgData name="Camille Vereen" clId="Web-{C0841FA4-FA36-40BE-A71E-0FEABD7DE887}"/>
    <pc:docChg chg="mod modSld">
      <pc:chgData name="Camille Vereen" userId="" providerId="" clId="Web-{C0841FA4-FA36-40BE-A71E-0FEABD7DE887}" dt="2023-07-24T17:47:00.194" v="8"/>
      <pc:docMkLst>
        <pc:docMk/>
      </pc:docMkLst>
      <pc:sldChg chg="modSp addCm modCm">
        <pc:chgData name="Camille Vereen" userId="" providerId="" clId="Web-{C0841FA4-FA36-40BE-A71E-0FEABD7DE887}" dt="2023-07-24T17:47:00.194" v="8"/>
        <pc:sldMkLst>
          <pc:docMk/>
          <pc:sldMk cId="0" sldId="256"/>
        </pc:sldMkLst>
        <pc:picChg chg="mod">
          <ac:chgData name="Camille Vereen" userId="" providerId="" clId="Web-{C0841FA4-FA36-40BE-A71E-0FEABD7DE887}" dt="2023-07-24T17:33:50.270" v="6" actId="14100"/>
          <ac:picMkLst>
            <pc:docMk/>
            <pc:sldMk cId="0" sldId="256"/>
            <ac:picMk id="4" creationId="{3749BA6E-3CD5-A790-2EBF-B1EA7D93561C}"/>
          </ac:picMkLst>
        </pc:picChg>
        <pc:extLst>
          <p:ext xmlns:p="http://schemas.openxmlformats.org/presentationml/2006/main" uri="{D6D511B9-2390-475A-947B-AFAB55BFBCF1}">
            <pc226:cmChg xmlns:pc226="http://schemas.microsoft.com/office/powerpoint/2022/06/main/command" chg="add">
              <pc226:chgData name="Camille Vereen" userId="" providerId="" clId="Web-{C0841FA4-FA36-40BE-A71E-0FEABD7DE887}" dt="2023-07-24T17:47:00.194" v="8"/>
              <pc2:cmMkLst xmlns:pc2="http://schemas.microsoft.com/office/powerpoint/2019/9/main/command">
                <pc:docMk/>
                <pc:sldMk cId="0" sldId="256"/>
                <pc2:cmMk id="{7C863F79-C452-421C-A337-072E38B0E3B0}"/>
              </pc2:cmMkLst>
            </pc226:cmChg>
            <pc226:cmChg xmlns:pc226="http://schemas.microsoft.com/office/powerpoint/2022/06/main/command" chg="add">
              <pc226:chgData name="Camille Vereen" userId="" providerId="" clId="Web-{C0841FA4-FA36-40BE-A71E-0FEABD7DE887}" dt="2023-07-24T17:46:00.599" v="7"/>
              <pc2:cmMkLst xmlns:pc2="http://schemas.microsoft.com/office/powerpoint/2019/9/main/command">
                <pc:docMk/>
                <pc:sldMk cId="0" sldId="256"/>
                <pc2:cmMk id="{A595E0DC-7F82-488B-A499-046F5C4AADE1}"/>
              </pc2:cmMkLst>
              <pc226:cmRplyChg chg="add">
                <pc226:chgData name="Camille Vereen" userId="" providerId="" clId="Web-{C0841FA4-FA36-40BE-A71E-0FEABD7DE887}" dt="2023-07-24T17:46:00.599" v="7"/>
                <pc2:cmRplyMkLst xmlns:pc2="http://schemas.microsoft.com/office/powerpoint/2019/9/main/command">
                  <pc:docMk/>
                  <pc:sldMk cId="0" sldId="256"/>
                  <pc2:cmMk id="{A595E0DC-7F82-488B-A499-046F5C4AADE1}"/>
                  <pc2:cmRplyMk id="{0BDD8E7E-452B-439A-8651-6331CF22E011}"/>
                </pc2:cmRplyMkLst>
              </pc226:cmRplyChg>
              <pc226:cmRplyChg chg="add">
                <pc226:chgData name="Camille Vereen" userId="" providerId="" clId="Web-{C0841FA4-FA36-40BE-A71E-0FEABD7DE887}" dt="2023-07-24T17:31:46.080" v="2"/>
                <pc2:cmRplyMkLst xmlns:pc2="http://schemas.microsoft.com/office/powerpoint/2019/9/main/command">
                  <pc:docMk/>
                  <pc:sldMk cId="0" sldId="256"/>
                  <pc2:cmMk id="{A595E0DC-7F82-488B-A499-046F5C4AADE1}"/>
                  <pc2:cmRplyMk id="{12D2358D-3780-467D-9D57-FB7B5E911AAC}"/>
                </pc2:cmRplyMkLst>
              </pc226:cmRplyChg>
            </pc226:cmChg>
          </p:ext>
        </pc:extLst>
      </pc:sldChg>
    </pc:docChg>
  </pc:docChgLst>
  <pc:docChgLst>
    <pc:chgData name="Jenesis Twitty" clId="Web-{76E93C92-FD9E-409F-9F91-512ED90714D2}"/>
    <pc:docChg chg="modSld">
      <pc:chgData name="Jenesis Twitty" userId="" providerId="" clId="Web-{76E93C92-FD9E-409F-9F91-512ED90714D2}" dt="2023-07-25T18:05:35.946" v="32" actId="1076"/>
      <pc:docMkLst>
        <pc:docMk/>
      </pc:docMkLst>
      <pc:sldChg chg="modSp">
        <pc:chgData name="Jenesis Twitty" userId="" providerId="" clId="Web-{76E93C92-FD9E-409F-9F91-512ED90714D2}" dt="2023-07-25T18:05:35.946" v="32" actId="1076"/>
        <pc:sldMkLst>
          <pc:docMk/>
          <pc:sldMk cId="0" sldId="256"/>
        </pc:sldMkLst>
        <pc:spChg chg="mod">
          <ac:chgData name="Jenesis Twitty" userId="" providerId="" clId="Web-{76E93C92-FD9E-409F-9F91-512ED90714D2}" dt="2023-07-25T17:55:07.492" v="21" actId="20577"/>
          <ac:spMkLst>
            <pc:docMk/>
            <pc:sldMk cId="0" sldId="256"/>
            <ac:spMk id="31" creationId="{00000000-0000-0000-0000-000000000000}"/>
          </ac:spMkLst>
        </pc:spChg>
        <pc:spChg chg="mod">
          <ac:chgData name="Jenesis Twitty" userId="" providerId="" clId="Web-{76E93C92-FD9E-409F-9F91-512ED90714D2}" dt="2023-07-25T17:56:01.244" v="29" actId="1076"/>
          <ac:spMkLst>
            <pc:docMk/>
            <pc:sldMk cId="0" sldId="256"/>
            <ac:spMk id="32" creationId="{00000000-0000-0000-0000-000000000000}"/>
          </ac:spMkLst>
        </pc:spChg>
        <pc:spChg chg="mod">
          <ac:chgData name="Jenesis Twitty" userId="" providerId="" clId="Web-{76E93C92-FD9E-409F-9F91-512ED90714D2}" dt="2023-07-25T17:56:12.228" v="31" actId="1076"/>
          <ac:spMkLst>
            <pc:docMk/>
            <pc:sldMk cId="0" sldId="256"/>
            <ac:spMk id="33" creationId="{00000000-0000-0000-0000-000000000000}"/>
          </ac:spMkLst>
        </pc:spChg>
        <pc:picChg chg="mod">
          <ac:chgData name="Jenesis Twitty" userId="" providerId="" clId="Web-{76E93C92-FD9E-409F-9F91-512ED90714D2}" dt="2023-07-25T18:05:35.946" v="32" actId="1076"/>
          <ac:picMkLst>
            <pc:docMk/>
            <pc:sldMk cId="0" sldId="256"/>
            <ac:picMk id="4" creationId="{3749BA6E-3CD5-A790-2EBF-B1EA7D93561C}"/>
          </ac:picMkLst>
        </pc:picChg>
        <pc:picChg chg="mod">
          <ac:chgData name="Jenesis Twitty" userId="" providerId="" clId="Web-{76E93C92-FD9E-409F-9F91-512ED90714D2}" dt="2023-07-25T17:56:04.635" v="30" actId="1076"/>
          <ac:picMkLst>
            <pc:docMk/>
            <pc:sldMk cId="0" sldId="256"/>
            <ac:picMk id="5" creationId="{93C31A37-BEFE-7B73-46DF-0A5713435508}"/>
          </ac:picMkLst>
        </pc:picChg>
      </pc:sldChg>
    </pc:docChg>
  </pc:docChgLst>
  <pc:docChgLst>
    <pc:chgData name="Jenesis Twitty" userId="yPku6tjZ7tCLwvzWvAklbmp1A2Ur3TAebCOnoLDEtw8=" providerId="None" clId="Web-{43269E99-F8E5-464F-B993-97993A7B45FB}"/>
    <pc:docChg chg="modSld">
      <pc:chgData name="Jenesis Twitty" userId="yPku6tjZ7tCLwvzWvAklbmp1A2Ur3TAebCOnoLDEtw8=" providerId="None" clId="Web-{43269E99-F8E5-464F-B993-97993A7B45FB}" dt="2023-07-17T19:44:55.047" v="277" actId="20577"/>
      <pc:docMkLst>
        <pc:docMk/>
      </pc:docMkLst>
      <pc:sldChg chg="addSp delSp modSp">
        <pc:chgData name="Jenesis Twitty" userId="yPku6tjZ7tCLwvzWvAklbmp1A2Ur3TAebCOnoLDEtw8=" providerId="None" clId="Web-{43269E99-F8E5-464F-B993-97993A7B45FB}" dt="2023-07-17T19:44:55.047" v="277" actId="20577"/>
        <pc:sldMkLst>
          <pc:docMk/>
          <pc:sldMk cId="0" sldId="256"/>
        </pc:sldMkLst>
        <pc:spChg chg="add del mod">
          <ac:chgData name="Jenesis Twitty" userId="yPku6tjZ7tCLwvzWvAklbmp1A2Ur3TAebCOnoLDEtw8=" providerId="None" clId="Web-{43269E99-F8E5-464F-B993-97993A7B45FB}" dt="2023-07-17T19:30:48.288" v="222"/>
          <ac:spMkLst>
            <pc:docMk/>
            <pc:sldMk cId="0" sldId="256"/>
            <ac:spMk id="7" creationId="{090929A4-AFC4-E42D-468D-A99495630608}"/>
          </ac:spMkLst>
        </pc:spChg>
        <pc:spChg chg="add del mod">
          <ac:chgData name="Jenesis Twitty" userId="yPku6tjZ7tCLwvzWvAklbmp1A2Ur3TAebCOnoLDEtw8=" providerId="None" clId="Web-{43269E99-F8E5-464F-B993-97993A7B45FB}" dt="2023-07-17T19:30:46.600" v="221"/>
          <ac:spMkLst>
            <pc:docMk/>
            <pc:sldMk cId="0" sldId="256"/>
            <ac:spMk id="8" creationId="{56B810AC-F3F1-72EE-FAA8-5CB2DA19A6DB}"/>
          </ac:spMkLst>
        </pc:spChg>
        <pc:spChg chg="mod">
          <ac:chgData name="Jenesis Twitty" userId="yPku6tjZ7tCLwvzWvAklbmp1A2Ur3TAebCOnoLDEtw8=" providerId="None" clId="Web-{43269E99-F8E5-464F-B993-97993A7B45FB}" dt="2023-07-17T19:38:13.332" v="272" actId="20577"/>
          <ac:spMkLst>
            <pc:docMk/>
            <pc:sldMk cId="0" sldId="256"/>
            <ac:spMk id="29" creationId="{00000000-0000-0000-0000-000000000000}"/>
          </ac:spMkLst>
        </pc:spChg>
        <pc:spChg chg="mod">
          <ac:chgData name="Jenesis Twitty" userId="yPku6tjZ7tCLwvzWvAklbmp1A2Ur3TAebCOnoLDEtw8=" providerId="None" clId="Web-{43269E99-F8E5-464F-B993-97993A7B45FB}" dt="2023-07-17T19:14:56.463" v="128" actId="14100"/>
          <ac:spMkLst>
            <pc:docMk/>
            <pc:sldMk cId="0" sldId="256"/>
            <ac:spMk id="31" creationId="{00000000-0000-0000-0000-000000000000}"/>
          </ac:spMkLst>
        </pc:spChg>
        <pc:spChg chg="mod">
          <ac:chgData name="Jenesis Twitty" userId="yPku6tjZ7tCLwvzWvAklbmp1A2Ur3TAebCOnoLDEtw8=" providerId="None" clId="Web-{43269E99-F8E5-464F-B993-97993A7B45FB}" dt="2023-07-17T18:58:09.043" v="43" actId="1076"/>
          <ac:spMkLst>
            <pc:docMk/>
            <pc:sldMk cId="0" sldId="256"/>
            <ac:spMk id="33" creationId="{00000000-0000-0000-0000-000000000000}"/>
          </ac:spMkLst>
        </pc:spChg>
        <pc:spChg chg="mod">
          <ac:chgData name="Jenesis Twitty" userId="yPku6tjZ7tCLwvzWvAklbmp1A2Ur3TAebCOnoLDEtw8=" providerId="None" clId="Web-{43269E99-F8E5-464F-B993-97993A7B45FB}" dt="2023-07-17T19:30:54.038" v="223" actId="1076"/>
          <ac:spMkLst>
            <pc:docMk/>
            <pc:sldMk cId="0" sldId="256"/>
            <ac:spMk id="36" creationId="{00000000-0000-0000-0000-000000000000}"/>
          </ac:spMkLst>
        </pc:spChg>
        <pc:spChg chg="mod">
          <ac:chgData name="Jenesis Twitty" userId="yPku6tjZ7tCLwvzWvAklbmp1A2Ur3TAebCOnoLDEtw8=" providerId="None" clId="Web-{43269E99-F8E5-464F-B993-97993A7B45FB}" dt="2023-07-17T19:44:55.047" v="277" actId="20577"/>
          <ac:spMkLst>
            <pc:docMk/>
            <pc:sldMk cId="0" sldId="256"/>
            <ac:spMk id="37" creationId="{00000000-0000-0000-0000-000000000000}"/>
          </ac:spMkLst>
        </pc:spChg>
        <pc:spChg chg="mod">
          <ac:chgData name="Jenesis Twitty" userId="yPku6tjZ7tCLwvzWvAklbmp1A2Ur3TAebCOnoLDEtw8=" providerId="None" clId="Web-{43269E99-F8E5-464F-B993-97993A7B45FB}" dt="2023-07-17T19:11:53.083" v="99" actId="14100"/>
          <ac:spMkLst>
            <pc:docMk/>
            <pc:sldMk cId="0" sldId="256"/>
            <ac:spMk id="40" creationId="{00000000-0000-0000-0000-000000000000}"/>
          </ac:spMkLst>
        </pc:spChg>
        <pc:spChg chg="mod">
          <ac:chgData name="Jenesis Twitty" userId="yPku6tjZ7tCLwvzWvAklbmp1A2Ur3TAebCOnoLDEtw8=" providerId="None" clId="Web-{43269E99-F8E5-464F-B993-97993A7B45FB}" dt="2023-07-17T19:12:05.286" v="101" actId="14100"/>
          <ac:spMkLst>
            <pc:docMk/>
            <pc:sldMk cId="0" sldId="256"/>
            <ac:spMk id="41" creationId="{00000000-0000-0000-0000-000000000000}"/>
          </ac:spMkLst>
        </pc:spChg>
        <pc:picChg chg="add del mod">
          <ac:chgData name="Jenesis Twitty" userId="yPku6tjZ7tCLwvzWvAklbmp1A2Ur3TAebCOnoLDEtw8=" providerId="None" clId="Web-{43269E99-F8E5-464F-B993-97993A7B45FB}" dt="2023-07-17T19:08:07.264" v="71"/>
          <ac:picMkLst>
            <pc:docMk/>
            <pc:sldMk cId="0" sldId="256"/>
            <ac:picMk id="2" creationId="{3A75A7B8-489A-4E16-6C34-F811CD9E8945}"/>
          </ac:picMkLst>
        </pc:picChg>
        <pc:picChg chg="add del mod">
          <ac:chgData name="Jenesis Twitty" userId="yPku6tjZ7tCLwvzWvAklbmp1A2Ur3TAebCOnoLDEtw8=" providerId="None" clId="Web-{43269E99-F8E5-464F-B993-97993A7B45FB}" dt="2023-07-17T19:07:50.982" v="63"/>
          <ac:picMkLst>
            <pc:docMk/>
            <pc:sldMk cId="0" sldId="256"/>
            <ac:picMk id="3" creationId="{C3D3D28D-DC9D-D151-9AE3-EADE5AA0CEF8}"/>
          </ac:picMkLst>
        </pc:picChg>
        <pc:picChg chg="add mod">
          <ac:chgData name="Jenesis Twitty" userId="yPku6tjZ7tCLwvzWvAklbmp1A2Ur3TAebCOnoLDEtw8=" providerId="None" clId="Web-{43269E99-F8E5-464F-B993-97993A7B45FB}" dt="2023-07-17T19:09:03.984" v="80" actId="14100"/>
          <ac:picMkLst>
            <pc:docMk/>
            <pc:sldMk cId="0" sldId="256"/>
            <ac:picMk id="4" creationId="{DBA11BA2-7562-E4C4-5A18-8E14BAB89908}"/>
          </ac:picMkLst>
        </pc:picChg>
        <pc:picChg chg="add mod">
          <ac:chgData name="Jenesis Twitty" userId="yPku6tjZ7tCLwvzWvAklbmp1A2Ur3TAebCOnoLDEtw8=" providerId="None" clId="Web-{43269E99-F8E5-464F-B993-97993A7B45FB}" dt="2023-07-17T19:12:07.818" v="102" actId="14100"/>
          <ac:picMkLst>
            <pc:docMk/>
            <pc:sldMk cId="0" sldId="256"/>
            <ac:picMk id="5" creationId="{A06CB471-0FB1-7F57-8DAE-D7565E7125CD}"/>
          </ac:picMkLst>
        </pc:picChg>
        <pc:picChg chg="del mod">
          <ac:chgData name="Jenesis Twitty" userId="yPku6tjZ7tCLwvzWvAklbmp1A2Ur3TAebCOnoLDEtw8=" providerId="None" clId="Web-{43269E99-F8E5-464F-B993-97993A7B45FB}" dt="2023-07-17T19:08:19.186" v="72"/>
          <ac:picMkLst>
            <pc:docMk/>
            <pc:sldMk cId="0" sldId="256"/>
            <ac:picMk id="42" creationId="{00000000-0000-0000-0000-000000000000}"/>
          </ac:picMkLst>
        </pc:picChg>
      </pc:sldChg>
    </pc:docChg>
  </pc:docChgLst>
  <pc:docChgLst>
    <pc:chgData name="Jenesis Twitty" clId="Web-{70A31325-897F-400B-8A46-0B3927E7D152}"/>
    <pc:docChg chg="modSld">
      <pc:chgData name="Jenesis Twitty" userId="" providerId="" clId="Web-{70A31325-897F-400B-8A46-0B3927E7D152}" dt="2023-07-27T19:01:26.742" v="488" actId="20577"/>
      <pc:docMkLst>
        <pc:docMk/>
      </pc:docMkLst>
      <pc:sldChg chg="addSp delSp modSp">
        <pc:chgData name="Jenesis Twitty" userId="" providerId="" clId="Web-{70A31325-897F-400B-8A46-0B3927E7D152}" dt="2023-07-27T19:01:26.742" v="488" actId="20577"/>
        <pc:sldMkLst>
          <pc:docMk/>
          <pc:sldMk cId="0" sldId="256"/>
        </pc:sldMkLst>
        <pc:spChg chg="mod">
          <ac:chgData name="Jenesis Twitty" userId="" providerId="" clId="Web-{70A31325-897F-400B-8A46-0B3927E7D152}" dt="2023-07-27T18:43:31.875" v="446" actId="1076"/>
          <ac:spMkLst>
            <pc:docMk/>
            <pc:sldMk cId="0" sldId="256"/>
            <ac:spMk id="7" creationId="{03B6D660-0212-38DA-0284-080CA5A1D1A9}"/>
          </ac:spMkLst>
        </pc:spChg>
        <pc:spChg chg="add del mod">
          <ac:chgData name="Jenesis Twitty" userId="" providerId="" clId="Web-{70A31325-897F-400B-8A46-0B3927E7D152}" dt="2023-07-27T18:25:02.865" v="220" actId="20577"/>
          <ac:spMkLst>
            <pc:docMk/>
            <pc:sldMk cId="0" sldId="256"/>
            <ac:spMk id="10" creationId="{3B0FA1BE-E1BA-C2B6-D969-ACCF370887A4}"/>
          </ac:spMkLst>
        </pc:spChg>
        <pc:spChg chg="del mod">
          <ac:chgData name="Jenesis Twitty" userId="" providerId="" clId="Web-{70A31325-897F-400B-8A46-0B3927E7D152}" dt="2023-07-27T18:17:17.960" v="203"/>
          <ac:spMkLst>
            <pc:docMk/>
            <pc:sldMk cId="0" sldId="256"/>
            <ac:spMk id="30" creationId="{00000000-0000-0000-0000-000000000000}"/>
          </ac:spMkLst>
        </pc:spChg>
        <pc:spChg chg="mod">
          <ac:chgData name="Jenesis Twitty" userId="" providerId="" clId="Web-{70A31325-897F-400B-8A46-0B3927E7D152}" dt="2023-07-27T18:46:05.119" v="461" actId="14100"/>
          <ac:spMkLst>
            <pc:docMk/>
            <pc:sldMk cId="0" sldId="256"/>
            <ac:spMk id="31" creationId="{00000000-0000-0000-0000-000000000000}"/>
          </ac:spMkLst>
        </pc:spChg>
        <pc:spChg chg="mod">
          <ac:chgData name="Jenesis Twitty" userId="" providerId="" clId="Web-{70A31325-897F-400B-8A46-0B3927E7D152}" dt="2023-07-27T18:47:55.049" v="462" actId="1076"/>
          <ac:spMkLst>
            <pc:docMk/>
            <pc:sldMk cId="0" sldId="256"/>
            <ac:spMk id="32" creationId="{00000000-0000-0000-0000-000000000000}"/>
          </ac:spMkLst>
        </pc:spChg>
        <pc:spChg chg="mod">
          <ac:chgData name="Jenesis Twitty" userId="" providerId="" clId="Web-{70A31325-897F-400B-8A46-0B3927E7D152}" dt="2023-07-27T18:43:44.501" v="448" actId="1076"/>
          <ac:spMkLst>
            <pc:docMk/>
            <pc:sldMk cId="0" sldId="256"/>
            <ac:spMk id="33" creationId="{00000000-0000-0000-0000-000000000000}"/>
          </ac:spMkLst>
        </pc:spChg>
        <pc:spChg chg="mod">
          <ac:chgData name="Jenesis Twitty" userId="" providerId="" clId="Web-{70A31325-897F-400B-8A46-0B3927E7D152}" dt="2023-07-27T18:43:24.171" v="445" actId="1076"/>
          <ac:spMkLst>
            <pc:docMk/>
            <pc:sldMk cId="0" sldId="256"/>
            <ac:spMk id="34" creationId="{00000000-0000-0000-0000-000000000000}"/>
          </ac:spMkLst>
        </pc:spChg>
        <pc:spChg chg="mod">
          <ac:chgData name="Jenesis Twitty" userId="" providerId="" clId="Web-{70A31325-897F-400B-8A46-0B3927E7D152}" dt="2023-07-27T18:18:14.167" v="210" actId="20577"/>
          <ac:spMkLst>
            <pc:docMk/>
            <pc:sldMk cId="0" sldId="256"/>
            <ac:spMk id="35" creationId="{00000000-0000-0000-0000-000000000000}"/>
          </ac:spMkLst>
        </pc:spChg>
        <pc:spChg chg="mod">
          <ac:chgData name="Jenesis Twitty" userId="" providerId="" clId="Web-{70A31325-897F-400B-8A46-0B3927E7D152}" dt="2023-07-27T18:17:25.305" v="205" actId="1076"/>
          <ac:spMkLst>
            <pc:docMk/>
            <pc:sldMk cId="0" sldId="256"/>
            <ac:spMk id="38" creationId="{00000000-0000-0000-0000-000000000000}"/>
          </ac:spMkLst>
        </pc:spChg>
        <pc:spChg chg="mod">
          <ac:chgData name="Jenesis Twitty" userId="" providerId="" clId="Web-{70A31325-897F-400B-8A46-0B3927E7D152}" dt="2023-07-27T19:01:26.742" v="488" actId="20577"/>
          <ac:spMkLst>
            <pc:docMk/>
            <pc:sldMk cId="0" sldId="256"/>
            <ac:spMk id="39" creationId="{00000000-0000-0000-0000-000000000000}"/>
          </ac:spMkLst>
        </pc:spChg>
        <pc:picChg chg="del mod">
          <ac:chgData name="Jenesis Twitty" userId="" providerId="" clId="Web-{70A31325-897F-400B-8A46-0B3927E7D152}" dt="2023-07-27T14:18:45.379" v="13"/>
          <ac:picMkLst>
            <pc:docMk/>
            <pc:sldMk cId="0" sldId="256"/>
            <ac:picMk id="4" creationId="{3749BA6E-3CD5-A790-2EBF-B1EA7D93561C}"/>
          </ac:picMkLst>
        </pc:picChg>
        <pc:picChg chg="mod">
          <ac:chgData name="Jenesis Twitty" userId="" providerId="" clId="Web-{70A31325-897F-400B-8A46-0B3927E7D152}" dt="2023-07-27T18:28:37.895" v="231" actId="1076"/>
          <ac:picMkLst>
            <pc:docMk/>
            <pc:sldMk cId="0" sldId="256"/>
            <ac:picMk id="5" creationId="{93C31A37-BEFE-7B73-46DF-0A5713435508}"/>
          </ac:picMkLst>
        </pc:picChg>
      </pc:sldChg>
    </pc:docChg>
  </pc:docChgLst>
  <pc:docChgLst>
    <pc:chgData name="Davis Harper" clId="Web-{353D7B73-BEAE-4408-9A0B-D3134E3316C1}"/>
    <pc:docChg chg="modSld">
      <pc:chgData name="Davis Harper" userId="" providerId="" clId="Web-{353D7B73-BEAE-4408-9A0B-D3134E3316C1}" dt="2023-07-27T19:30:39.335" v="66" actId="1076"/>
      <pc:docMkLst>
        <pc:docMk/>
      </pc:docMkLst>
      <pc:sldChg chg="addSp delSp modSp">
        <pc:chgData name="Davis Harper" userId="" providerId="" clId="Web-{353D7B73-BEAE-4408-9A0B-D3134E3316C1}" dt="2023-07-27T19:30:39.335" v="66" actId="1076"/>
        <pc:sldMkLst>
          <pc:docMk/>
          <pc:sldMk cId="0" sldId="256"/>
        </pc:sldMkLst>
        <pc:spChg chg="add del mod">
          <ac:chgData name="Davis Harper" userId="" providerId="" clId="Web-{353D7B73-BEAE-4408-9A0B-D3134E3316C1}" dt="2023-07-27T18:51:32.667" v="56"/>
          <ac:spMkLst>
            <pc:docMk/>
            <pc:sldMk cId="0" sldId="256"/>
            <ac:spMk id="4" creationId="{C731F538-2D01-EED9-A501-F2ACE478C0D8}"/>
          </ac:spMkLst>
        </pc:spChg>
        <pc:spChg chg="mod">
          <ac:chgData name="Davis Harper" userId="" providerId="" clId="Web-{353D7B73-BEAE-4408-9A0B-D3134E3316C1}" dt="2023-07-27T18:49:32.212" v="35" actId="20577"/>
          <ac:spMkLst>
            <pc:docMk/>
            <pc:sldMk cId="0" sldId="256"/>
            <ac:spMk id="31" creationId="{00000000-0000-0000-0000-000000000000}"/>
          </ac:spMkLst>
        </pc:spChg>
        <pc:spChg chg="mod">
          <ac:chgData name="Davis Harper" userId="" providerId="" clId="Web-{353D7B73-BEAE-4408-9A0B-D3134E3316C1}" dt="2023-07-27T18:49:37.790" v="38" actId="1076"/>
          <ac:spMkLst>
            <pc:docMk/>
            <pc:sldMk cId="0" sldId="256"/>
            <ac:spMk id="32" creationId="{00000000-0000-0000-0000-000000000000}"/>
          </ac:spMkLst>
        </pc:spChg>
        <pc:spChg chg="add del mod">
          <ac:chgData name="Davis Harper" userId="" providerId="" clId="Web-{353D7B73-BEAE-4408-9A0B-D3134E3316C1}" dt="2023-07-27T18:51:57.762" v="65" actId="20577"/>
          <ac:spMkLst>
            <pc:docMk/>
            <pc:sldMk cId="0" sldId="256"/>
            <ac:spMk id="33" creationId="{00000000-0000-0000-0000-000000000000}"/>
          </ac:spMkLst>
        </pc:spChg>
        <pc:spChg chg="mod">
          <ac:chgData name="Davis Harper" userId="" providerId="" clId="Web-{353D7B73-BEAE-4408-9A0B-D3134E3316C1}" dt="2023-07-27T18:51:11.745" v="46" actId="20577"/>
          <ac:spMkLst>
            <pc:docMk/>
            <pc:sldMk cId="0" sldId="256"/>
            <ac:spMk id="34" creationId="{00000000-0000-0000-0000-000000000000}"/>
          </ac:spMkLst>
        </pc:spChg>
        <pc:spChg chg="mod">
          <ac:chgData name="Davis Harper" userId="" providerId="" clId="Web-{353D7B73-BEAE-4408-9A0B-D3134E3316C1}" dt="2023-07-27T18:51:28.839" v="54" actId="20577"/>
          <ac:spMkLst>
            <pc:docMk/>
            <pc:sldMk cId="0" sldId="256"/>
            <ac:spMk id="35" creationId="{00000000-0000-0000-0000-000000000000}"/>
          </ac:spMkLst>
        </pc:spChg>
        <pc:picChg chg="mod">
          <ac:chgData name="Davis Harper" userId="" providerId="" clId="Web-{353D7B73-BEAE-4408-9A0B-D3134E3316C1}" dt="2023-07-27T19:30:39.335" v="66" actId="1076"/>
          <ac:picMkLst>
            <pc:docMk/>
            <pc:sldMk cId="0" sldId="256"/>
            <ac:picMk id="5" creationId="{93C31A37-BEFE-7B73-46DF-0A5713435508}"/>
          </ac:picMkLst>
        </pc:picChg>
      </pc:sldChg>
    </pc:docChg>
  </pc:docChgLst>
  <pc:docChgLst>
    <pc:chgData name="Jenesis Twitty" clId="Web-{0CD6D50A-CDDC-4768-B116-5782A6605CF2}"/>
    <pc:docChg chg="modSld">
      <pc:chgData name="Jenesis Twitty" userId="" providerId="" clId="Web-{0CD6D50A-CDDC-4768-B116-5782A6605CF2}" dt="2023-07-20T19:08:39.850" v="115" actId="20577"/>
      <pc:docMkLst>
        <pc:docMk/>
      </pc:docMkLst>
      <pc:sldChg chg="modSp">
        <pc:chgData name="Jenesis Twitty" userId="" providerId="" clId="Web-{0CD6D50A-CDDC-4768-B116-5782A6605CF2}" dt="2023-07-20T19:08:39.850" v="115" actId="20577"/>
        <pc:sldMkLst>
          <pc:docMk/>
          <pc:sldMk cId="0" sldId="256"/>
        </pc:sldMkLst>
        <pc:spChg chg="mod">
          <ac:chgData name="Jenesis Twitty" userId="" providerId="" clId="Web-{0CD6D50A-CDDC-4768-B116-5782A6605CF2}" dt="2023-07-20T19:08:39.850" v="115" actId="20577"/>
          <ac:spMkLst>
            <pc:docMk/>
            <pc:sldMk cId="0" sldId="256"/>
            <ac:spMk id="39" creationId="{00000000-0000-0000-0000-000000000000}"/>
          </ac:spMkLst>
        </pc:spChg>
      </pc:sldChg>
    </pc:docChg>
  </pc:docChgLst>
  <pc:docChgLst>
    <pc:chgData name="Jenesis Twitty" clId="Web-{C231532F-D0D9-4260-BC4E-90D14E5C4DED}"/>
    <pc:docChg chg="modSld">
      <pc:chgData name="Jenesis Twitty" userId="" providerId="" clId="Web-{C231532F-D0D9-4260-BC4E-90D14E5C4DED}" dt="2023-07-20T19:45:49.812" v="216" actId="20577"/>
      <pc:docMkLst>
        <pc:docMk/>
      </pc:docMkLst>
      <pc:sldChg chg="modSp">
        <pc:chgData name="Jenesis Twitty" userId="" providerId="" clId="Web-{C231532F-D0D9-4260-BC4E-90D14E5C4DED}" dt="2023-07-20T19:45:49.812" v="216" actId="20577"/>
        <pc:sldMkLst>
          <pc:docMk/>
          <pc:sldMk cId="0" sldId="256"/>
        </pc:sldMkLst>
        <pc:spChg chg="mod">
          <ac:chgData name="Jenesis Twitty" userId="" providerId="" clId="Web-{C231532F-D0D9-4260-BC4E-90D14E5C4DED}" dt="2023-07-20T19:44:06.073" v="171" actId="20577"/>
          <ac:spMkLst>
            <pc:docMk/>
            <pc:sldMk cId="0" sldId="256"/>
            <ac:spMk id="29" creationId="{00000000-0000-0000-0000-000000000000}"/>
          </ac:spMkLst>
        </pc:spChg>
        <pc:spChg chg="mod">
          <ac:chgData name="Jenesis Twitty" userId="" providerId="" clId="Web-{C231532F-D0D9-4260-BC4E-90D14E5C4DED}" dt="2023-07-20T19:45:49.812" v="216" actId="20577"/>
          <ac:spMkLst>
            <pc:docMk/>
            <pc:sldMk cId="0" sldId="256"/>
            <ac:spMk id="35" creationId="{00000000-0000-0000-0000-000000000000}"/>
          </ac:spMkLst>
        </pc:spChg>
        <pc:spChg chg="mod">
          <ac:chgData name="Jenesis Twitty" userId="" providerId="" clId="Web-{C231532F-D0D9-4260-BC4E-90D14E5C4DED}" dt="2023-07-20T19:27:58.893" v="68" actId="20577"/>
          <ac:spMkLst>
            <pc:docMk/>
            <pc:sldMk cId="0" sldId="256"/>
            <ac:spMk id="37" creationId="{00000000-0000-0000-0000-000000000000}"/>
          </ac:spMkLst>
        </pc:spChg>
        <pc:spChg chg="mod">
          <ac:chgData name="Jenesis Twitty" userId="" providerId="" clId="Web-{C231532F-D0D9-4260-BC4E-90D14E5C4DED}" dt="2023-07-20T19:25:56.717" v="26" actId="1076"/>
          <ac:spMkLst>
            <pc:docMk/>
            <pc:sldMk cId="0" sldId="256"/>
            <ac:spMk id="38" creationId="{00000000-0000-0000-0000-000000000000}"/>
          </ac:spMkLst>
        </pc:spChg>
        <pc:spChg chg="mod">
          <ac:chgData name="Jenesis Twitty" userId="" providerId="" clId="Web-{C231532F-D0D9-4260-BC4E-90D14E5C4DED}" dt="2023-07-20T19:35:03.270" v="84" actId="20577"/>
          <ac:spMkLst>
            <pc:docMk/>
            <pc:sldMk cId="0" sldId="256"/>
            <ac:spMk id="39" creationId="{00000000-0000-0000-0000-000000000000}"/>
          </ac:spMkLst>
        </pc:spChg>
        <pc:picChg chg="mod">
          <ac:chgData name="Jenesis Twitty" userId="" providerId="" clId="Web-{C231532F-D0D9-4260-BC4E-90D14E5C4DED}" dt="2023-07-20T19:24:17.088" v="25" actId="1076"/>
          <ac:picMkLst>
            <pc:docMk/>
            <pc:sldMk cId="0" sldId="256"/>
            <ac:picMk id="4" creationId="{3749BA6E-3CD5-A790-2EBF-B1EA7D93561C}"/>
          </ac:picMkLst>
        </pc:picChg>
      </pc:sldChg>
    </pc:docChg>
  </pc:docChgLst>
  <pc:docChgLst>
    <pc:chgData name="Jenesis Twitty" clId="Web-{52393A96-2D7B-4DA3-93BF-1DC33C8C9313}"/>
    <pc:docChg chg="modSld">
      <pc:chgData name="Jenesis Twitty" userId="" providerId="" clId="Web-{52393A96-2D7B-4DA3-93BF-1DC33C8C9313}" dt="2023-07-18T19:53:13.673" v="139" actId="20577"/>
      <pc:docMkLst>
        <pc:docMk/>
      </pc:docMkLst>
      <pc:sldChg chg="addSp delSp modSp">
        <pc:chgData name="Jenesis Twitty" userId="" providerId="" clId="Web-{52393A96-2D7B-4DA3-93BF-1DC33C8C9313}" dt="2023-07-18T19:53:13.673" v="139" actId="20577"/>
        <pc:sldMkLst>
          <pc:docMk/>
          <pc:sldMk cId="0" sldId="256"/>
        </pc:sldMkLst>
        <pc:spChg chg="mod">
          <ac:chgData name="Jenesis Twitty" userId="" providerId="" clId="Web-{52393A96-2D7B-4DA3-93BF-1DC33C8C9313}" dt="2023-07-18T19:53:13.673" v="139" actId="20577"/>
          <ac:spMkLst>
            <pc:docMk/>
            <pc:sldMk cId="0" sldId="256"/>
            <ac:spMk id="33" creationId="{00000000-0000-0000-0000-000000000000}"/>
          </ac:spMkLst>
        </pc:spChg>
        <pc:picChg chg="add del mod">
          <ac:chgData name="Jenesis Twitty" userId="" providerId="" clId="Web-{52393A96-2D7B-4DA3-93BF-1DC33C8C9313}" dt="2023-07-18T19:40:26.823" v="4"/>
          <ac:picMkLst>
            <pc:docMk/>
            <pc:sldMk cId="0" sldId="256"/>
            <ac:picMk id="2" creationId="{6B80B360-49D0-A84A-8AB8-F5B63877F7C1}"/>
          </ac:picMkLst>
        </pc:picChg>
        <pc:picChg chg="add del mod">
          <ac:chgData name="Jenesis Twitty" userId="" providerId="" clId="Web-{52393A96-2D7B-4DA3-93BF-1DC33C8C9313}" dt="2023-07-18T19:41:40.278" v="12"/>
          <ac:picMkLst>
            <pc:docMk/>
            <pc:sldMk cId="0" sldId="256"/>
            <ac:picMk id="3" creationId="{AA1C2292-0549-8407-A3C7-0C7455187493}"/>
          </ac:picMkLst>
        </pc:picChg>
        <pc:picChg chg="add del mod">
          <ac:chgData name="Jenesis Twitty" userId="" providerId="" clId="Web-{52393A96-2D7B-4DA3-93BF-1DC33C8C9313}" dt="2023-07-18T19:43:06.609" v="16"/>
          <ac:picMkLst>
            <pc:docMk/>
            <pc:sldMk cId="0" sldId="256"/>
            <ac:picMk id="4" creationId="{1F48849B-A91A-811B-2957-75810AD3AB8D}"/>
          </ac:picMkLst>
        </pc:picChg>
        <pc:picChg chg="add mod">
          <ac:chgData name="Jenesis Twitty" userId="" providerId="" clId="Web-{52393A96-2D7B-4DA3-93BF-1DC33C8C9313}" dt="2023-07-18T19:50:44.388" v="27" actId="14100"/>
          <ac:picMkLst>
            <pc:docMk/>
            <pc:sldMk cId="0" sldId="256"/>
            <ac:picMk id="5" creationId="{93C31A37-BEFE-7B73-46DF-0A5713435508}"/>
          </ac:picMkLst>
        </pc:picChg>
      </pc:sldChg>
    </pc:docChg>
  </pc:docChgLst>
  <pc:docChgLst>
    <pc:chgData name="Jenesis Twitty" clId="Web-{A2257721-AA33-443C-BAAC-E61E01C4E0CC}"/>
    <pc:docChg chg="modSld">
      <pc:chgData name="Jenesis Twitty" userId="" providerId="" clId="Web-{A2257721-AA33-443C-BAAC-E61E01C4E0CC}" dt="2023-07-24T14:37:33.316" v="16" actId="20577"/>
      <pc:docMkLst>
        <pc:docMk/>
      </pc:docMkLst>
      <pc:sldChg chg="modSp">
        <pc:chgData name="Jenesis Twitty" userId="" providerId="" clId="Web-{A2257721-AA33-443C-BAAC-E61E01C4E0CC}" dt="2023-07-24T14:37:33.316" v="16" actId="20577"/>
        <pc:sldMkLst>
          <pc:docMk/>
          <pc:sldMk cId="0" sldId="256"/>
        </pc:sldMkLst>
        <pc:spChg chg="mod">
          <ac:chgData name="Jenesis Twitty" userId="" providerId="" clId="Web-{A2257721-AA33-443C-BAAC-E61E01C4E0CC}" dt="2023-07-24T14:33:43.430" v="9" actId="20577"/>
          <ac:spMkLst>
            <pc:docMk/>
            <pc:sldMk cId="0" sldId="256"/>
            <ac:spMk id="29" creationId="{00000000-0000-0000-0000-000000000000}"/>
          </ac:spMkLst>
        </pc:spChg>
        <pc:spChg chg="mod">
          <ac:chgData name="Jenesis Twitty" userId="" providerId="" clId="Web-{A2257721-AA33-443C-BAAC-E61E01C4E0CC}" dt="2023-07-24T14:37:33.316" v="16" actId="20577"/>
          <ac:spMkLst>
            <pc:docMk/>
            <pc:sldMk cId="0" sldId="256"/>
            <ac:spMk id="35" creationId="{00000000-0000-0000-0000-000000000000}"/>
          </ac:spMkLst>
        </pc:spChg>
      </pc:sldChg>
    </pc:docChg>
  </pc:docChgLst>
  <pc:docChgLst>
    <pc:chgData name="Jenesis Twitty" clId="Web-{4B75208E-7926-4F31-B6E0-4D943F0E4A70}"/>
    <pc:docChg chg="modSld">
      <pc:chgData name="Jenesis Twitty" userId="" providerId="" clId="Web-{4B75208E-7926-4F31-B6E0-4D943F0E4A70}" dt="2023-07-25T17:42:16.937" v="383" actId="14100"/>
      <pc:docMkLst>
        <pc:docMk/>
      </pc:docMkLst>
      <pc:sldChg chg="modSp delCm">
        <pc:chgData name="Jenesis Twitty" userId="" providerId="" clId="Web-{4B75208E-7926-4F31-B6E0-4D943F0E4A70}" dt="2023-07-25T17:42:16.937" v="383" actId="14100"/>
        <pc:sldMkLst>
          <pc:docMk/>
          <pc:sldMk cId="0" sldId="256"/>
        </pc:sldMkLst>
        <pc:spChg chg="mod">
          <ac:chgData name="Jenesis Twitty" userId="" providerId="" clId="Web-{4B75208E-7926-4F31-B6E0-4D943F0E4A70}" dt="2023-07-25T13:54:43.066" v="153" actId="1076"/>
          <ac:spMkLst>
            <pc:docMk/>
            <pc:sldMk cId="0" sldId="256"/>
            <ac:spMk id="29" creationId="{00000000-0000-0000-0000-000000000000}"/>
          </ac:spMkLst>
        </pc:spChg>
        <pc:spChg chg="mod">
          <ac:chgData name="Jenesis Twitty" userId="" providerId="" clId="Web-{4B75208E-7926-4F31-B6E0-4D943F0E4A70}" dt="2023-07-25T13:54:23.987" v="149" actId="1076"/>
          <ac:spMkLst>
            <pc:docMk/>
            <pc:sldMk cId="0" sldId="256"/>
            <ac:spMk id="30" creationId="{00000000-0000-0000-0000-000000000000}"/>
          </ac:spMkLst>
        </pc:spChg>
        <pc:spChg chg="mod">
          <ac:chgData name="Jenesis Twitty" userId="" providerId="" clId="Web-{4B75208E-7926-4F31-B6E0-4D943F0E4A70}" dt="2023-07-25T13:54:19.503" v="148" actId="1076"/>
          <ac:spMkLst>
            <pc:docMk/>
            <pc:sldMk cId="0" sldId="256"/>
            <ac:spMk id="31" creationId="{00000000-0000-0000-0000-000000000000}"/>
          </ac:spMkLst>
        </pc:spChg>
        <pc:spChg chg="mod">
          <ac:chgData name="Jenesis Twitty" userId="" providerId="" clId="Web-{4B75208E-7926-4F31-B6E0-4D943F0E4A70}" dt="2023-07-25T17:34:00.371" v="371" actId="1076"/>
          <ac:spMkLst>
            <pc:docMk/>
            <pc:sldMk cId="0" sldId="256"/>
            <ac:spMk id="32" creationId="{00000000-0000-0000-0000-000000000000}"/>
          </ac:spMkLst>
        </pc:spChg>
        <pc:spChg chg="mod">
          <ac:chgData name="Jenesis Twitty" userId="" providerId="" clId="Web-{4B75208E-7926-4F31-B6E0-4D943F0E4A70}" dt="2023-07-25T13:53:59.814" v="144" actId="1076"/>
          <ac:spMkLst>
            <pc:docMk/>
            <pc:sldMk cId="0" sldId="256"/>
            <ac:spMk id="33" creationId="{00000000-0000-0000-0000-000000000000}"/>
          </ac:spMkLst>
        </pc:spChg>
        <pc:spChg chg="mod">
          <ac:chgData name="Jenesis Twitty" userId="" providerId="" clId="Web-{4B75208E-7926-4F31-B6E0-4D943F0E4A70}" dt="2023-07-25T13:54:36.925" v="151" actId="1076"/>
          <ac:spMkLst>
            <pc:docMk/>
            <pc:sldMk cId="0" sldId="256"/>
            <ac:spMk id="34" creationId="{00000000-0000-0000-0000-000000000000}"/>
          </ac:spMkLst>
        </pc:spChg>
        <pc:spChg chg="mod">
          <ac:chgData name="Jenesis Twitty" userId="" providerId="" clId="Web-{4B75208E-7926-4F31-B6E0-4D943F0E4A70}" dt="2023-07-25T17:42:16.937" v="383" actId="14100"/>
          <ac:spMkLst>
            <pc:docMk/>
            <pc:sldMk cId="0" sldId="256"/>
            <ac:spMk id="35" creationId="{00000000-0000-0000-0000-000000000000}"/>
          </ac:spMkLst>
        </pc:spChg>
        <pc:spChg chg="mod">
          <ac:chgData name="Jenesis Twitty" userId="" providerId="" clId="Web-{4B75208E-7926-4F31-B6E0-4D943F0E4A70}" dt="2023-07-25T17:32:57.666" v="367" actId="1076"/>
          <ac:spMkLst>
            <pc:docMk/>
            <pc:sldMk cId="0" sldId="256"/>
            <ac:spMk id="36" creationId="{00000000-0000-0000-0000-000000000000}"/>
          </ac:spMkLst>
        </pc:spChg>
        <pc:spChg chg="mod">
          <ac:chgData name="Jenesis Twitty" userId="" providerId="" clId="Web-{4B75208E-7926-4F31-B6E0-4D943F0E4A70}" dt="2023-07-25T17:35:44.328" v="375" actId="1076"/>
          <ac:spMkLst>
            <pc:docMk/>
            <pc:sldMk cId="0" sldId="256"/>
            <ac:spMk id="37" creationId="{00000000-0000-0000-0000-000000000000}"/>
          </ac:spMkLst>
        </pc:spChg>
        <pc:spChg chg="mod">
          <ac:chgData name="Jenesis Twitty" userId="" providerId="" clId="Web-{4B75208E-7926-4F31-B6E0-4D943F0E4A70}" dt="2023-07-25T17:41:54.405" v="381" actId="1076"/>
          <ac:spMkLst>
            <pc:docMk/>
            <pc:sldMk cId="0" sldId="256"/>
            <ac:spMk id="38" creationId="{00000000-0000-0000-0000-000000000000}"/>
          </ac:spMkLst>
        </pc:spChg>
        <pc:spChg chg="mod">
          <ac:chgData name="Jenesis Twitty" userId="" providerId="" clId="Web-{4B75208E-7926-4F31-B6E0-4D943F0E4A70}" dt="2023-07-25T17:22:47.813" v="224" actId="20577"/>
          <ac:spMkLst>
            <pc:docMk/>
            <pc:sldMk cId="0" sldId="256"/>
            <ac:spMk id="39" creationId="{00000000-0000-0000-0000-000000000000}"/>
          </ac:spMkLst>
        </pc:spChg>
        <pc:picChg chg="mod">
          <ac:chgData name="Jenesis Twitty" userId="" providerId="" clId="Web-{4B75208E-7926-4F31-B6E0-4D943F0E4A70}" dt="2023-07-25T17:41:41.264" v="379" actId="1076"/>
          <ac:picMkLst>
            <pc:docMk/>
            <pc:sldMk cId="0" sldId="256"/>
            <ac:picMk id="4" creationId="{3749BA6E-3CD5-A790-2EBF-B1EA7D93561C}"/>
          </ac:picMkLst>
        </pc:picChg>
        <pc:picChg chg="mod">
          <ac:chgData name="Jenesis Twitty" userId="" providerId="" clId="Web-{4B75208E-7926-4F31-B6E0-4D943F0E4A70}" dt="2023-07-25T17:22:21.078" v="223" actId="14100"/>
          <ac:picMkLst>
            <pc:docMk/>
            <pc:sldMk cId="0" sldId="256"/>
            <ac:picMk id="5" creationId="{93C31A37-BEFE-7B73-46DF-0A5713435508}"/>
          </ac:picMkLst>
        </pc:picChg>
        <pc:extLst>
          <p:ext xmlns:p="http://schemas.openxmlformats.org/presentationml/2006/main" uri="{D6D511B9-2390-475A-947B-AFAB55BFBCF1}">
            <pc226:cmChg xmlns:pc226="http://schemas.microsoft.com/office/powerpoint/2022/06/main/command" chg="del">
              <pc226:chgData name="Jenesis Twitty" userId="" providerId="" clId="Web-{4B75208E-7926-4F31-B6E0-4D943F0E4A70}" dt="2023-07-24T19:00:16.557" v="36"/>
              <pc2:cmMkLst xmlns:pc2="http://schemas.microsoft.com/office/powerpoint/2019/9/main/command">
                <pc:docMk/>
                <pc:sldMk cId="0" sldId="256"/>
                <pc2:cmMk id="{7C863F79-C452-421C-A337-072E38B0E3B0}"/>
              </pc2:cmMkLst>
            </pc226:cmChg>
          </p:ext>
        </pc:extLst>
      </pc:sldChg>
    </pc:docChg>
  </pc:docChgLst>
  <pc:docChgLst>
    <pc:chgData name="Jenesis Twitty" clId="Web-{65282D94-2B64-4FE9-84F9-25F5A2D2FD5E}"/>
    <pc:docChg chg="modSld">
      <pc:chgData name="Jenesis Twitty" userId="" providerId="" clId="Web-{65282D94-2B64-4FE9-84F9-25F5A2D2FD5E}" dt="2023-07-27T19:26:24.849" v="3" actId="1076"/>
      <pc:docMkLst>
        <pc:docMk/>
      </pc:docMkLst>
      <pc:sldChg chg="modSp">
        <pc:chgData name="Jenesis Twitty" userId="" providerId="" clId="Web-{65282D94-2B64-4FE9-84F9-25F5A2D2FD5E}" dt="2023-07-27T19:26:24.849" v="3" actId="1076"/>
        <pc:sldMkLst>
          <pc:docMk/>
          <pc:sldMk cId="0" sldId="256"/>
        </pc:sldMkLst>
        <pc:spChg chg="mod">
          <ac:chgData name="Jenesis Twitty" userId="" providerId="" clId="Web-{65282D94-2B64-4FE9-84F9-25F5A2D2FD5E}" dt="2023-07-27T19:26:21.287" v="2" actId="20577"/>
          <ac:spMkLst>
            <pc:docMk/>
            <pc:sldMk cId="0" sldId="256"/>
            <ac:spMk id="39" creationId="{00000000-0000-0000-0000-000000000000}"/>
          </ac:spMkLst>
        </pc:spChg>
        <pc:picChg chg="mod">
          <ac:chgData name="Jenesis Twitty" userId="" providerId="" clId="Web-{65282D94-2B64-4FE9-84F9-25F5A2D2FD5E}" dt="2023-07-27T19:26:24.849" v="3" actId="1076"/>
          <ac:picMkLst>
            <pc:docMk/>
            <pc:sldMk cId="0" sldId="256"/>
            <ac:picMk id="5" creationId="{93C31A37-BEFE-7B73-46DF-0A5713435508}"/>
          </ac:picMkLst>
        </pc:picChg>
      </pc:sldChg>
    </pc:docChg>
  </pc:docChgLst>
  <pc:docChgLst>
    <pc:chgData name="Jenesis Twitty" clId="Web-{7516078F-6E48-4D14-AE27-ABB97862F099}"/>
    <pc:docChg chg="modSld">
      <pc:chgData name="Jenesis Twitty" userId="" providerId="" clId="Web-{7516078F-6E48-4D14-AE27-ABB97862F099}" dt="2023-07-26T17:28:25.718" v="559" actId="20577"/>
      <pc:docMkLst>
        <pc:docMk/>
      </pc:docMkLst>
      <pc:sldChg chg="addSp delSp modSp delCm">
        <pc:chgData name="Jenesis Twitty" userId="" providerId="" clId="Web-{7516078F-6E48-4D14-AE27-ABB97862F099}" dt="2023-07-26T17:28:25.718" v="559" actId="20577"/>
        <pc:sldMkLst>
          <pc:docMk/>
          <pc:sldMk cId="0" sldId="256"/>
        </pc:sldMkLst>
        <pc:spChg chg="add del mod">
          <ac:chgData name="Jenesis Twitty" userId="" providerId="" clId="Web-{7516078F-6E48-4D14-AE27-ABB97862F099}" dt="2023-07-26T15:47:10.216" v="259"/>
          <ac:spMkLst>
            <pc:docMk/>
            <pc:sldMk cId="0" sldId="256"/>
            <ac:spMk id="3" creationId="{74C00562-E822-845C-E795-6019557CAD54}"/>
          </ac:spMkLst>
        </pc:spChg>
        <pc:spChg chg="add mod">
          <ac:chgData name="Jenesis Twitty" userId="" providerId="" clId="Web-{7516078F-6E48-4D14-AE27-ABB97862F099}" dt="2023-07-26T17:16:05.145" v="470" actId="20577"/>
          <ac:spMkLst>
            <pc:docMk/>
            <pc:sldMk cId="0" sldId="256"/>
            <ac:spMk id="7" creationId="{03B6D660-0212-38DA-0284-080CA5A1D1A9}"/>
          </ac:spMkLst>
        </pc:spChg>
        <pc:spChg chg="add del mod">
          <ac:chgData name="Jenesis Twitty" userId="" providerId="" clId="Web-{7516078F-6E48-4D14-AE27-ABB97862F099}" dt="2023-07-26T15:43:12.904" v="197"/>
          <ac:spMkLst>
            <pc:docMk/>
            <pc:sldMk cId="0" sldId="256"/>
            <ac:spMk id="9" creationId="{9026C13B-5A22-6346-E42C-85B21C01A532}"/>
          </ac:spMkLst>
        </pc:spChg>
        <pc:spChg chg="add mod">
          <ac:chgData name="Jenesis Twitty" userId="" providerId="" clId="Web-{7516078F-6E48-4D14-AE27-ABB97862F099}" dt="2023-07-26T17:27:47.982" v="555" actId="1076"/>
          <ac:spMkLst>
            <pc:docMk/>
            <pc:sldMk cId="0" sldId="256"/>
            <ac:spMk id="10" creationId="{3B0FA1BE-E1BA-C2B6-D969-ACCF370887A4}"/>
          </ac:spMkLst>
        </pc:spChg>
        <pc:spChg chg="mod">
          <ac:chgData name="Jenesis Twitty" userId="" providerId="" clId="Web-{7516078F-6E48-4D14-AE27-ABB97862F099}" dt="2023-07-26T15:53:47.054" v="325" actId="1076"/>
          <ac:spMkLst>
            <pc:docMk/>
            <pc:sldMk cId="0" sldId="256"/>
            <ac:spMk id="30" creationId="{00000000-0000-0000-0000-000000000000}"/>
          </ac:spMkLst>
        </pc:spChg>
        <pc:spChg chg="mod">
          <ac:chgData name="Jenesis Twitty" userId="" providerId="" clId="Web-{7516078F-6E48-4D14-AE27-ABB97862F099}" dt="2023-07-26T15:51:19.107" v="295" actId="20577"/>
          <ac:spMkLst>
            <pc:docMk/>
            <pc:sldMk cId="0" sldId="256"/>
            <ac:spMk id="31" creationId="{00000000-0000-0000-0000-000000000000}"/>
          </ac:spMkLst>
        </pc:spChg>
        <pc:spChg chg="mod">
          <ac:chgData name="Jenesis Twitty" userId="" providerId="" clId="Web-{7516078F-6E48-4D14-AE27-ABB97862F099}" dt="2023-07-26T15:54:23.713" v="333" actId="1076"/>
          <ac:spMkLst>
            <pc:docMk/>
            <pc:sldMk cId="0" sldId="256"/>
            <ac:spMk id="32" creationId="{00000000-0000-0000-0000-000000000000}"/>
          </ac:spMkLst>
        </pc:spChg>
        <pc:spChg chg="mod">
          <ac:chgData name="Jenesis Twitty" userId="" providerId="" clId="Web-{7516078F-6E48-4D14-AE27-ABB97862F099}" dt="2023-07-26T17:24:20.866" v="516" actId="1076"/>
          <ac:spMkLst>
            <pc:docMk/>
            <pc:sldMk cId="0" sldId="256"/>
            <ac:spMk id="33" creationId="{00000000-0000-0000-0000-000000000000}"/>
          </ac:spMkLst>
        </pc:spChg>
        <pc:spChg chg="mod">
          <ac:chgData name="Jenesis Twitty" userId="" providerId="" clId="Web-{7516078F-6E48-4D14-AE27-ABB97862F099}" dt="2023-07-26T17:23:39.239" v="515" actId="20577"/>
          <ac:spMkLst>
            <pc:docMk/>
            <pc:sldMk cId="0" sldId="256"/>
            <ac:spMk id="34" creationId="{00000000-0000-0000-0000-000000000000}"/>
          </ac:spMkLst>
        </pc:spChg>
        <pc:spChg chg="mod">
          <ac:chgData name="Jenesis Twitty" userId="" providerId="" clId="Web-{7516078F-6E48-4D14-AE27-ABB97862F099}" dt="2023-07-26T17:28:25.718" v="559" actId="20577"/>
          <ac:spMkLst>
            <pc:docMk/>
            <pc:sldMk cId="0" sldId="256"/>
            <ac:spMk id="35" creationId="{00000000-0000-0000-0000-000000000000}"/>
          </ac:spMkLst>
        </pc:spChg>
        <pc:spChg chg="del">
          <ac:chgData name="Jenesis Twitty" userId="" providerId="" clId="Web-{7516078F-6E48-4D14-AE27-ABB97862F099}" dt="2023-07-26T15:38:04.883" v="126"/>
          <ac:spMkLst>
            <pc:docMk/>
            <pc:sldMk cId="0" sldId="256"/>
            <ac:spMk id="36" creationId="{00000000-0000-0000-0000-000000000000}"/>
          </ac:spMkLst>
        </pc:spChg>
        <pc:spChg chg="mod">
          <ac:chgData name="Jenesis Twitty" userId="" providerId="" clId="Web-{7516078F-6E48-4D14-AE27-ABB97862F099}" dt="2023-07-26T15:40:32.862" v="152" actId="1076"/>
          <ac:spMkLst>
            <pc:docMk/>
            <pc:sldMk cId="0" sldId="256"/>
            <ac:spMk id="37" creationId="{00000000-0000-0000-0000-000000000000}"/>
          </ac:spMkLst>
        </pc:spChg>
        <pc:spChg chg="mod">
          <ac:chgData name="Jenesis Twitty" userId="" providerId="" clId="Web-{7516078F-6E48-4D14-AE27-ABB97862F099}" dt="2023-07-26T17:27:28.872" v="552" actId="1076"/>
          <ac:spMkLst>
            <pc:docMk/>
            <pc:sldMk cId="0" sldId="256"/>
            <ac:spMk id="38" creationId="{00000000-0000-0000-0000-000000000000}"/>
          </ac:spMkLst>
        </pc:spChg>
        <pc:spChg chg="mod">
          <ac:chgData name="Jenesis Twitty" userId="" providerId="" clId="Web-{7516078F-6E48-4D14-AE27-ABB97862F099}" dt="2023-07-26T17:17:27.711" v="480" actId="20577"/>
          <ac:spMkLst>
            <pc:docMk/>
            <pc:sldMk cId="0" sldId="256"/>
            <ac:spMk id="39" creationId="{00000000-0000-0000-0000-000000000000}"/>
          </ac:spMkLst>
        </pc:spChg>
        <pc:picChg chg="mod">
          <ac:chgData name="Jenesis Twitty" userId="" providerId="" clId="Web-{7516078F-6E48-4D14-AE27-ABB97862F099}" dt="2023-07-26T17:27:32.841" v="553" actId="1076"/>
          <ac:picMkLst>
            <pc:docMk/>
            <pc:sldMk cId="0" sldId="256"/>
            <ac:picMk id="4" creationId="{3749BA6E-3CD5-A790-2EBF-B1EA7D93561C}"/>
          </ac:picMkLst>
        </pc:picChg>
        <pc:picChg chg="mod">
          <ac:chgData name="Jenesis Twitty" userId="" providerId="" clId="Web-{7516078F-6E48-4D14-AE27-ABB97862F099}" dt="2023-07-26T15:55:06.216" v="340" actId="14100"/>
          <ac:picMkLst>
            <pc:docMk/>
            <pc:sldMk cId="0" sldId="256"/>
            <ac:picMk id="5" creationId="{93C31A37-BEFE-7B73-46DF-0A5713435508}"/>
          </ac:picMkLst>
        </pc:picChg>
        <pc:extLst>
          <p:ext xmlns:p="http://schemas.openxmlformats.org/presentationml/2006/main" uri="{D6D511B9-2390-475A-947B-AFAB55BFBCF1}">
            <pc226:cmChg xmlns:pc226="http://schemas.microsoft.com/office/powerpoint/2022/06/main/command" chg="del">
              <pc226:chgData name="Jenesis Twitty" userId="" providerId="" clId="Web-{7516078F-6E48-4D14-AE27-ABB97862F099}" dt="2023-07-26T14:19:48.161" v="0"/>
              <pc2:cmMkLst xmlns:pc2="http://schemas.microsoft.com/office/powerpoint/2019/9/main/command">
                <pc:docMk/>
                <pc:sldMk cId="0" sldId="256"/>
                <pc2:cmMk id="{A595E0DC-7F82-488B-A499-046F5C4AADE1}"/>
              </pc2:cmMkLst>
            </pc226:cmChg>
          </p:ext>
        </pc:extLst>
      </pc:sldChg>
    </pc:docChg>
  </pc:docChgLst>
  <pc:docChgLst>
    <pc:chgData name="Catherine Kiplagat" clId="Web-{DF36513D-8F76-4761-A691-6A6F32437ED5}"/>
    <pc:docChg chg="modSld">
      <pc:chgData name="Catherine Kiplagat" userId="" providerId="" clId="Web-{DF36513D-8F76-4761-A691-6A6F32437ED5}" dt="2023-07-27T19:48:21.221" v="235" actId="20577"/>
      <pc:docMkLst>
        <pc:docMk/>
      </pc:docMkLst>
      <pc:sldChg chg="addSp delSp modSp">
        <pc:chgData name="Catherine Kiplagat" userId="" providerId="" clId="Web-{DF36513D-8F76-4761-A691-6A6F32437ED5}" dt="2023-07-27T19:48:21.221" v="235" actId="20577"/>
        <pc:sldMkLst>
          <pc:docMk/>
          <pc:sldMk cId="0" sldId="256"/>
        </pc:sldMkLst>
        <pc:spChg chg="add mod">
          <ac:chgData name="Catherine Kiplagat" userId="" providerId="" clId="Web-{DF36513D-8F76-4761-A691-6A6F32437ED5}" dt="2023-07-27T18:50:53.878" v="17" actId="20577"/>
          <ac:spMkLst>
            <pc:docMk/>
            <pc:sldMk cId="0" sldId="256"/>
            <ac:spMk id="3" creationId="{E4ACD17B-D526-FFF4-4376-2D875AD80105}"/>
          </ac:spMkLst>
        </pc:spChg>
        <pc:spChg chg="add del">
          <ac:chgData name="Catherine Kiplagat" userId="" providerId="" clId="Web-{DF36513D-8F76-4761-A691-6A6F32437ED5}" dt="2023-07-27T18:53:02.663" v="22"/>
          <ac:spMkLst>
            <pc:docMk/>
            <pc:sldMk cId="0" sldId="256"/>
            <ac:spMk id="8" creationId="{3B39BDB5-5ED0-E6A6-992C-B15E5928D425}"/>
          </ac:spMkLst>
        </pc:spChg>
        <pc:spChg chg="mod">
          <ac:chgData name="Catherine Kiplagat" userId="" providerId="" clId="Web-{DF36513D-8F76-4761-A691-6A6F32437ED5}" dt="2023-07-27T19:38:50.234" v="175" actId="1076"/>
          <ac:spMkLst>
            <pc:docMk/>
            <pc:sldMk cId="0" sldId="256"/>
            <ac:spMk id="10" creationId="{3B0FA1BE-E1BA-C2B6-D969-ACCF370887A4}"/>
          </ac:spMkLst>
        </pc:spChg>
        <pc:spChg chg="mod">
          <ac:chgData name="Catherine Kiplagat" userId="" providerId="" clId="Web-{DF36513D-8F76-4761-A691-6A6F32437ED5}" dt="2023-07-27T19:48:21.221" v="235" actId="20577"/>
          <ac:spMkLst>
            <pc:docMk/>
            <pc:sldMk cId="0" sldId="256"/>
            <ac:spMk id="29" creationId="{00000000-0000-0000-0000-000000000000}"/>
          </ac:spMkLst>
        </pc:spChg>
        <pc:spChg chg="mod">
          <ac:chgData name="Catherine Kiplagat" userId="" providerId="" clId="Web-{DF36513D-8F76-4761-A691-6A6F32437ED5}" dt="2023-07-27T19:45:03.543" v="219" actId="1076"/>
          <ac:spMkLst>
            <pc:docMk/>
            <pc:sldMk cId="0" sldId="256"/>
            <ac:spMk id="32" creationId="{00000000-0000-0000-0000-000000000000}"/>
          </ac:spMkLst>
        </pc:spChg>
        <pc:spChg chg="mod">
          <ac:chgData name="Catherine Kiplagat" userId="" providerId="" clId="Web-{DF36513D-8F76-4761-A691-6A6F32437ED5}" dt="2023-07-27T19:45:14.590" v="220" actId="1076"/>
          <ac:spMkLst>
            <pc:docMk/>
            <pc:sldMk cId="0" sldId="256"/>
            <ac:spMk id="33" creationId="{00000000-0000-0000-0000-000000000000}"/>
          </ac:spMkLst>
        </pc:spChg>
        <pc:spChg chg="mod">
          <ac:chgData name="Catherine Kiplagat" userId="" providerId="" clId="Web-{DF36513D-8F76-4761-A691-6A6F32437ED5}" dt="2023-07-27T19:41:28.942" v="216" actId="20577"/>
          <ac:spMkLst>
            <pc:docMk/>
            <pc:sldMk cId="0" sldId="256"/>
            <ac:spMk id="35" creationId="{00000000-0000-0000-0000-000000000000}"/>
          </ac:spMkLst>
        </pc:spChg>
        <pc:spChg chg="mod">
          <ac:chgData name="Catherine Kiplagat" userId="" providerId="" clId="Web-{DF36513D-8F76-4761-A691-6A6F32437ED5}" dt="2023-07-27T18:50:20.783" v="7" actId="1076"/>
          <ac:spMkLst>
            <pc:docMk/>
            <pc:sldMk cId="0" sldId="256"/>
            <ac:spMk id="38" creationId="{00000000-0000-0000-0000-000000000000}"/>
          </ac:spMkLst>
        </pc:spChg>
        <pc:spChg chg="mod">
          <ac:chgData name="Catherine Kiplagat" userId="" providerId="" clId="Web-{DF36513D-8F76-4761-A691-6A6F32437ED5}" dt="2023-07-27T19:45:20.621" v="221" actId="20577"/>
          <ac:spMkLst>
            <pc:docMk/>
            <pc:sldMk cId="0" sldId="256"/>
            <ac:spMk id="39" creationId="{00000000-0000-0000-0000-000000000000}"/>
          </ac:spMkLst>
        </pc:spChg>
        <pc:picChg chg="mod">
          <ac:chgData name="Catherine Kiplagat" userId="" providerId="" clId="Web-{DF36513D-8F76-4761-A691-6A6F32437ED5}" dt="2023-07-27T19:40:35.081" v="208" actId="14100"/>
          <ac:picMkLst>
            <pc:docMk/>
            <pc:sldMk cId="0" sldId="256"/>
            <ac:picMk id="5" creationId="{93C31A37-BEFE-7B73-46DF-0A5713435508}"/>
          </ac:picMkLst>
        </pc:picChg>
        <pc:picChg chg="add mod">
          <ac:chgData name="Catherine Kiplagat" userId="" providerId="" clId="Web-{DF36513D-8F76-4761-A691-6A6F32437ED5}" dt="2023-07-27T19:46:20.920" v="226" actId="1076"/>
          <ac:picMkLst>
            <pc:docMk/>
            <pc:sldMk cId="0" sldId="256"/>
            <ac:picMk id="9" creationId="{DD386FBC-4CCA-B9CF-CD69-D172F2D0322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696687"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69668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696687" y="5638800"/>
            <a:ext cx="13585370" cy="86868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696687"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696687" y="160020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69668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696687" y="249936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515291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9609145" y="24993600"/>
            <a:ext cx="13585370" cy="73152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9609145"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9609145" y="5638800"/>
            <a:ext cx="13585370" cy="176784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9609145"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5152917" y="5638801"/>
            <a:ext cx="13585370" cy="26670002"/>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1219205" y="914400"/>
            <a:ext cx="3135086" cy="2743200"/>
          </a:xfrm>
          <a:prstGeom prst="rect">
            <a:avLst/>
          </a:prstGeom>
          <a:solidFill>
            <a:schemeClr val="lt1"/>
          </a:solidFill>
          <a:ln>
            <a:noFill/>
          </a:ln>
        </p:spPr>
      </p:sp>
      <p:sp>
        <p:nvSpPr>
          <p:cNvPr id="21" name="Google Shape;21;p3"/>
          <p:cNvSpPr>
            <a:spLocks noGrp="1"/>
          </p:cNvSpPr>
          <p:nvPr>
            <p:ph type="pic" idx="17"/>
          </p:nvPr>
        </p:nvSpPr>
        <p:spPr>
          <a:xfrm>
            <a:off x="39711091" y="914400"/>
            <a:ext cx="3135086" cy="2743200"/>
          </a:xfrm>
          <a:prstGeom prst="rect">
            <a:avLst/>
          </a:prstGeom>
          <a:solidFill>
            <a:schemeClr val="lt1"/>
          </a:solidFill>
          <a:ln>
            <a:noFill/>
          </a:ln>
        </p:spPr>
      </p:sp>
      <p:sp>
        <p:nvSpPr>
          <p:cNvPr id="22" name="Google Shape;22;p3"/>
          <p:cNvSpPr>
            <a:spLocks noGrp="1"/>
          </p:cNvSpPr>
          <p:nvPr>
            <p:ph type="chart" idx="18"/>
          </p:nvPr>
        </p:nvSpPr>
        <p:spPr>
          <a:xfrm>
            <a:off x="16197949" y="16154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6197949" y="24536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682076" y="449720"/>
            <a:ext cx="42498000" cy="3352800"/>
          </a:xfrm>
          <a:prstGeom prst="rect">
            <a:avLst/>
          </a:prstGeom>
          <a:solidFill>
            <a:schemeClr val="bg2">
              <a:lumMod val="20000"/>
              <a:lumOff val="80000"/>
            </a:schemeClr>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noAutofit/>
          </a:bodyPr>
          <a:lstStyle/>
          <a:p>
            <a:r>
              <a:rPr lang="en-US" sz="5600" b="0" dirty="0">
                <a:solidFill>
                  <a:schemeClr val="dk1"/>
                </a:solidFill>
                <a:latin typeface="Lexend Medium"/>
                <a:ea typeface="Lexend SemiBold"/>
                <a:cs typeface="Times New Roman"/>
                <a:sym typeface="Lexend SemiBold"/>
              </a:rPr>
              <a:t>   </a:t>
            </a:r>
            <a:r>
              <a:rPr lang="en-US" sz="5600" b="0" dirty="0">
                <a:solidFill>
                  <a:schemeClr val="dk1"/>
                </a:solidFill>
                <a:latin typeface="Times New Roman" panose="02020603050405020304" pitchFamily="18" charset="0"/>
                <a:ea typeface="Lexend SemiBold"/>
                <a:cs typeface="Times New Roman" panose="02020603050405020304" pitchFamily="18" charset="0"/>
                <a:sym typeface="Lexend SemiBold"/>
              </a:rPr>
              <a:t>Fried Food, Fried Brain: How Food Deserts Impact Academic Achievement Among Low-Income Americans</a:t>
            </a:r>
            <a:br>
              <a:rPr lang="en-US" sz="5600" b="0" dirty="0">
                <a:latin typeface="Times New Roman" panose="02020603050405020304" pitchFamily="18" charset="0"/>
                <a:ea typeface="Lexend SemiBold"/>
                <a:cs typeface="Times New Roman" panose="02020603050405020304" pitchFamily="18" charset="0"/>
              </a:rPr>
            </a:br>
            <a:r>
              <a:rPr lang="en-US" sz="5600" b="0" dirty="0" err="1">
                <a:solidFill>
                  <a:schemeClr val="tx1"/>
                </a:solidFill>
                <a:latin typeface="Times New Roman" panose="02020603050405020304" pitchFamily="18" charset="0"/>
                <a:ea typeface="Lexend SemiBold"/>
                <a:cs typeface="Times New Roman" panose="02020603050405020304" pitchFamily="18" charset="0"/>
              </a:rPr>
              <a:t>Jenesis</a:t>
            </a:r>
            <a:r>
              <a:rPr lang="en-US" sz="5600" b="0" dirty="0">
                <a:solidFill>
                  <a:schemeClr val="tx1"/>
                </a:solidFill>
                <a:latin typeface="Times New Roman" panose="02020603050405020304" pitchFamily="18" charset="0"/>
                <a:ea typeface="Lexend SemiBold"/>
                <a:cs typeface="Times New Roman" panose="02020603050405020304" pitchFamily="18" charset="0"/>
              </a:rPr>
              <a:t> </a:t>
            </a:r>
            <a:r>
              <a:rPr lang="en-US" sz="5600" b="0" dirty="0" err="1">
                <a:solidFill>
                  <a:schemeClr val="tx1"/>
                </a:solidFill>
                <a:latin typeface="Times New Roman" panose="02020603050405020304" pitchFamily="18" charset="0"/>
                <a:ea typeface="Lexend SemiBold"/>
                <a:cs typeface="Times New Roman" panose="02020603050405020304" pitchFamily="18" charset="0"/>
              </a:rPr>
              <a:t>Twitty</a:t>
            </a:r>
            <a:br>
              <a:rPr lang="en-US" sz="5600" b="0" dirty="0">
                <a:solidFill>
                  <a:schemeClr val="tx1"/>
                </a:solidFill>
                <a:latin typeface="Times New Roman" panose="02020603050405020304" pitchFamily="18" charset="0"/>
                <a:ea typeface="Lexend SemiBold"/>
                <a:cs typeface="Times New Roman" panose="02020603050405020304" pitchFamily="18" charset="0"/>
              </a:rPr>
            </a:br>
            <a:r>
              <a:rPr lang="en-US" sz="5600" b="0" dirty="0">
                <a:solidFill>
                  <a:schemeClr val="tx1"/>
                </a:solidFill>
                <a:latin typeface="Times New Roman" panose="02020603050405020304" pitchFamily="18" charset="0"/>
                <a:ea typeface="Lexend SemiBold"/>
                <a:cs typeface="Times New Roman" panose="02020603050405020304" pitchFamily="18" charset="0"/>
              </a:rPr>
              <a:t>Southern School of Energy and Sustainability</a:t>
            </a:r>
          </a:p>
        </p:txBody>
      </p:sp>
      <p:sp>
        <p:nvSpPr>
          <p:cNvPr id="31" name="Google Shape;31;p1"/>
          <p:cNvSpPr txBox="1">
            <a:spLocks noGrp="1"/>
          </p:cNvSpPr>
          <p:nvPr>
            <p:ph type="body" idx="2"/>
          </p:nvPr>
        </p:nvSpPr>
        <p:spPr>
          <a:xfrm>
            <a:off x="547046" y="5407220"/>
            <a:ext cx="14255600" cy="15508814"/>
          </a:xfrm>
          <a:prstGeom prst="rect">
            <a:avLst/>
          </a:prstGeom>
          <a:solidFill>
            <a:schemeClr val="bg1"/>
          </a:solidFill>
          <a:ln>
            <a:noFill/>
          </a:ln>
        </p:spPr>
        <p:txBody>
          <a:bodyPr spcFirstLastPara="1" wrap="square" lIns="156700" tIns="78350" rIns="156700" bIns="78350" anchor="t" anchorCtr="0">
            <a:noAutofit/>
          </a:bodyPr>
          <a:lstStyle/>
          <a:p>
            <a:pPr marL="0" indent="0"/>
            <a:r>
              <a:rPr lang="en-US" sz="4800" dirty="0">
                <a:solidFill>
                  <a:schemeClr val="tx1"/>
                </a:solidFill>
                <a:latin typeface="Times New Roman" panose="02020603050405020304" pitchFamily="18" charset="0"/>
                <a:cs typeface="Times New Roman" panose="02020603050405020304" pitchFamily="18" charset="0"/>
              </a:rPr>
              <a:t>An adolescent living in a food desert is 40 percent less likely to graduate from high school and more than 60 percent are less likely to achieve a professional degree. My research shows that a lack of access to healthy food can contribute to these disparities.</a:t>
            </a:r>
            <a:endParaRPr lang="en-US" dirty="0">
              <a:solidFill>
                <a:schemeClr val="tx1"/>
              </a:solidFill>
              <a:latin typeface="Times New Roman" panose="02020603050405020304" pitchFamily="18" charset="0"/>
              <a:cs typeface="Times New Roman" panose="02020603050405020304" pitchFamily="18" charset="0"/>
            </a:endParaRPr>
          </a:p>
          <a:p>
            <a:pPr marL="0" indent="0">
              <a:spcBef>
                <a:spcPts val="2400"/>
              </a:spcBef>
              <a:buSzPts val="1100"/>
            </a:pPr>
            <a:r>
              <a:rPr lang="en-US" sz="4800" b="1" u="sng" dirty="0">
                <a:latin typeface="Times New Roman" panose="02020603050405020304" pitchFamily="18" charset="0"/>
                <a:cs typeface="Times New Roman" panose="02020603050405020304" pitchFamily="18" charset="0"/>
              </a:rPr>
              <a:t>Research Question:</a:t>
            </a:r>
            <a:r>
              <a:rPr lang="en-US" sz="4800" b="1" dirty="0">
                <a:latin typeface="Times New Roman" panose="02020603050405020304" pitchFamily="18" charset="0"/>
                <a:cs typeface="Times New Roman" panose="02020603050405020304" pitchFamily="18" charset="0"/>
              </a:rPr>
              <a:t> </a:t>
            </a:r>
            <a:r>
              <a:rPr lang="en-US" sz="4800" dirty="0">
                <a:latin typeface="Times New Roman" panose="02020603050405020304" pitchFamily="18" charset="0"/>
                <a:cs typeface="Times New Roman" panose="02020603050405020304" pitchFamily="18" charset="0"/>
              </a:rPr>
              <a:t>How does living in food deserts impact the academic achievement of low-income adolescents in th</a:t>
            </a:r>
            <a:r>
              <a:rPr lang="en-US" sz="4800" dirty="0">
                <a:solidFill>
                  <a:schemeClr val="tx1"/>
                </a:solidFill>
                <a:latin typeface="Times New Roman" panose="02020603050405020304" pitchFamily="18" charset="0"/>
                <a:cs typeface="Times New Roman" panose="02020603050405020304" pitchFamily="18" charset="0"/>
              </a:rPr>
              <a:t>e United States?</a:t>
            </a:r>
          </a:p>
          <a:p>
            <a:pPr marL="0" indent="0">
              <a:spcBef>
                <a:spcPts val="2400"/>
              </a:spcBef>
              <a:buSzPts val="1100"/>
            </a:pPr>
            <a:r>
              <a:rPr lang="en-US" sz="4800" b="1" u="sng" dirty="0">
                <a:solidFill>
                  <a:schemeClr val="tx1"/>
                </a:solidFill>
                <a:latin typeface="Times New Roman" panose="02020603050405020304" pitchFamily="18" charset="0"/>
                <a:cs typeface="Times New Roman" panose="02020603050405020304" pitchFamily="18" charset="0"/>
              </a:rPr>
              <a:t>Thesis Statement</a:t>
            </a:r>
            <a:r>
              <a:rPr lang="en-US" sz="4800" b="1" dirty="0">
                <a:solidFill>
                  <a:schemeClr val="tx1"/>
                </a:solidFill>
                <a:latin typeface="Times New Roman" panose="02020603050405020304" pitchFamily="18" charset="0"/>
                <a:cs typeface="Times New Roman" panose="02020603050405020304" pitchFamily="18" charset="0"/>
              </a:rPr>
              <a:t>: </a:t>
            </a:r>
            <a:r>
              <a:rPr lang="en-US" sz="4800" dirty="0">
                <a:solidFill>
                  <a:schemeClr val="tx1"/>
                </a:solidFill>
                <a:latin typeface="Times New Roman" panose="02020603050405020304" pitchFamily="18" charset="0"/>
                <a:cs typeface="Times New Roman" panose="02020603050405020304" pitchFamily="18" charset="0"/>
              </a:rPr>
              <a:t>Food deserts decrease the nutrient intake of adolescents, resulting in greater academic struggles, lower learning capacity, and increased impulsivity.</a:t>
            </a:r>
            <a:br>
              <a:rPr lang="en-US" sz="4800" dirty="0">
                <a:latin typeface="Times New Roman" panose="02020603050405020304" pitchFamily="18" charset="0"/>
                <a:cs typeface="Times New Roman" panose="02020603050405020304" pitchFamily="18" charset="0"/>
              </a:rPr>
            </a:br>
            <a:endParaRPr lang="en-US" sz="4800" dirty="0">
              <a:solidFill>
                <a:schemeClr val="tx1"/>
              </a:solidFill>
              <a:latin typeface="Times New Roman" panose="02020603050405020304" pitchFamily="18" charset="0"/>
              <a:cs typeface="Times New Roman" panose="02020603050405020304" pitchFamily="18" charset="0"/>
            </a:endParaRPr>
          </a:p>
          <a:p>
            <a:pPr marL="0" indent="0">
              <a:spcBef>
                <a:spcPts val="0"/>
              </a:spcBef>
            </a:pPr>
            <a:r>
              <a:rPr lang="en-US" sz="4800" b="1" u="sng" dirty="0">
                <a:solidFill>
                  <a:schemeClr val="tx1"/>
                </a:solidFill>
                <a:latin typeface="Times New Roman" panose="02020603050405020304" pitchFamily="18" charset="0"/>
                <a:cs typeface="Times New Roman" panose="02020603050405020304" pitchFamily="18" charset="0"/>
              </a:rPr>
              <a:t>Methodology:</a:t>
            </a:r>
            <a:r>
              <a:rPr lang="en-US" sz="4800" b="1" dirty="0">
                <a:solidFill>
                  <a:schemeClr val="tx1"/>
                </a:solidFill>
                <a:latin typeface="Times New Roman" panose="02020603050405020304" pitchFamily="18" charset="0"/>
                <a:cs typeface="Times New Roman" panose="02020603050405020304" pitchFamily="18" charset="0"/>
              </a:rPr>
              <a:t> I </a:t>
            </a:r>
            <a:r>
              <a:rPr lang="en-US" sz="4800" dirty="0">
                <a:solidFill>
                  <a:schemeClr val="tx1"/>
                </a:solidFill>
                <a:latin typeface="Times New Roman" panose="02020603050405020304" pitchFamily="18" charset="0"/>
                <a:cs typeface="Times New Roman" panose="02020603050405020304" pitchFamily="18" charset="0"/>
              </a:rPr>
              <a:t>chose this topic because a couple of years back I watched a video about children living in food deserts, and it inspired me now to illuminate the children in those food deserts </a:t>
            </a:r>
          </a:p>
          <a:p>
            <a:pPr marL="0" indent="0">
              <a:spcBef>
                <a:spcPts val="0"/>
              </a:spcBef>
            </a:pPr>
            <a:r>
              <a:rPr lang="en-US" sz="4800" dirty="0">
                <a:solidFill>
                  <a:schemeClr val="tx1"/>
                </a:solidFill>
                <a:latin typeface="Times New Roman" panose="02020603050405020304" pitchFamily="18" charset="0"/>
                <a:cs typeface="Times New Roman" panose="02020603050405020304" pitchFamily="18" charset="0"/>
              </a:rPr>
              <a:t>and their academic struggles. I started researching with Google Scholar where I found articles relating to my topic on </a:t>
            </a:r>
            <a:r>
              <a:rPr lang="en-US" sz="4800" dirty="0" err="1">
                <a:solidFill>
                  <a:schemeClr val="tx1"/>
                </a:solidFill>
                <a:latin typeface="Times New Roman" panose="02020603050405020304" pitchFamily="18" charset="0"/>
                <a:cs typeface="Times New Roman" panose="02020603050405020304" pitchFamily="18" charset="0"/>
              </a:rPr>
              <a:t>ProQuest.com</a:t>
            </a:r>
            <a:r>
              <a:rPr lang="en-US" sz="4800" dirty="0">
                <a:solidFill>
                  <a:schemeClr val="tx1"/>
                </a:solidFill>
                <a:latin typeface="Times New Roman" panose="02020603050405020304" pitchFamily="18" charset="0"/>
                <a:cs typeface="Times New Roman" panose="02020603050405020304" pitchFamily="18" charset="0"/>
              </a:rPr>
              <a:t> and Duke Library. </a:t>
            </a:r>
          </a:p>
        </p:txBody>
      </p:sp>
      <p:sp>
        <p:nvSpPr>
          <p:cNvPr id="32" name="Google Shape;32;p1"/>
          <p:cNvSpPr txBox="1">
            <a:spLocks noGrp="1"/>
          </p:cNvSpPr>
          <p:nvPr>
            <p:ph type="body" idx="3"/>
          </p:nvPr>
        </p:nvSpPr>
        <p:spPr>
          <a:xfrm>
            <a:off x="343990" y="21530404"/>
            <a:ext cx="13585200" cy="1066800"/>
          </a:xfrm>
          <a:prstGeom prst="rect">
            <a:avLst/>
          </a:prstGeom>
          <a:solidFill>
            <a:schemeClr val="bg2">
              <a:lumMod val="20000"/>
              <a:lumOff val="8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3657600" indent="914400">
              <a:spcBef>
                <a:spcPts val="0"/>
              </a:spcBef>
            </a:pPr>
            <a:r>
              <a:rPr lang="en-US" sz="6400" b="0" dirty="0">
                <a:solidFill>
                  <a:schemeClr val="dk1"/>
                </a:solidFill>
                <a:latin typeface="Times New Roman" panose="02020603050405020304" pitchFamily="18" charset="0"/>
                <a:ea typeface="Lexend Medium"/>
                <a:cs typeface="Times New Roman" panose="02020603050405020304" pitchFamily="18" charset="0"/>
                <a:sym typeface="Lexend Medium"/>
              </a:rPr>
              <a:t>Background</a:t>
            </a:r>
            <a:r>
              <a:rPr lang="en-US" sz="6400" dirty="0">
                <a:solidFill>
                  <a:schemeClr val="dk1"/>
                </a:solidFill>
                <a:latin typeface="Times New Roman" panose="02020603050405020304" pitchFamily="18" charset="0"/>
                <a:ea typeface="Actor"/>
                <a:cs typeface="Times New Roman" panose="02020603050405020304" pitchFamily="18" charset="0"/>
                <a:sym typeface="Actor"/>
              </a:rPr>
              <a:t> </a:t>
            </a:r>
            <a:endParaRPr sz="6400" dirty="0">
              <a:solidFill>
                <a:schemeClr val="dk1"/>
              </a:solidFill>
              <a:latin typeface="Times New Roman" panose="02020603050405020304" pitchFamily="18" charset="0"/>
              <a:ea typeface="Actor"/>
              <a:cs typeface="Times New Roman" panose="02020603050405020304" pitchFamily="18" charset="0"/>
              <a:sym typeface="Actor"/>
            </a:endParaRPr>
          </a:p>
        </p:txBody>
      </p:sp>
      <p:sp>
        <p:nvSpPr>
          <p:cNvPr id="33" name="Google Shape;33;p1"/>
          <p:cNvSpPr txBox="1">
            <a:spLocks noGrp="1"/>
          </p:cNvSpPr>
          <p:nvPr>
            <p:ph type="body" idx="4"/>
          </p:nvPr>
        </p:nvSpPr>
        <p:spPr>
          <a:xfrm>
            <a:off x="379072" y="22085448"/>
            <a:ext cx="13573256" cy="12893680"/>
          </a:xfrm>
          <a:prstGeom prst="rect">
            <a:avLst/>
          </a:prstGeom>
          <a:noFill/>
          <a:ln>
            <a:noFill/>
          </a:ln>
        </p:spPr>
        <p:txBody>
          <a:bodyPr spcFirstLastPara="1" wrap="square" lIns="156700" tIns="78350" rIns="156700" bIns="78350" anchor="t" anchorCtr="0">
            <a:noAutofit/>
          </a:bodyPr>
          <a:lstStyle/>
          <a:p>
            <a:endParaRPr lang="en-US" sz="4800" u="sng" dirty="0"/>
          </a:p>
          <a:p>
            <a:r>
              <a:rPr lang="en-US" sz="4800" b="1" u="sng" dirty="0">
                <a:solidFill>
                  <a:schemeClr val="tx1"/>
                </a:solidFill>
                <a:latin typeface="Times New Roman" panose="02020603050405020304" pitchFamily="18" charset="0"/>
                <a:cs typeface="Times New Roman" panose="02020603050405020304" pitchFamily="18" charset="0"/>
              </a:rPr>
              <a:t>Food-Desert</a:t>
            </a:r>
            <a:endParaRPr lang="en-US" sz="4800" b="1" dirty="0">
              <a:solidFill>
                <a:schemeClr val="tx1"/>
              </a:solidFill>
              <a:latin typeface="Times New Roman" panose="02020603050405020304" pitchFamily="18" charset="0"/>
              <a:cs typeface="Times New Roman" panose="02020603050405020304" pitchFamily="18" charset="0"/>
            </a:endParaRPr>
          </a:p>
          <a:p>
            <a:pPr marL="571500" indent="-571500">
              <a:buChar char="•"/>
            </a:pPr>
            <a:r>
              <a:rPr lang="en-US" sz="4800" dirty="0">
                <a:solidFill>
                  <a:schemeClr val="tx1"/>
                </a:solidFill>
                <a:latin typeface="Times New Roman" panose="02020603050405020304" pitchFamily="18" charset="0"/>
                <a:cs typeface="Times New Roman" panose="02020603050405020304" pitchFamily="18" charset="0"/>
              </a:rPr>
              <a:t>A Food-Desert is an urban area where it is very challenging to purchase low-priced and  high-quality healthy food . </a:t>
            </a:r>
          </a:p>
          <a:p>
            <a:pPr marL="571500" indent="-571500">
              <a:buChar char="•"/>
            </a:pPr>
            <a:r>
              <a:rPr lang="en-US" sz="4800" dirty="0">
                <a:solidFill>
                  <a:schemeClr val="tx1"/>
                </a:solidFill>
                <a:latin typeface="Times New Roman" panose="02020603050405020304" pitchFamily="18" charset="0"/>
                <a:cs typeface="Times New Roman" panose="02020603050405020304" pitchFamily="18" charset="0"/>
              </a:rPr>
              <a:t>More than 15 million American children living in poverty face immediate and life-long</a:t>
            </a:r>
            <a:r>
              <a:rPr lang="en-US" sz="4800" b="1" dirty="0">
                <a:solidFill>
                  <a:schemeClr val="tx1"/>
                </a:solidFill>
                <a:latin typeface="Times New Roman" panose="02020603050405020304" pitchFamily="18" charset="0"/>
                <a:cs typeface="Times New Roman" panose="02020603050405020304" pitchFamily="18" charset="0"/>
              </a:rPr>
              <a:t> risk</a:t>
            </a:r>
            <a:r>
              <a:rPr lang="en-US" sz="4800" dirty="0">
                <a:solidFill>
                  <a:schemeClr val="tx1"/>
                </a:solidFill>
                <a:latin typeface="Times New Roman" panose="02020603050405020304" pitchFamily="18" charset="0"/>
                <a:cs typeface="Times New Roman" panose="02020603050405020304" pitchFamily="18" charset="0"/>
              </a:rPr>
              <a:t> to health, growth, and </a:t>
            </a:r>
            <a:r>
              <a:rPr lang="en-US" sz="4800" b="1" dirty="0">
                <a:solidFill>
                  <a:schemeClr val="tx1"/>
                </a:solidFill>
                <a:latin typeface="Times New Roman" panose="02020603050405020304" pitchFamily="18" charset="0"/>
                <a:cs typeface="Times New Roman" panose="02020603050405020304" pitchFamily="18" charset="0"/>
              </a:rPr>
              <a:t>school achievement </a:t>
            </a:r>
            <a:r>
              <a:rPr lang="en-US" sz="4800" dirty="0">
                <a:solidFill>
                  <a:schemeClr val="tx1"/>
                </a:solidFill>
                <a:latin typeface="Times New Roman" panose="02020603050405020304" pitchFamily="18" charset="0"/>
                <a:cs typeface="Times New Roman" panose="02020603050405020304" pitchFamily="18" charset="0"/>
              </a:rPr>
              <a:t>(University of Colorado Environmental Center,2020)</a:t>
            </a:r>
          </a:p>
          <a:p>
            <a:r>
              <a:rPr lang="en-US" sz="4800" b="1" dirty="0">
                <a:solidFill>
                  <a:schemeClr val="tx1"/>
                </a:solidFill>
                <a:latin typeface="Times New Roman" panose="02020603050405020304" pitchFamily="18" charset="0"/>
                <a:cs typeface="Times New Roman" panose="02020603050405020304" pitchFamily="18" charset="0"/>
              </a:rPr>
              <a:t> </a:t>
            </a:r>
            <a:r>
              <a:rPr lang="en-US" sz="4800" b="1" u="sng" dirty="0">
                <a:solidFill>
                  <a:schemeClr val="tx1"/>
                </a:solidFill>
                <a:latin typeface="Times New Roman" panose="02020603050405020304" pitchFamily="18" charset="0"/>
                <a:cs typeface="Times New Roman" panose="02020603050405020304" pitchFamily="18" charset="0"/>
              </a:rPr>
              <a:t>Food insecurities</a:t>
            </a:r>
            <a:endParaRPr lang="en-US" sz="4800" b="1" dirty="0">
              <a:solidFill>
                <a:schemeClr val="tx1"/>
              </a:solidFill>
              <a:latin typeface="Times New Roman" panose="02020603050405020304" pitchFamily="18" charset="0"/>
              <a:cs typeface="Times New Roman" panose="02020603050405020304" pitchFamily="18" charset="0"/>
            </a:endParaRPr>
          </a:p>
          <a:p>
            <a:pPr marL="571500" indent="-571500">
              <a:buChar char="•"/>
            </a:pPr>
            <a:r>
              <a:rPr lang="en-US" sz="4800" dirty="0">
                <a:solidFill>
                  <a:schemeClr val="tx1"/>
                </a:solidFill>
                <a:latin typeface="Times New Roman" panose="02020603050405020304" pitchFamily="18" charset="0"/>
                <a:cs typeface="Times New Roman" panose="02020603050405020304" pitchFamily="18" charset="0"/>
              </a:rPr>
              <a:t>Food insecurity refers to the state of not being able to obtain food of a sufficient quality to meet basic needs.</a:t>
            </a:r>
            <a:endParaRPr lang="en-US" sz="4800" dirty="0">
              <a:solidFill>
                <a:schemeClr val="tx1"/>
              </a:solidFill>
              <a:latin typeface="Times New Roman" panose="02020603050405020304" pitchFamily="18" charset="0"/>
              <a:ea typeface="Verdana"/>
              <a:cs typeface="Times New Roman" panose="02020603050405020304" pitchFamily="18" charset="0"/>
            </a:endParaRPr>
          </a:p>
          <a:p>
            <a:pPr marL="0" indent="0"/>
            <a:endParaRPr lang="en-US" sz="4000" baseline="30000" dirty="0">
              <a:solidFill>
                <a:schemeClr val="tx1"/>
              </a:solidFill>
              <a:ea typeface="Calibri"/>
            </a:endParaRPr>
          </a:p>
          <a:p>
            <a:pPr marL="571500" indent="-571500">
              <a:buChar char="•"/>
            </a:pPr>
            <a:endParaRPr lang="en-US" sz="4000" baseline="30000" dirty="0">
              <a:solidFill>
                <a:schemeClr val="tx1"/>
              </a:solidFill>
              <a:ea typeface="Calibri"/>
            </a:endParaRPr>
          </a:p>
          <a:p>
            <a:pPr marL="571500" indent="-571500">
              <a:buChar char="•"/>
            </a:pPr>
            <a:endParaRPr lang="en-US" sz="4000" baseline="30000" dirty="0">
              <a:solidFill>
                <a:schemeClr val="tx1"/>
              </a:solidFill>
              <a:ea typeface="Calibri"/>
            </a:endParaRPr>
          </a:p>
          <a:p>
            <a:pPr marL="571500" indent="-571500">
              <a:buChar char="•"/>
            </a:pPr>
            <a:endParaRPr lang="en-US" sz="4000" baseline="30000" dirty="0">
              <a:solidFill>
                <a:schemeClr val="tx1"/>
              </a:solidFill>
              <a:ea typeface="Calibri"/>
            </a:endParaRPr>
          </a:p>
          <a:p>
            <a:pPr marL="0" indent="0">
              <a:spcBef>
                <a:spcPts val="2400"/>
              </a:spcBef>
              <a:buSzPts val="1100"/>
            </a:pPr>
            <a:endParaRPr lang="en-US" sz="4000" dirty="0">
              <a:solidFill>
                <a:schemeClr val="tx1"/>
              </a:solidFill>
              <a:latin typeface="Calibri"/>
              <a:ea typeface="Calibri"/>
              <a:cs typeface="Calibri"/>
            </a:endParaRPr>
          </a:p>
          <a:p>
            <a:pPr marL="0" indent="0">
              <a:spcBef>
                <a:spcPts val="2400"/>
              </a:spcBef>
              <a:buSzPts val="1100"/>
            </a:pPr>
            <a:endParaRPr lang="en-US" sz="4000" dirty="0">
              <a:solidFill>
                <a:schemeClr val="tx1"/>
              </a:solidFill>
              <a:latin typeface="Calibri"/>
              <a:ea typeface="Calibri"/>
              <a:cs typeface="Calibri"/>
            </a:endParaRPr>
          </a:p>
        </p:txBody>
      </p:sp>
      <p:sp>
        <p:nvSpPr>
          <p:cNvPr id="34" name="Google Shape;34;p1"/>
          <p:cNvSpPr txBox="1">
            <a:spLocks noGrp="1"/>
          </p:cNvSpPr>
          <p:nvPr>
            <p:ph type="body" idx="7"/>
          </p:nvPr>
        </p:nvSpPr>
        <p:spPr>
          <a:xfrm>
            <a:off x="15169377" y="4340420"/>
            <a:ext cx="13585370" cy="1066800"/>
          </a:xfrm>
          <a:prstGeom prst="rect">
            <a:avLst/>
          </a:prstGeom>
          <a:solidFill>
            <a:schemeClr val="bg2">
              <a:lumMod val="20000"/>
              <a:lumOff val="8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b="0" dirty="0">
                <a:solidFill>
                  <a:schemeClr val="dk1"/>
                </a:solidFill>
                <a:latin typeface="Lexend SemiBold"/>
                <a:ea typeface="Lexend SemiBold"/>
                <a:cs typeface="Lexend SemiBold"/>
                <a:sym typeface="Lexend SemiBold"/>
              </a:rPr>
              <a:t>                 </a:t>
            </a:r>
            <a:r>
              <a:rPr lang="en-US" sz="6000" b="0" dirty="0">
                <a:solidFill>
                  <a:schemeClr val="dk1"/>
                </a:solidFill>
                <a:latin typeface="Times New Roman" panose="02020603050405020304" pitchFamily="18" charset="0"/>
                <a:ea typeface="Lexend SemiBold"/>
                <a:cs typeface="Times New Roman" panose="02020603050405020304" pitchFamily="18" charset="0"/>
                <a:sym typeface="Lexend SemiBold"/>
              </a:rPr>
              <a:t>Data Analysis</a:t>
            </a:r>
            <a:endParaRPr sz="6000" b="0" dirty="0">
              <a:solidFill>
                <a:schemeClr val="dk1"/>
              </a:solidFill>
              <a:latin typeface="Times New Roman" panose="02020603050405020304" pitchFamily="18" charset="0"/>
              <a:ea typeface="Lexend SemiBold"/>
              <a:cs typeface="Times New Roman" panose="02020603050405020304" pitchFamily="18" charset="0"/>
              <a:sym typeface="Lexend SemiBold"/>
            </a:endParaRPr>
          </a:p>
        </p:txBody>
      </p:sp>
      <p:sp>
        <p:nvSpPr>
          <p:cNvPr id="35" name="Google Shape;35;p1"/>
          <p:cNvSpPr txBox="1">
            <a:spLocks noGrp="1"/>
          </p:cNvSpPr>
          <p:nvPr>
            <p:ph type="body" idx="8"/>
          </p:nvPr>
        </p:nvSpPr>
        <p:spPr>
          <a:xfrm>
            <a:off x="29638131" y="5638015"/>
            <a:ext cx="13541302" cy="26578114"/>
          </a:xfrm>
          <a:prstGeom prst="rect">
            <a:avLst/>
          </a:prstGeom>
          <a:noFill/>
          <a:ln>
            <a:noFill/>
          </a:ln>
        </p:spPr>
        <p:txBody>
          <a:bodyPr spcFirstLastPara="1" wrap="square" lIns="156700" tIns="78350" rIns="156700" bIns="78350" anchor="t" anchorCtr="0">
            <a:noAutofit/>
          </a:bodyPr>
          <a:lstStyle/>
          <a:p>
            <a:pPr marL="0" indent="0">
              <a:spcBef>
                <a:spcPts val="0"/>
              </a:spcBef>
              <a:buNone/>
            </a:pPr>
            <a:r>
              <a:rPr lang="en-US" sz="4800" dirty="0">
                <a:solidFill>
                  <a:schemeClr val="tx1"/>
                </a:solidFill>
                <a:latin typeface="Times New Roman" panose="02020603050405020304" pitchFamily="18" charset="0"/>
                <a:cs typeface="Times New Roman" panose="02020603050405020304" pitchFamily="18" charset="0"/>
              </a:rPr>
              <a:t>Living in a low-income neighborhood located in a food desert caused the probability of food insecurity to increase. (University of Colorado Environmental Center,2020)</a:t>
            </a:r>
            <a:endParaRPr lang="en-US"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endParaRPr lang="en-US" sz="48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endParaRPr lang="en-US" sz="48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r>
              <a:rPr lang="en-US" sz="4800" dirty="0">
                <a:solidFill>
                  <a:schemeClr val="tx1"/>
                </a:solidFill>
                <a:latin typeface="Times New Roman" panose="02020603050405020304" pitchFamily="18" charset="0"/>
                <a:cs typeface="Times New Roman" panose="02020603050405020304" pitchFamily="18" charset="0"/>
              </a:rPr>
              <a:t>When children become food insecure, they can develop a variety of physical and mental conditions that can affect their ability to concentrate in school.( Rowe, 2022)</a:t>
            </a:r>
            <a:endParaRPr lang="en-US" dirty="0">
              <a:solidFill>
                <a:schemeClr val="tx1"/>
              </a:solidFill>
              <a:latin typeface="Times New Roman" panose="02020603050405020304" pitchFamily="18" charset="0"/>
              <a:cs typeface="Times New Roman" panose="02020603050405020304" pitchFamily="18" charset="0"/>
            </a:endParaRPr>
          </a:p>
          <a:p>
            <a:pPr marL="685800" indent="-685800">
              <a:spcBef>
                <a:spcPts val="0"/>
              </a:spcBef>
            </a:pPr>
            <a:endParaRPr lang="en-US" sz="4800" dirty="0">
              <a:latin typeface="Times New Roman" panose="02020603050405020304" pitchFamily="18" charset="0"/>
              <a:cs typeface="Times New Roman" panose="02020603050405020304" pitchFamily="18" charset="0"/>
            </a:endParaRPr>
          </a:p>
          <a:p>
            <a:pPr marL="0" indent="0">
              <a:spcBef>
                <a:spcPts val="0"/>
              </a:spcBef>
              <a:buNone/>
            </a:pPr>
            <a:endParaRPr lang="en-US" sz="4800" dirty="0">
              <a:latin typeface="Times New Roman" panose="02020603050405020304" pitchFamily="18" charset="0"/>
              <a:cs typeface="Times New Roman" panose="02020603050405020304" pitchFamily="18" charset="0"/>
            </a:endParaRPr>
          </a:p>
          <a:p>
            <a:pPr marL="0" indent="0">
              <a:spcBef>
                <a:spcPts val="0"/>
              </a:spcBef>
              <a:buNone/>
            </a:pPr>
            <a:r>
              <a:rPr lang="en-US" sz="4800" dirty="0">
                <a:latin typeface="Times New Roman" panose="02020603050405020304" pitchFamily="18" charset="0"/>
                <a:cs typeface="Times New Roman" panose="02020603050405020304" pitchFamily="18" charset="0"/>
              </a:rPr>
              <a:t>Students from food-insecure households were 43 percent less likely to graduate from college, including with an associate’s degree; 43 percent less likely to attain a bachelor’s degree;  and 61 percent less likely to attain a graduate or professional degree, compared to non-food-insecure students.(Johns Hopkins Bloomberg School of Public Health,2021)</a:t>
            </a:r>
            <a:endParaRPr lang="en-US" sz="48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endParaRPr lang="en-US" sz="4800" b="1" u="sng" dirty="0">
              <a:latin typeface="Calibri"/>
            </a:endParaRPr>
          </a:p>
          <a:p>
            <a:pPr marL="0" indent="0">
              <a:spcBef>
                <a:spcPts val="0"/>
              </a:spcBef>
              <a:buNone/>
            </a:pPr>
            <a:endParaRPr lang="en-US" sz="4800" b="1" u="sng" dirty="0">
              <a:latin typeface="Calibri"/>
            </a:endParaRPr>
          </a:p>
          <a:p>
            <a:pPr marL="0" indent="0">
              <a:spcBef>
                <a:spcPts val="0"/>
              </a:spcBef>
              <a:buNone/>
            </a:pPr>
            <a:endParaRPr lang="en-US" sz="4800" b="1" u="sng" dirty="0">
              <a:latin typeface="Calibri"/>
            </a:endParaRPr>
          </a:p>
          <a:p>
            <a:pPr marL="0" indent="0">
              <a:spcBef>
                <a:spcPts val="0"/>
              </a:spcBef>
              <a:buNone/>
            </a:pPr>
            <a:endParaRPr lang="en-US" sz="4800" b="1" u="sng" dirty="0">
              <a:latin typeface="Calibri"/>
            </a:endParaRPr>
          </a:p>
          <a:p>
            <a:pPr marL="0" indent="0">
              <a:spcBef>
                <a:spcPts val="0"/>
              </a:spcBef>
              <a:buNone/>
            </a:pPr>
            <a:r>
              <a:rPr lang="en-US" sz="4800" dirty="0">
                <a:latin typeface="Times New Roman" panose="02020603050405020304" pitchFamily="18" charset="0"/>
                <a:cs typeface="Times New Roman" panose="02020603050405020304" pitchFamily="18" charset="0"/>
              </a:rPr>
              <a:t>According to my research, food deserts affect an adolescent's life in more ways than just their weight. A food desert has a powerful effect on a child's mind causing then to be unfocused and hazy resulting in GPA scores to plummet during their time in school. </a:t>
            </a:r>
            <a:r>
              <a:rPr lang="en-US" sz="4800" dirty="0">
                <a:solidFill>
                  <a:schemeClr val="tx1"/>
                </a:solidFill>
                <a:latin typeface="Times New Roman" panose="02020603050405020304" pitchFamily="18" charset="0"/>
                <a:cs typeface="Times New Roman" panose="02020603050405020304" pitchFamily="18" charset="0"/>
              </a:rPr>
              <a:t>Healthy food access is necessary to child </a:t>
            </a:r>
          </a:p>
          <a:p>
            <a:pPr marL="0" indent="0">
              <a:spcBef>
                <a:spcPts val="0"/>
              </a:spcBef>
              <a:buNone/>
            </a:pPr>
            <a:r>
              <a:rPr lang="en-US" sz="4800" dirty="0">
                <a:solidFill>
                  <a:schemeClr val="tx1"/>
                </a:solidFill>
                <a:latin typeface="Times New Roman" panose="02020603050405020304" pitchFamily="18" charset="0"/>
                <a:cs typeface="Times New Roman" panose="02020603050405020304" pitchFamily="18" charset="0"/>
              </a:rPr>
              <a:t>development and achievement, particularly</a:t>
            </a:r>
          </a:p>
          <a:p>
            <a:pPr marL="0" indent="0">
              <a:spcBef>
                <a:spcPts val="0"/>
              </a:spcBef>
              <a:buNone/>
            </a:pPr>
            <a:r>
              <a:rPr lang="en-US" sz="4800" dirty="0">
                <a:solidFill>
                  <a:schemeClr val="tx1"/>
                </a:solidFill>
                <a:latin typeface="Times New Roman" panose="02020603050405020304" pitchFamily="18" charset="0"/>
                <a:cs typeface="Times New Roman" panose="02020603050405020304" pitchFamily="18" charset="0"/>
              </a:rPr>
              <a:t>concerning education and test scores. </a:t>
            </a:r>
          </a:p>
          <a:p>
            <a:pPr marL="279400" indent="0">
              <a:spcBef>
                <a:spcPts val="0"/>
              </a:spcBef>
              <a:buNone/>
            </a:pPr>
            <a:endParaRPr lang="en-US" sz="4000" dirty="0">
              <a:solidFill>
                <a:schemeClr val="tx1"/>
              </a:solidFill>
              <a:latin typeface="Times New Roman" panose="02020603050405020304" pitchFamily="18" charset="0"/>
              <a:cs typeface="Times New Roman" panose="02020603050405020304" pitchFamily="18" charset="0"/>
            </a:endParaRPr>
          </a:p>
          <a:p>
            <a:pPr marL="863600" indent="-685800">
              <a:spcBef>
                <a:spcPts val="0"/>
              </a:spcBef>
            </a:pPr>
            <a:endParaRPr lang="en-US" sz="4000" dirty="0">
              <a:solidFill>
                <a:schemeClr val="tx1"/>
              </a:solidFill>
              <a:latin typeface="Calibri"/>
            </a:endParaRPr>
          </a:p>
          <a:p>
            <a:pPr marL="863600" indent="-685800">
              <a:spcBef>
                <a:spcPts val="0"/>
              </a:spcBef>
            </a:pPr>
            <a:endParaRPr lang="en-US" sz="4000" dirty="0">
              <a:latin typeface="Calibri"/>
            </a:endParaRPr>
          </a:p>
          <a:p>
            <a:pPr marL="863600" indent="-685800">
              <a:spcBef>
                <a:spcPts val="0"/>
              </a:spcBef>
            </a:pPr>
            <a:endParaRPr lang="en-US" sz="4000" dirty="0">
              <a:latin typeface="Calibri"/>
            </a:endParaRPr>
          </a:p>
          <a:p>
            <a:pPr marL="863600" indent="-685800">
              <a:spcBef>
                <a:spcPts val="0"/>
              </a:spcBef>
            </a:pPr>
            <a:endParaRPr lang="en-US" sz="4000" dirty="0">
              <a:latin typeface="Calibri"/>
            </a:endParaRPr>
          </a:p>
          <a:p>
            <a:pPr marL="177800" indent="0">
              <a:spcBef>
                <a:spcPts val="0"/>
              </a:spcBef>
              <a:buNone/>
            </a:pPr>
            <a:endParaRPr lang="en-US" sz="4000" dirty="0">
              <a:latin typeface="Calibri"/>
            </a:endParaRPr>
          </a:p>
          <a:p>
            <a:pPr marL="863600" indent="-685800">
              <a:spcBef>
                <a:spcPts val="0"/>
              </a:spcBef>
            </a:pPr>
            <a:endParaRPr lang="en-US" sz="4000" dirty="0">
              <a:latin typeface="Calibri"/>
            </a:endParaRPr>
          </a:p>
          <a:p>
            <a:pPr marL="228600" indent="-50800">
              <a:spcBef>
                <a:spcPts val="0"/>
              </a:spcBef>
              <a:buNone/>
            </a:pPr>
            <a:endParaRPr lang="en-US" sz="4000" dirty="0">
              <a:latin typeface="Calibri"/>
            </a:endParaRPr>
          </a:p>
          <a:p>
            <a:pPr marL="228600" indent="-50800">
              <a:spcBef>
                <a:spcPts val="0"/>
              </a:spcBef>
              <a:buNone/>
            </a:pPr>
            <a:endParaRPr lang="en-US" sz="4000" dirty="0">
              <a:latin typeface="Calibri"/>
            </a:endParaRPr>
          </a:p>
          <a:p>
            <a:pPr marL="228600" indent="-50800">
              <a:spcBef>
                <a:spcPts val="0"/>
              </a:spcBef>
              <a:buNone/>
            </a:pPr>
            <a:endParaRPr lang="en-US" sz="4000" dirty="0">
              <a:latin typeface="Calibri"/>
            </a:endParaRPr>
          </a:p>
          <a:p>
            <a:pPr marL="228600" indent="-50800">
              <a:spcBef>
                <a:spcPts val="0"/>
              </a:spcBef>
              <a:buNone/>
            </a:pPr>
            <a:endParaRPr lang="en-US" sz="4000" dirty="0">
              <a:latin typeface="Calibri"/>
            </a:endParaRPr>
          </a:p>
        </p:txBody>
      </p:sp>
      <p:sp>
        <p:nvSpPr>
          <p:cNvPr id="37" name="Google Shape;37;p1"/>
          <p:cNvSpPr txBox="1">
            <a:spLocks noGrp="1"/>
          </p:cNvSpPr>
          <p:nvPr>
            <p:ph type="body" idx="13"/>
          </p:nvPr>
        </p:nvSpPr>
        <p:spPr>
          <a:xfrm flipV="1">
            <a:off x="46958048" y="14338046"/>
            <a:ext cx="461526" cy="321392"/>
          </a:xfrm>
          <a:prstGeom prst="rect">
            <a:avLst/>
          </a:prstGeom>
          <a:noFill/>
          <a:ln>
            <a:noFill/>
          </a:ln>
        </p:spPr>
        <p:txBody>
          <a:bodyPr spcFirstLastPara="1" wrap="square" lIns="156700" tIns="78350" rIns="156700" bIns="78350" anchor="t" anchorCtr="0">
            <a:noAutofit/>
          </a:bodyPr>
          <a:lstStyle/>
          <a:p>
            <a:pPr marL="457200" indent="0">
              <a:spcBef>
                <a:spcPts val="0"/>
              </a:spcBef>
              <a:buNone/>
            </a:pPr>
            <a:endParaRPr lang="en-US" sz="4000">
              <a:solidFill>
                <a:schemeClr val="tx1"/>
              </a:solidFill>
              <a:latin typeface="Calibri"/>
              <a:cs typeface="Calibri"/>
            </a:endParaRPr>
          </a:p>
          <a:p>
            <a:pPr marL="457200" indent="0">
              <a:buNone/>
            </a:pPr>
            <a:endParaRPr lang="en-US" sz="4000">
              <a:solidFill>
                <a:schemeClr val="tx1"/>
              </a:solidFill>
              <a:latin typeface="Calibri"/>
              <a:cs typeface="Calibri"/>
            </a:endParaRPr>
          </a:p>
          <a:p>
            <a:pPr marL="457200" indent="0">
              <a:buNone/>
            </a:pPr>
            <a:endParaRPr lang="en-US" sz="4000">
              <a:solidFill>
                <a:schemeClr val="tx1"/>
              </a:solidFill>
              <a:latin typeface="Calibri"/>
              <a:cs typeface="Calibri"/>
            </a:endParaRPr>
          </a:p>
          <a:p>
            <a:pPr marL="1028700" indent="-571500">
              <a:buFont typeface="Arial,Sans-Serif"/>
              <a:buChar char="•"/>
            </a:pPr>
            <a:endParaRPr lang="en-US" sz="4000">
              <a:solidFill>
                <a:schemeClr val="tx1"/>
              </a:solidFill>
              <a:latin typeface="Calibri"/>
              <a:cs typeface="Calibri"/>
            </a:endParaRPr>
          </a:p>
          <a:p>
            <a:pPr marL="0" indent="0">
              <a:spcBef>
                <a:spcPts val="0"/>
              </a:spcBef>
              <a:buNone/>
            </a:pPr>
            <a:endParaRPr lang="en-US" sz="4800">
              <a:solidFill>
                <a:schemeClr val="tx1"/>
              </a:solidFill>
              <a:latin typeface="Calibri"/>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a:p>
            <a:pPr marL="1309370" indent="-1131570">
              <a:spcBef>
                <a:spcPts val="0"/>
              </a:spcBef>
              <a:buNone/>
            </a:pPr>
            <a:endParaRPr lang="en-US" sz="4400" baseline="30000">
              <a:solidFill>
                <a:schemeClr val="tx1"/>
              </a:solidFill>
            </a:endParaRPr>
          </a:p>
        </p:txBody>
      </p:sp>
      <p:sp>
        <p:nvSpPr>
          <p:cNvPr id="38" name="Google Shape;38;p1"/>
          <p:cNvSpPr txBox="1">
            <a:spLocks noGrp="1"/>
          </p:cNvSpPr>
          <p:nvPr>
            <p:ph type="body" idx="14"/>
          </p:nvPr>
        </p:nvSpPr>
        <p:spPr>
          <a:xfrm>
            <a:off x="29634043" y="21544224"/>
            <a:ext cx="13585370" cy="1066800"/>
          </a:xfrm>
          <a:prstGeom prst="rect">
            <a:avLst/>
          </a:prstGeom>
          <a:solidFill>
            <a:schemeClr val="bg2">
              <a:lumMod val="20000"/>
              <a:lumOff val="8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b="0" dirty="0">
                <a:solidFill>
                  <a:schemeClr val="dk1"/>
                </a:solidFill>
                <a:latin typeface="Times New Roman" panose="02020603050405020304" pitchFamily="18" charset="0"/>
                <a:ea typeface="Calibri"/>
                <a:cs typeface="Times New Roman" panose="02020603050405020304" pitchFamily="18" charset="0"/>
                <a:sym typeface="Calibri"/>
              </a:rPr>
              <a:t>Conclusion</a:t>
            </a:r>
            <a:r>
              <a:rPr lang="en-US" sz="6000" b="0" dirty="0">
                <a:latin typeface="Times New Roman" panose="02020603050405020304" pitchFamily="18" charset="0"/>
                <a:ea typeface="Calibri"/>
                <a:cs typeface="Times New Roman" panose="02020603050405020304" pitchFamily="18" charset="0"/>
                <a:sym typeface="Calibri"/>
              </a:rPr>
              <a:t> </a:t>
            </a:r>
            <a:endParaRPr lang="en-US" sz="6000" b="0" dirty="0">
              <a:latin typeface="Times New Roman" panose="02020603050405020304" pitchFamily="18" charset="0"/>
              <a:ea typeface="Calibri"/>
              <a:cs typeface="Times New Roman" panose="02020603050405020304" pitchFamily="18" charset="0"/>
            </a:endParaRPr>
          </a:p>
        </p:txBody>
      </p:sp>
      <p:sp>
        <p:nvSpPr>
          <p:cNvPr id="39" name="Google Shape;39;p1"/>
          <p:cNvSpPr txBox="1">
            <a:spLocks noGrp="1"/>
          </p:cNvSpPr>
          <p:nvPr>
            <p:ph type="body" idx="15"/>
          </p:nvPr>
        </p:nvSpPr>
        <p:spPr>
          <a:xfrm>
            <a:off x="14662652" y="5646347"/>
            <a:ext cx="14955448" cy="26963862"/>
          </a:xfrm>
          <a:prstGeom prst="rect">
            <a:avLst/>
          </a:prstGeom>
          <a:noFill/>
          <a:ln>
            <a:noFill/>
          </a:ln>
        </p:spPr>
        <p:txBody>
          <a:bodyPr spcFirstLastPara="1" wrap="square" lIns="156700" tIns="78350" rIns="156700" bIns="78350" anchor="t" anchorCtr="0">
            <a:noAutofit/>
          </a:bodyPr>
          <a:lstStyle/>
          <a:p>
            <a:pPr marL="0" indent="0" algn="ctr"/>
            <a:r>
              <a:rPr lang="en-US" sz="4000" b="1" u="sng" dirty="0">
                <a:solidFill>
                  <a:schemeClr val="tx1"/>
                </a:solidFill>
                <a:latin typeface="Calibri"/>
                <a:ea typeface="Calibri"/>
                <a:cs typeface="Calibri"/>
              </a:rPr>
              <a:t> </a:t>
            </a:r>
            <a:r>
              <a:rPr lang="en-US" sz="4800" b="1" u="sng" dirty="0">
                <a:solidFill>
                  <a:schemeClr val="tx1"/>
                </a:solidFill>
                <a:latin typeface="Calibri"/>
                <a:ea typeface="Calibri"/>
                <a:cs typeface="Calibri"/>
              </a:rPr>
              <a:t>Food Deserts in Low-Income Communities</a:t>
            </a:r>
            <a:endParaRPr lang="en-US" sz="4800" u="sng" dirty="0">
              <a:solidFill>
                <a:schemeClr val="tx1"/>
              </a:solidFill>
              <a:latin typeface="Calibri"/>
              <a:ea typeface="Calibri"/>
              <a:cs typeface="Calibri"/>
            </a:endParaRPr>
          </a:p>
          <a:p>
            <a:pPr marL="571500" indent="0"/>
            <a:endParaRPr lang="en-US" sz="4800" dirty="0">
              <a:solidFill>
                <a:schemeClr val="tx1"/>
              </a:solidFill>
              <a:latin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endParaRPr lang="en-US" sz="4800" dirty="0">
              <a:solidFill>
                <a:schemeClr val="tx1"/>
              </a:solidFill>
              <a:latin typeface="Calibri"/>
              <a:ea typeface="Calibri"/>
              <a:cs typeface="Calibri"/>
            </a:endParaRPr>
          </a:p>
          <a:p>
            <a:pPr marL="0" indent="0"/>
            <a:r>
              <a:rPr lang="en-US" sz="4800" dirty="0">
                <a:solidFill>
                  <a:schemeClr val="tx1"/>
                </a:solidFill>
                <a:latin typeface="Times New Roman" panose="02020603050405020304" pitchFamily="18" charset="0"/>
                <a:ea typeface="Calibri"/>
                <a:cs typeface="Times New Roman" panose="02020603050405020304" pitchFamily="18" charset="0"/>
              </a:rPr>
              <a:t>This graph shows the percent of households that are food insecure from 2001 to 2018 by race. As shown in the graph people of color are more food insecure than the white people.</a:t>
            </a:r>
            <a:endParaRPr lang="en-US" dirty="0">
              <a:solidFill>
                <a:schemeClr val="tx1"/>
              </a:solidFill>
              <a:latin typeface="Times New Roman" panose="02020603050405020304" pitchFamily="18" charset="0"/>
              <a:ea typeface="Calibri"/>
              <a:cs typeface="Times New Roman" panose="02020603050405020304" pitchFamily="18" charset="0"/>
            </a:endParaRPr>
          </a:p>
          <a:p>
            <a:pPr marL="0" indent="0"/>
            <a:r>
              <a:rPr lang="en-US" sz="4800" dirty="0">
                <a:solidFill>
                  <a:schemeClr val="tx1"/>
                </a:solidFill>
                <a:latin typeface="Times New Roman" panose="02020603050405020304" pitchFamily="18" charset="0"/>
                <a:ea typeface="Calibri"/>
                <a:cs typeface="Times New Roman" panose="02020603050405020304" pitchFamily="18" charset="0"/>
              </a:rPr>
              <a:t>Majority-Black neighborhoods are more than twice as likely as majority-White neighborhoods</a:t>
            </a:r>
            <a:r>
              <a:rPr lang="en-US" sz="4800" i="1" dirty="0">
                <a:solidFill>
                  <a:schemeClr val="tx1"/>
                </a:solidFill>
                <a:latin typeface="Times New Roman" panose="02020603050405020304" pitchFamily="18" charset="0"/>
                <a:ea typeface="Calibri"/>
                <a:cs typeface="Times New Roman" panose="02020603050405020304" pitchFamily="18" charset="0"/>
              </a:rPr>
              <a:t> not</a:t>
            </a:r>
            <a:r>
              <a:rPr lang="en-US" sz="4800" dirty="0">
                <a:solidFill>
                  <a:schemeClr val="tx1"/>
                </a:solidFill>
                <a:latin typeface="Times New Roman" panose="02020603050405020304" pitchFamily="18" charset="0"/>
                <a:ea typeface="Calibri"/>
                <a:cs typeface="Times New Roman" panose="02020603050405020304" pitchFamily="18" charset="0"/>
              </a:rPr>
              <a:t> to have a supermarket. (Ney,2022)</a:t>
            </a:r>
            <a:endParaRPr lang="en-US" dirty="0">
              <a:solidFill>
                <a:schemeClr val="tx1"/>
              </a:solidFill>
              <a:latin typeface="Times New Roman" panose="02020603050405020304" pitchFamily="18" charset="0"/>
              <a:cs typeface="Times New Roman" panose="02020603050405020304" pitchFamily="18" charset="0"/>
            </a:endParaRPr>
          </a:p>
          <a:p>
            <a:pPr marL="0" indent="0"/>
            <a:endParaRPr lang="en-US" sz="4800" dirty="0">
              <a:solidFill>
                <a:schemeClr val="tx1"/>
              </a:solidFill>
              <a:latin typeface="Calibri"/>
              <a:ea typeface="Calibri"/>
              <a:cs typeface="Calibri"/>
            </a:endParaRPr>
          </a:p>
          <a:p>
            <a:pPr marL="0" indent="0" algn="ctr"/>
            <a:r>
              <a:rPr lang="en-US" sz="4800" b="1" u="sng" dirty="0">
                <a:latin typeface="Calibri"/>
                <a:ea typeface="Calibri"/>
                <a:cs typeface="Calibri"/>
              </a:rPr>
              <a:t>Food Desert and Academic Achievement</a:t>
            </a:r>
            <a:endParaRPr lang="en-US" sz="4800" u="sng" dirty="0">
              <a:latin typeface="Calibri"/>
              <a:ea typeface="Calibri"/>
              <a:cs typeface="Calibri"/>
            </a:endParaRPr>
          </a:p>
          <a:p>
            <a:pPr marL="0" indent="0"/>
            <a:endParaRPr lang="en-US" sz="4800" dirty="0">
              <a:solidFill>
                <a:schemeClr val="tx1"/>
              </a:solidFill>
              <a:latin typeface="Calibri"/>
              <a:cs typeface="Calibri"/>
            </a:endParaRPr>
          </a:p>
          <a:p>
            <a:pPr marL="0" indent="0"/>
            <a:r>
              <a:rPr lang="en-US" sz="4800" dirty="0">
                <a:solidFill>
                  <a:schemeClr val="tx1"/>
                </a:solidFill>
                <a:latin typeface="Calibri"/>
                <a:cs typeface="Calibri"/>
              </a:rPr>
              <a:t> </a:t>
            </a:r>
            <a:r>
              <a:rPr lang="en-US" sz="4800" dirty="0">
                <a:solidFill>
                  <a:schemeClr val="tx1"/>
                </a:solidFill>
                <a:latin typeface="Times New Roman" panose="02020603050405020304" pitchFamily="18" charset="0"/>
                <a:cs typeface="Times New Roman" panose="02020603050405020304" pitchFamily="18" charset="0"/>
              </a:rPr>
              <a:t>In a study done in the New York State school district showed a correlation between living in food deserts and poor academic achievement. (</a:t>
            </a:r>
            <a:r>
              <a:rPr lang="en-US" sz="4800" dirty="0" err="1">
                <a:latin typeface="Times New Roman" panose="02020603050405020304" pitchFamily="18" charset="0"/>
                <a:cs typeface="Times New Roman" panose="02020603050405020304" pitchFamily="18" charset="0"/>
              </a:rPr>
              <a:t>Frndak</a:t>
            </a:r>
            <a:r>
              <a:rPr lang="en-US" sz="4800" dirty="0">
                <a:latin typeface="Times New Roman" panose="02020603050405020304" pitchFamily="18" charset="0"/>
                <a:cs typeface="Times New Roman" panose="02020603050405020304" pitchFamily="18" charset="0"/>
              </a:rPr>
              <a:t>, 2014)</a:t>
            </a:r>
            <a:endParaRPr lang="en-US" dirty="0">
              <a:latin typeface="Times New Roman" panose="02020603050405020304" pitchFamily="18" charset="0"/>
              <a:cs typeface="Times New Roman" panose="02020603050405020304" pitchFamily="18" charset="0"/>
            </a:endParaRPr>
          </a:p>
          <a:p>
            <a:pPr marL="0" indent="0"/>
            <a:r>
              <a:rPr lang="en-US" sz="4800" dirty="0">
                <a:latin typeface="Times New Roman" panose="02020603050405020304" pitchFamily="18" charset="0"/>
                <a:cs typeface="Times New Roman" panose="02020603050405020304" pitchFamily="18" charset="0"/>
              </a:rPr>
              <a:t>There are significant negative correlations between achievement scores and the percentage of people that are at low access and are of low income. (</a:t>
            </a:r>
            <a:r>
              <a:rPr lang="en-US" sz="4800" dirty="0" err="1">
                <a:latin typeface="Times New Roman" panose="02020603050405020304" pitchFamily="18" charset="0"/>
                <a:cs typeface="Times New Roman" panose="02020603050405020304" pitchFamily="18" charset="0"/>
              </a:rPr>
              <a:t>Frndak</a:t>
            </a:r>
            <a:r>
              <a:rPr lang="en-US" sz="4800" dirty="0">
                <a:latin typeface="Times New Roman" panose="02020603050405020304" pitchFamily="18" charset="0"/>
                <a:cs typeface="Times New Roman" panose="02020603050405020304" pitchFamily="18" charset="0"/>
              </a:rPr>
              <a:t>, 2014)</a:t>
            </a:r>
            <a:endParaRPr lang="en-US" dirty="0">
              <a:latin typeface="Times New Roman" panose="02020603050405020304" pitchFamily="18" charset="0"/>
              <a:cs typeface="Times New Roman" panose="02020603050405020304" pitchFamily="18" charset="0"/>
            </a:endParaRPr>
          </a:p>
          <a:p>
            <a:pPr marL="0" indent="0"/>
            <a:r>
              <a:rPr lang="en-US" sz="4800" dirty="0">
                <a:latin typeface="Times New Roman" panose="02020603050405020304" pitchFamily="18" charset="0"/>
                <a:cs typeface="Times New Roman" panose="02020603050405020304" pitchFamily="18" charset="0"/>
              </a:rPr>
              <a:t>Several studies have reported that breakfast habits and general diet quality among children were related to academic achievement and cognitive functioning.(</a:t>
            </a:r>
            <a:r>
              <a:rPr lang="en-US" sz="4800" dirty="0" err="1">
                <a:latin typeface="Times New Roman" panose="02020603050405020304" pitchFamily="18" charset="0"/>
                <a:cs typeface="Times New Roman" panose="02020603050405020304" pitchFamily="18" charset="0"/>
              </a:rPr>
              <a:t>Frndak</a:t>
            </a:r>
            <a:r>
              <a:rPr lang="en-US" sz="4800" dirty="0">
                <a:latin typeface="Times New Roman" panose="02020603050405020304" pitchFamily="18" charset="0"/>
                <a:cs typeface="Times New Roman" panose="02020603050405020304" pitchFamily="18" charset="0"/>
              </a:rPr>
              <a:t>, 2014)</a:t>
            </a:r>
            <a:endParaRPr lang="en-US" dirty="0">
              <a:latin typeface="Times New Roman" panose="02020603050405020304" pitchFamily="18" charset="0"/>
              <a:cs typeface="Times New Roman" panose="02020603050405020304" pitchFamily="18" charset="0"/>
            </a:endParaRPr>
          </a:p>
          <a:p>
            <a:pPr marL="1828800">
              <a:buFont typeface="Arial"/>
              <a:buChar char="•"/>
            </a:pPr>
            <a:endParaRPr lang="en-US" sz="4800" dirty="0">
              <a:latin typeface="Calibri"/>
            </a:endParaRPr>
          </a:p>
          <a:p>
            <a:pPr marL="1828800">
              <a:buFont typeface="Arial"/>
              <a:buChar char="•"/>
            </a:pPr>
            <a:endParaRPr lang="en-US" sz="4800" dirty="0">
              <a:latin typeface="Calibri"/>
            </a:endParaRPr>
          </a:p>
          <a:p>
            <a:pPr marL="571500" indent="-114300">
              <a:buFont typeface="Arial,Sans-Serif"/>
              <a:buChar char="•"/>
            </a:pPr>
            <a:endParaRPr lang="en-US" sz="4800" dirty="0">
              <a:latin typeface="Calibri"/>
              <a:cs typeface="Calibri"/>
            </a:endParaRPr>
          </a:p>
          <a:p>
            <a:pPr marL="685800" indent="-685800">
              <a:buChar char="•"/>
            </a:pPr>
            <a:endParaRPr lang="en-US" sz="4800" dirty="0">
              <a:latin typeface="Calibri"/>
            </a:endParaRPr>
          </a:p>
          <a:p>
            <a:pPr marL="0" indent="0">
              <a:spcBef>
                <a:spcPts val="0"/>
              </a:spcBef>
            </a:pPr>
            <a:endParaRPr lang="en-US" sz="4800" dirty="0"/>
          </a:p>
        </p:txBody>
      </p:sp>
      <p:pic>
        <p:nvPicPr>
          <p:cNvPr id="5" name="Picture 5" descr="A graph of a graph showing the number of people in the united states&#10;&#10;Description automatically generated">
            <a:extLst>
              <a:ext uri="{FF2B5EF4-FFF2-40B4-BE49-F238E27FC236}">
                <a16:creationId xmlns:a16="http://schemas.microsoft.com/office/drawing/2014/main" id="{93C31A37-BEFE-7B73-46DF-0A5713435508}"/>
              </a:ext>
            </a:extLst>
          </p:cNvPr>
          <p:cNvPicPr>
            <a:picLocks noChangeAspect="1"/>
          </p:cNvPicPr>
          <p:nvPr/>
        </p:nvPicPr>
        <p:blipFill>
          <a:blip r:embed="rId3"/>
          <a:stretch>
            <a:fillRect/>
          </a:stretch>
        </p:blipFill>
        <p:spPr>
          <a:xfrm>
            <a:off x="14646744" y="6725038"/>
            <a:ext cx="14935332" cy="8389456"/>
          </a:xfrm>
          <a:prstGeom prst="rect">
            <a:avLst/>
          </a:prstGeom>
        </p:spPr>
      </p:pic>
      <p:sp>
        <p:nvSpPr>
          <p:cNvPr id="7" name="Google Shape;30;p1">
            <a:extLst>
              <a:ext uri="{FF2B5EF4-FFF2-40B4-BE49-F238E27FC236}">
                <a16:creationId xmlns:a16="http://schemas.microsoft.com/office/drawing/2014/main" id="{03B6D660-0212-38DA-0284-080CA5A1D1A9}"/>
              </a:ext>
            </a:extLst>
          </p:cNvPr>
          <p:cNvSpPr txBox="1">
            <a:spLocks/>
          </p:cNvSpPr>
          <p:nvPr/>
        </p:nvSpPr>
        <p:spPr>
          <a:xfrm>
            <a:off x="717963" y="4331492"/>
            <a:ext cx="13585370" cy="1066800"/>
          </a:xfrm>
          <a:prstGeom prst="rect">
            <a:avLst/>
          </a:prstGeom>
          <a:solidFill>
            <a:schemeClr val="bg2">
              <a:lumMod val="20000"/>
              <a:lumOff val="8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6000" b="0" dirty="0">
                <a:solidFill>
                  <a:schemeClr val="dk1"/>
                </a:solidFill>
                <a:latin typeface="Times New Roman" panose="02020603050405020304" pitchFamily="18" charset="0"/>
                <a:cs typeface="Times New Roman" panose="02020603050405020304" pitchFamily="18" charset="0"/>
              </a:rPr>
              <a:t>Introduction</a:t>
            </a:r>
          </a:p>
        </p:txBody>
      </p:sp>
      <p:sp>
        <p:nvSpPr>
          <p:cNvPr id="10" name="TextBox 9">
            <a:extLst>
              <a:ext uri="{FF2B5EF4-FFF2-40B4-BE49-F238E27FC236}">
                <a16:creationId xmlns:a16="http://schemas.microsoft.com/office/drawing/2014/main" id="{3B0FA1BE-E1BA-C2B6-D969-ACCF370887A4}"/>
              </a:ext>
            </a:extLst>
          </p:cNvPr>
          <p:cNvSpPr txBox="1"/>
          <p:nvPr/>
        </p:nvSpPr>
        <p:spPr>
          <a:xfrm>
            <a:off x="51790064" y="11189937"/>
            <a:ext cx="13554634" cy="923330"/>
          </a:xfrm>
          <a:prstGeom prst="rect">
            <a:avLst/>
          </a:prstGeom>
          <a:noFill/>
        </p:spPr>
        <p:txBody>
          <a:bodyPr rot="0" spcFirstLastPara="0" vertOverflow="overflow" horzOverflow="overflow" vert="horz" wrap="square" lIns="182880" tIns="91440" rIns="182880" bIns="91440" numCol="1" spcCol="0" rtlCol="0" fromWordArt="0" anchor="t" anchorCtr="0" forceAA="0" compatLnSpc="1">
            <a:prstTxWarp prst="textNoShape">
              <a:avLst/>
            </a:prstTxWarp>
            <a:spAutoFit/>
          </a:bodyPr>
          <a:lstStyle/>
          <a:p>
            <a:endParaRPr lang="en-US" sz="4800">
              <a:solidFill>
                <a:schemeClr val="tx1"/>
              </a:solidFill>
              <a:latin typeface="Calibri"/>
            </a:endParaRPr>
          </a:p>
        </p:txBody>
      </p:sp>
      <p:sp>
        <p:nvSpPr>
          <p:cNvPr id="3" name="Google Shape;38;p1">
            <a:extLst>
              <a:ext uri="{FF2B5EF4-FFF2-40B4-BE49-F238E27FC236}">
                <a16:creationId xmlns:a16="http://schemas.microsoft.com/office/drawing/2014/main" id="{E4ACD17B-D526-FFF4-4376-2D875AD80105}"/>
              </a:ext>
            </a:extLst>
          </p:cNvPr>
          <p:cNvSpPr txBox="1">
            <a:spLocks/>
          </p:cNvSpPr>
          <p:nvPr/>
        </p:nvSpPr>
        <p:spPr>
          <a:xfrm>
            <a:off x="29620791" y="4331492"/>
            <a:ext cx="13585370" cy="1066800"/>
          </a:xfrm>
          <a:prstGeom prst="rect">
            <a:avLst/>
          </a:prstGeom>
          <a:solidFill>
            <a:schemeClr val="bg2">
              <a:lumMod val="20000"/>
              <a:lumOff val="8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lgn="ctr">
              <a:spcBef>
                <a:spcPts val="0"/>
              </a:spcBef>
            </a:pPr>
            <a:r>
              <a:rPr lang="en-US" sz="6000" b="0" dirty="0">
                <a:solidFill>
                  <a:schemeClr val="dk1"/>
                </a:solidFill>
                <a:latin typeface="Times New Roman" panose="02020603050405020304" pitchFamily="18" charset="0"/>
                <a:ea typeface="Calibri"/>
                <a:cs typeface="Times New Roman" panose="02020603050405020304" pitchFamily="18" charset="0"/>
              </a:rPr>
              <a:t>Results</a:t>
            </a:r>
          </a:p>
        </p:txBody>
      </p:sp>
      <p:pic>
        <p:nvPicPr>
          <p:cNvPr id="9" name="Picture 10">
            <a:extLst>
              <a:ext uri="{FF2B5EF4-FFF2-40B4-BE49-F238E27FC236}">
                <a16:creationId xmlns:a16="http://schemas.microsoft.com/office/drawing/2014/main" id="{DD386FBC-4CCA-B9CF-CD69-D172F2D0322F}"/>
              </a:ext>
            </a:extLst>
          </p:cNvPr>
          <p:cNvPicPr>
            <a:picLocks noChangeAspect="1"/>
          </p:cNvPicPr>
          <p:nvPr/>
        </p:nvPicPr>
        <p:blipFill>
          <a:blip r:embed="rId4"/>
          <a:stretch>
            <a:fillRect/>
          </a:stretch>
        </p:blipFill>
        <p:spPr>
          <a:xfrm>
            <a:off x="711124" y="699406"/>
            <a:ext cx="2850072" cy="285007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604</Words>
  <Application>Microsoft Macintosh PowerPoint</Application>
  <PresentationFormat>Custom</PresentationFormat>
  <Paragraphs>96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Arial,Sans-Serif</vt:lpstr>
      <vt:lpstr>Lexend Medium</vt:lpstr>
      <vt:lpstr>Arial</vt:lpstr>
      <vt:lpstr>Times New Roman</vt:lpstr>
      <vt:lpstr>Lexend SemiBold</vt:lpstr>
      <vt:lpstr>Office Theme</vt:lpstr>
      <vt:lpstr>   Fried Food, Fried Brain: How Food Deserts Impact Academic Achievement Among Low-Income Americans Jenesis Twitty Southern School of Energy and Sustainability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Name  School</dc:title>
  <cp:lastModifiedBy>Kennedy Ruff</cp:lastModifiedBy>
  <cp:revision>33</cp:revision>
  <dcterms:modified xsi:type="dcterms:W3CDTF">2023-07-28T00:59:31Z</dcterms:modified>
</cp:coreProperties>
</file>