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2918400" cy="43891200"/>
  <p:notesSz cx="6858000" cy="9144000"/>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306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18"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18"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468880" y="7183123"/>
            <a:ext cx="27980700" cy="152805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4114800" y="23053043"/>
            <a:ext cx="24688800" cy="105969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600"/>
              </a:spcBef>
              <a:spcAft>
                <a:spcPts val="0"/>
              </a:spcAft>
              <a:buClr>
                <a:schemeClr val="dk1"/>
              </a:buClr>
              <a:buSzPts val="8640"/>
              <a:buNone/>
              <a:defRPr sz="8640"/>
            </a:lvl1pPr>
            <a:lvl2pPr lvl="1" algn="ctr">
              <a:lnSpc>
                <a:spcPct val="90000"/>
              </a:lnSpc>
              <a:spcBef>
                <a:spcPts val="1800"/>
              </a:spcBef>
              <a:spcAft>
                <a:spcPts val="0"/>
              </a:spcAft>
              <a:buClr>
                <a:schemeClr val="dk1"/>
              </a:buClr>
              <a:buSzPts val="7200"/>
              <a:buNone/>
              <a:defRPr sz="7200"/>
            </a:lvl2pPr>
            <a:lvl3pPr lvl="2" algn="ctr">
              <a:lnSpc>
                <a:spcPct val="90000"/>
              </a:lnSpc>
              <a:spcBef>
                <a:spcPts val="1800"/>
              </a:spcBef>
              <a:spcAft>
                <a:spcPts val="0"/>
              </a:spcAft>
              <a:buClr>
                <a:schemeClr val="dk1"/>
              </a:buClr>
              <a:buSzPts val="6480"/>
              <a:buNone/>
              <a:defRPr sz="6480"/>
            </a:lvl3pPr>
            <a:lvl4pPr lvl="3" algn="ctr">
              <a:lnSpc>
                <a:spcPct val="90000"/>
              </a:lnSpc>
              <a:spcBef>
                <a:spcPts val="1800"/>
              </a:spcBef>
              <a:spcAft>
                <a:spcPts val="0"/>
              </a:spcAft>
              <a:buClr>
                <a:schemeClr val="dk1"/>
              </a:buClr>
              <a:buSzPts val="5760"/>
              <a:buNone/>
              <a:defRPr sz="5760"/>
            </a:lvl4pPr>
            <a:lvl5pPr lvl="4" algn="ctr">
              <a:lnSpc>
                <a:spcPct val="90000"/>
              </a:lnSpc>
              <a:spcBef>
                <a:spcPts val="1800"/>
              </a:spcBef>
              <a:spcAft>
                <a:spcPts val="0"/>
              </a:spcAft>
              <a:buClr>
                <a:schemeClr val="dk1"/>
              </a:buClr>
              <a:buSzPts val="5760"/>
              <a:buNone/>
              <a:defRPr sz="5760"/>
            </a:lvl5pPr>
            <a:lvl6pPr lvl="5" algn="ctr">
              <a:lnSpc>
                <a:spcPct val="90000"/>
              </a:lnSpc>
              <a:spcBef>
                <a:spcPts val="1800"/>
              </a:spcBef>
              <a:spcAft>
                <a:spcPts val="0"/>
              </a:spcAft>
              <a:buClr>
                <a:schemeClr val="dk1"/>
              </a:buClr>
              <a:buSzPts val="5760"/>
              <a:buNone/>
              <a:defRPr sz="5760"/>
            </a:lvl6pPr>
            <a:lvl7pPr lvl="6" algn="ctr">
              <a:lnSpc>
                <a:spcPct val="90000"/>
              </a:lnSpc>
              <a:spcBef>
                <a:spcPts val="1800"/>
              </a:spcBef>
              <a:spcAft>
                <a:spcPts val="0"/>
              </a:spcAft>
              <a:buClr>
                <a:schemeClr val="dk1"/>
              </a:buClr>
              <a:buSzPts val="5760"/>
              <a:buNone/>
              <a:defRPr sz="5760"/>
            </a:lvl7pPr>
            <a:lvl8pPr lvl="7" algn="ctr">
              <a:lnSpc>
                <a:spcPct val="90000"/>
              </a:lnSpc>
              <a:spcBef>
                <a:spcPts val="1800"/>
              </a:spcBef>
              <a:spcAft>
                <a:spcPts val="0"/>
              </a:spcAft>
              <a:buClr>
                <a:schemeClr val="dk1"/>
              </a:buClr>
              <a:buSzPts val="5760"/>
              <a:buNone/>
              <a:defRPr sz="5760"/>
            </a:lvl8pPr>
            <a:lvl9pPr lvl="8" algn="ctr">
              <a:lnSpc>
                <a:spcPct val="90000"/>
              </a:lnSpc>
              <a:spcBef>
                <a:spcPts val="1800"/>
              </a:spcBef>
              <a:spcAft>
                <a:spcPts val="0"/>
              </a:spcAft>
              <a:buClr>
                <a:schemeClr val="dk1"/>
              </a:buClr>
              <a:buSzPts val="5760"/>
              <a:buNone/>
              <a:defRPr sz="5760"/>
            </a:lvl9pPr>
          </a:lstStyle>
          <a:p>
            <a:endParaRPr/>
          </a:p>
        </p:txBody>
      </p:sp>
      <p:sp>
        <p:nvSpPr>
          <p:cNvPr id="14" name="Google Shape;14;p2"/>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534910" y="11412350"/>
            <a:ext cx="27848700" cy="2839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8508212" y="17385850"/>
            <a:ext cx="37196100" cy="709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893648" y="10493500"/>
            <a:ext cx="37196100" cy="20882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2263140" y="11684000"/>
            <a:ext cx="28392000" cy="2784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2245997" y="10942333"/>
            <a:ext cx="28392000" cy="18257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1600"/>
              <a:buFont typeface="Calibri"/>
              <a:buNone/>
              <a:defRPr sz="2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2245997" y="29372573"/>
            <a:ext cx="28392000" cy="960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8640"/>
              <a:buNone/>
              <a:defRPr sz="8640">
                <a:solidFill>
                  <a:schemeClr val="dk1"/>
                </a:solidFill>
              </a:defRPr>
            </a:lvl1pPr>
            <a:lvl2pPr marL="914400" lvl="1" indent="-228600" algn="l">
              <a:lnSpc>
                <a:spcPct val="90000"/>
              </a:lnSpc>
              <a:spcBef>
                <a:spcPts val="1800"/>
              </a:spcBef>
              <a:spcAft>
                <a:spcPts val="0"/>
              </a:spcAft>
              <a:buClr>
                <a:srgbClr val="888888"/>
              </a:buClr>
              <a:buSzPts val="7200"/>
              <a:buNone/>
              <a:defRPr sz="7200">
                <a:solidFill>
                  <a:srgbClr val="888888"/>
                </a:solidFill>
              </a:defRPr>
            </a:lvl2pPr>
            <a:lvl3pPr marL="1371600" lvl="2" indent="-228600" algn="l">
              <a:lnSpc>
                <a:spcPct val="90000"/>
              </a:lnSpc>
              <a:spcBef>
                <a:spcPts val="1800"/>
              </a:spcBef>
              <a:spcAft>
                <a:spcPts val="0"/>
              </a:spcAft>
              <a:buClr>
                <a:srgbClr val="888888"/>
              </a:buClr>
              <a:buSzPts val="6480"/>
              <a:buNone/>
              <a:defRPr sz="6480">
                <a:solidFill>
                  <a:srgbClr val="888888"/>
                </a:solidFill>
              </a:defRPr>
            </a:lvl3pPr>
            <a:lvl4pPr marL="1828800" lvl="3" indent="-228600" algn="l">
              <a:lnSpc>
                <a:spcPct val="90000"/>
              </a:lnSpc>
              <a:spcBef>
                <a:spcPts val="1800"/>
              </a:spcBef>
              <a:spcAft>
                <a:spcPts val="0"/>
              </a:spcAft>
              <a:buClr>
                <a:srgbClr val="888888"/>
              </a:buClr>
              <a:buSzPts val="5760"/>
              <a:buNone/>
              <a:defRPr sz="5760">
                <a:solidFill>
                  <a:srgbClr val="888888"/>
                </a:solidFill>
              </a:defRPr>
            </a:lvl4pPr>
            <a:lvl5pPr marL="2286000" lvl="4" indent="-228600" algn="l">
              <a:lnSpc>
                <a:spcPct val="90000"/>
              </a:lnSpc>
              <a:spcBef>
                <a:spcPts val="1800"/>
              </a:spcBef>
              <a:spcAft>
                <a:spcPts val="0"/>
              </a:spcAft>
              <a:buClr>
                <a:srgbClr val="888888"/>
              </a:buClr>
              <a:buSzPts val="5760"/>
              <a:buNone/>
              <a:defRPr sz="5760">
                <a:solidFill>
                  <a:srgbClr val="888888"/>
                </a:solidFill>
              </a:defRPr>
            </a:lvl5pPr>
            <a:lvl6pPr marL="2743200" lvl="5" indent="-228600" algn="l">
              <a:lnSpc>
                <a:spcPct val="90000"/>
              </a:lnSpc>
              <a:spcBef>
                <a:spcPts val="1800"/>
              </a:spcBef>
              <a:spcAft>
                <a:spcPts val="0"/>
              </a:spcAft>
              <a:buClr>
                <a:srgbClr val="888888"/>
              </a:buClr>
              <a:buSzPts val="5760"/>
              <a:buNone/>
              <a:defRPr sz="5760">
                <a:solidFill>
                  <a:srgbClr val="888888"/>
                </a:solidFill>
              </a:defRPr>
            </a:lvl6pPr>
            <a:lvl7pPr marL="3200400" lvl="6" indent="-228600" algn="l">
              <a:lnSpc>
                <a:spcPct val="90000"/>
              </a:lnSpc>
              <a:spcBef>
                <a:spcPts val="1800"/>
              </a:spcBef>
              <a:spcAft>
                <a:spcPts val="0"/>
              </a:spcAft>
              <a:buClr>
                <a:srgbClr val="888888"/>
              </a:buClr>
              <a:buSzPts val="5760"/>
              <a:buNone/>
              <a:defRPr sz="5760">
                <a:solidFill>
                  <a:srgbClr val="888888"/>
                </a:solidFill>
              </a:defRPr>
            </a:lvl7pPr>
            <a:lvl8pPr marL="3657600" lvl="7" indent="-228600" algn="l">
              <a:lnSpc>
                <a:spcPct val="90000"/>
              </a:lnSpc>
              <a:spcBef>
                <a:spcPts val="1800"/>
              </a:spcBef>
              <a:spcAft>
                <a:spcPts val="0"/>
              </a:spcAft>
              <a:buClr>
                <a:srgbClr val="888888"/>
              </a:buClr>
              <a:buSzPts val="5760"/>
              <a:buNone/>
              <a:defRPr sz="5760">
                <a:solidFill>
                  <a:srgbClr val="888888"/>
                </a:solidFill>
              </a:defRPr>
            </a:lvl8pPr>
            <a:lvl9pPr marL="4114800" lvl="8" indent="-228600" algn="l">
              <a:lnSpc>
                <a:spcPct val="90000"/>
              </a:lnSpc>
              <a:spcBef>
                <a:spcPts val="1800"/>
              </a:spcBef>
              <a:spcAft>
                <a:spcPts val="0"/>
              </a:spcAft>
              <a:buClr>
                <a:srgbClr val="888888"/>
              </a:buClr>
              <a:buSzPts val="5760"/>
              <a:buNone/>
              <a:defRPr sz="5760">
                <a:solidFill>
                  <a:srgbClr val="888888"/>
                </a:solidFill>
              </a:defRPr>
            </a:lvl9pPr>
          </a:lstStyle>
          <a:p>
            <a:endParaRPr/>
          </a:p>
        </p:txBody>
      </p:sp>
      <p:sp>
        <p:nvSpPr>
          <p:cNvPr id="26" name="Google Shape;26;p4"/>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263140" y="11684000"/>
            <a:ext cx="13990200" cy="2784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16664940" y="11684000"/>
            <a:ext cx="13990200" cy="27848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267428"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267431" y="10759443"/>
            <a:ext cx="13926000" cy="5273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39" name="Google Shape;39;p6"/>
          <p:cNvSpPr txBox="1">
            <a:spLocks noGrp="1"/>
          </p:cNvSpPr>
          <p:nvPr>
            <p:ph type="body" idx="2"/>
          </p:nvPr>
        </p:nvSpPr>
        <p:spPr>
          <a:xfrm>
            <a:off x="2267431" y="16032480"/>
            <a:ext cx="13926000" cy="23581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16664942" y="10759443"/>
            <a:ext cx="13994700" cy="5273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600"/>
              </a:spcBef>
              <a:spcAft>
                <a:spcPts val="0"/>
              </a:spcAft>
              <a:buClr>
                <a:schemeClr val="dk1"/>
              </a:buClr>
              <a:buSzPts val="8640"/>
              <a:buNone/>
              <a:defRPr sz="8640" b="1"/>
            </a:lvl1pPr>
            <a:lvl2pPr marL="914400" lvl="1" indent="-228600" algn="l">
              <a:lnSpc>
                <a:spcPct val="90000"/>
              </a:lnSpc>
              <a:spcBef>
                <a:spcPts val="1800"/>
              </a:spcBef>
              <a:spcAft>
                <a:spcPts val="0"/>
              </a:spcAft>
              <a:buClr>
                <a:schemeClr val="dk1"/>
              </a:buClr>
              <a:buSzPts val="7200"/>
              <a:buNone/>
              <a:defRPr sz="7200" b="1"/>
            </a:lvl2pPr>
            <a:lvl3pPr marL="1371600" lvl="2" indent="-228600" algn="l">
              <a:lnSpc>
                <a:spcPct val="90000"/>
              </a:lnSpc>
              <a:spcBef>
                <a:spcPts val="1800"/>
              </a:spcBef>
              <a:spcAft>
                <a:spcPts val="0"/>
              </a:spcAft>
              <a:buClr>
                <a:schemeClr val="dk1"/>
              </a:buClr>
              <a:buSzPts val="6480"/>
              <a:buNone/>
              <a:defRPr sz="6480" b="1"/>
            </a:lvl3pPr>
            <a:lvl4pPr marL="1828800" lvl="3" indent="-228600" algn="l">
              <a:lnSpc>
                <a:spcPct val="90000"/>
              </a:lnSpc>
              <a:spcBef>
                <a:spcPts val="1800"/>
              </a:spcBef>
              <a:spcAft>
                <a:spcPts val="0"/>
              </a:spcAft>
              <a:buClr>
                <a:schemeClr val="dk1"/>
              </a:buClr>
              <a:buSzPts val="5760"/>
              <a:buNone/>
              <a:defRPr sz="5760" b="1"/>
            </a:lvl4pPr>
            <a:lvl5pPr marL="2286000" lvl="4" indent="-228600" algn="l">
              <a:lnSpc>
                <a:spcPct val="90000"/>
              </a:lnSpc>
              <a:spcBef>
                <a:spcPts val="1800"/>
              </a:spcBef>
              <a:spcAft>
                <a:spcPts val="0"/>
              </a:spcAft>
              <a:buClr>
                <a:schemeClr val="dk1"/>
              </a:buClr>
              <a:buSzPts val="5760"/>
              <a:buNone/>
              <a:defRPr sz="5760" b="1"/>
            </a:lvl5pPr>
            <a:lvl6pPr marL="2743200" lvl="5" indent="-228600" algn="l">
              <a:lnSpc>
                <a:spcPct val="90000"/>
              </a:lnSpc>
              <a:spcBef>
                <a:spcPts val="1800"/>
              </a:spcBef>
              <a:spcAft>
                <a:spcPts val="0"/>
              </a:spcAft>
              <a:buClr>
                <a:schemeClr val="dk1"/>
              </a:buClr>
              <a:buSzPts val="5760"/>
              <a:buNone/>
              <a:defRPr sz="5760" b="1"/>
            </a:lvl6pPr>
            <a:lvl7pPr marL="3200400" lvl="6" indent="-228600" algn="l">
              <a:lnSpc>
                <a:spcPct val="90000"/>
              </a:lnSpc>
              <a:spcBef>
                <a:spcPts val="1800"/>
              </a:spcBef>
              <a:spcAft>
                <a:spcPts val="0"/>
              </a:spcAft>
              <a:buClr>
                <a:schemeClr val="dk1"/>
              </a:buClr>
              <a:buSzPts val="5760"/>
              <a:buNone/>
              <a:defRPr sz="5760" b="1"/>
            </a:lvl7pPr>
            <a:lvl8pPr marL="3657600" lvl="7" indent="-228600" algn="l">
              <a:lnSpc>
                <a:spcPct val="90000"/>
              </a:lnSpc>
              <a:spcBef>
                <a:spcPts val="1800"/>
              </a:spcBef>
              <a:spcAft>
                <a:spcPts val="0"/>
              </a:spcAft>
              <a:buClr>
                <a:schemeClr val="dk1"/>
              </a:buClr>
              <a:buSzPts val="5760"/>
              <a:buNone/>
              <a:defRPr sz="5760" b="1"/>
            </a:lvl8pPr>
            <a:lvl9pPr marL="4114800" lvl="8" indent="-228600" algn="l">
              <a:lnSpc>
                <a:spcPct val="90000"/>
              </a:lnSpc>
              <a:spcBef>
                <a:spcPts val="1800"/>
              </a:spcBef>
              <a:spcAft>
                <a:spcPts val="0"/>
              </a:spcAft>
              <a:buClr>
                <a:schemeClr val="dk1"/>
              </a:buClr>
              <a:buSzPts val="5760"/>
              <a:buNone/>
              <a:defRPr sz="5760" b="1"/>
            </a:lvl9pPr>
          </a:lstStyle>
          <a:p>
            <a:endParaRPr/>
          </a:p>
        </p:txBody>
      </p:sp>
      <p:sp>
        <p:nvSpPr>
          <p:cNvPr id="41" name="Google Shape;41;p6"/>
          <p:cNvSpPr txBox="1">
            <a:spLocks noGrp="1"/>
          </p:cNvSpPr>
          <p:nvPr>
            <p:ph type="body" idx="4"/>
          </p:nvPr>
        </p:nvSpPr>
        <p:spPr>
          <a:xfrm>
            <a:off x="16664942" y="16032480"/>
            <a:ext cx="13994700" cy="23581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600"/>
              </a:spcBef>
              <a:spcAft>
                <a:spcPts val="0"/>
              </a:spcAft>
              <a:buClr>
                <a:schemeClr val="dk1"/>
              </a:buClr>
              <a:buSzPts val="1800"/>
              <a:buChar char="•"/>
              <a:defRPr/>
            </a:lvl1pPr>
            <a:lvl2pPr marL="914400" lvl="1" indent="-342900" algn="l">
              <a:lnSpc>
                <a:spcPct val="90000"/>
              </a:lnSpc>
              <a:spcBef>
                <a:spcPts val="1800"/>
              </a:spcBef>
              <a:spcAft>
                <a:spcPts val="0"/>
              </a:spcAft>
              <a:buClr>
                <a:schemeClr val="dk1"/>
              </a:buClr>
              <a:buSzPts val="1800"/>
              <a:buChar char="•"/>
              <a:defRPr/>
            </a:lvl2pPr>
            <a:lvl3pPr marL="1371600" lvl="2" indent="-342900" algn="l">
              <a:lnSpc>
                <a:spcPct val="90000"/>
              </a:lnSpc>
              <a:spcBef>
                <a:spcPts val="1800"/>
              </a:spcBef>
              <a:spcAft>
                <a:spcPts val="0"/>
              </a:spcAft>
              <a:buClr>
                <a:schemeClr val="dk1"/>
              </a:buClr>
              <a:buSzPts val="1800"/>
              <a:buChar char="•"/>
              <a:defRPr/>
            </a:lvl3pPr>
            <a:lvl4pPr marL="1828800" lvl="3" indent="-342900" algn="l">
              <a:lnSpc>
                <a:spcPct val="90000"/>
              </a:lnSpc>
              <a:spcBef>
                <a:spcPts val="1800"/>
              </a:spcBef>
              <a:spcAft>
                <a:spcPts val="0"/>
              </a:spcAft>
              <a:buClr>
                <a:schemeClr val="dk1"/>
              </a:buClr>
              <a:buSzPts val="1800"/>
              <a:buChar char="•"/>
              <a:defRPr/>
            </a:lvl4pPr>
            <a:lvl5pPr marL="2286000" lvl="4" indent="-342900" algn="l">
              <a:lnSpc>
                <a:spcPct val="90000"/>
              </a:lnSpc>
              <a:spcBef>
                <a:spcPts val="1800"/>
              </a:spcBef>
              <a:spcAft>
                <a:spcPts val="0"/>
              </a:spcAft>
              <a:buClr>
                <a:schemeClr val="dk1"/>
              </a:buClr>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1800"/>
              </a:spcBef>
              <a:spcAft>
                <a:spcPts val="0"/>
              </a:spcAft>
              <a:buClr>
                <a:schemeClr val="dk1"/>
              </a:buClr>
              <a:buSzPts val="1800"/>
              <a:buChar char="•"/>
              <a:defRPr/>
            </a:lvl7pPr>
            <a:lvl8pPr marL="3657600" lvl="7" indent="-342900" algn="l">
              <a:lnSpc>
                <a:spcPct val="90000"/>
              </a:lnSpc>
              <a:spcBef>
                <a:spcPts val="1800"/>
              </a:spcBef>
              <a:spcAft>
                <a:spcPts val="0"/>
              </a:spcAft>
              <a:buClr>
                <a:schemeClr val="dk1"/>
              </a:buClr>
              <a:buSzPts val="1800"/>
              <a:buChar char="•"/>
              <a:defRPr/>
            </a:lvl8pPr>
            <a:lvl9pPr marL="4114800" lvl="8" indent="-342900" algn="l">
              <a:lnSpc>
                <a:spcPct val="90000"/>
              </a:lnSpc>
              <a:spcBef>
                <a:spcPts val="18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67428" y="2926080"/>
            <a:ext cx="10617000" cy="10241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3994608" y="6319530"/>
            <a:ext cx="16665000" cy="31191300"/>
          </a:xfrm>
          <a:prstGeom prst="rect">
            <a:avLst/>
          </a:prstGeom>
          <a:noFill/>
          <a:ln>
            <a:noFill/>
          </a:ln>
        </p:spPr>
        <p:txBody>
          <a:bodyPr spcFirstLastPara="1" wrap="square" lIns="91425" tIns="45700" rIns="91425" bIns="45700" anchor="t" anchorCtr="0">
            <a:normAutofit/>
          </a:bodyPr>
          <a:lstStyle>
            <a:lvl1pPr marL="457200" lvl="0" indent="-960120" algn="l">
              <a:lnSpc>
                <a:spcPct val="90000"/>
              </a:lnSpc>
              <a:spcBef>
                <a:spcPts val="3600"/>
              </a:spcBef>
              <a:spcAft>
                <a:spcPts val="0"/>
              </a:spcAft>
              <a:buClr>
                <a:schemeClr val="dk1"/>
              </a:buClr>
              <a:buSzPts val="11520"/>
              <a:buChar char="•"/>
              <a:defRPr sz="11520"/>
            </a:lvl1pPr>
            <a:lvl2pPr marL="914400" lvl="1" indent="-868680" algn="l">
              <a:lnSpc>
                <a:spcPct val="90000"/>
              </a:lnSpc>
              <a:spcBef>
                <a:spcPts val="1800"/>
              </a:spcBef>
              <a:spcAft>
                <a:spcPts val="0"/>
              </a:spcAft>
              <a:buClr>
                <a:schemeClr val="dk1"/>
              </a:buClr>
              <a:buSzPts val="10080"/>
              <a:buChar char="•"/>
              <a:defRPr sz="10080"/>
            </a:lvl2pPr>
            <a:lvl3pPr marL="1371600" lvl="2" indent="-777240" algn="l">
              <a:lnSpc>
                <a:spcPct val="90000"/>
              </a:lnSpc>
              <a:spcBef>
                <a:spcPts val="1800"/>
              </a:spcBef>
              <a:spcAft>
                <a:spcPts val="0"/>
              </a:spcAft>
              <a:buClr>
                <a:schemeClr val="dk1"/>
              </a:buClr>
              <a:buSzPts val="8640"/>
              <a:buChar char="•"/>
              <a:defRPr sz="8640"/>
            </a:lvl3pPr>
            <a:lvl4pPr marL="1828800" lvl="3" indent="-685800" algn="l">
              <a:lnSpc>
                <a:spcPct val="90000"/>
              </a:lnSpc>
              <a:spcBef>
                <a:spcPts val="1800"/>
              </a:spcBef>
              <a:spcAft>
                <a:spcPts val="0"/>
              </a:spcAft>
              <a:buClr>
                <a:schemeClr val="dk1"/>
              </a:buClr>
              <a:buSzPts val="7200"/>
              <a:buChar char="•"/>
              <a:defRPr sz="7200"/>
            </a:lvl4pPr>
            <a:lvl5pPr marL="2286000" lvl="4" indent="-685800" algn="l">
              <a:lnSpc>
                <a:spcPct val="90000"/>
              </a:lnSpc>
              <a:spcBef>
                <a:spcPts val="1800"/>
              </a:spcBef>
              <a:spcAft>
                <a:spcPts val="0"/>
              </a:spcAft>
              <a:buClr>
                <a:schemeClr val="dk1"/>
              </a:buClr>
              <a:buSzPts val="7200"/>
              <a:buChar char="•"/>
              <a:defRPr sz="7200"/>
            </a:lvl5pPr>
            <a:lvl6pPr marL="2743200" lvl="5" indent="-685800" algn="l">
              <a:lnSpc>
                <a:spcPct val="90000"/>
              </a:lnSpc>
              <a:spcBef>
                <a:spcPts val="1800"/>
              </a:spcBef>
              <a:spcAft>
                <a:spcPts val="0"/>
              </a:spcAft>
              <a:buClr>
                <a:schemeClr val="dk1"/>
              </a:buClr>
              <a:buSzPts val="7200"/>
              <a:buChar char="•"/>
              <a:defRPr sz="7200"/>
            </a:lvl6pPr>
            <a:lvl7pPr marL="3200400" lvl="6" indent="-685800" algn="l">
              <a:lnSpc>
                <a:spcPct val="90000"/>
              </a:lnSpc>
              <a:spcBef>
                <a:spcPts val="1800"/>
              </a:spcBef>
              <a:spcAft>
                <a:spcPts val="0"/>
              </a:spcAft>
              <a:buClr>
                <a:schemeClr val="dk1"/>
              </a:buClr>
              <a:buSzPts val="7200"/>
              <a:buChar char="•"/>
              <a:defRPr sz="7200"/>
            </a:lvl7pPr>
            <a:lvl8pPr marL="3657600" lvl="7" indent="-685800" algn="l">
              <a:lnSpc>
                <a:spcPct val="90000"/>
              </a:lnSpc>
              <a:spcBef>
                <a:spcPts val="1800"/>
              </a:spcBef>
              <a:spcAft>
                <a:spcPts val="0"/>
              </a:spcAft>
              <a:buClr>
                <a:schemeClr val="dk1"/>
              </a:buClr>
              <a:buSzPts val="7200"/>
              <a:buChar char="•"/>
              <a:defRPr sz="7200"/>
            </a:lvl8pPr>
            <a:lvl9pPr marL="4114800" lvl="8" indent="-685800" algn="l">
              <a:lnSpc>
                <a:spcPct val="90000"/>
              </a:lnSpc>
              <a:spcBef>
                <a:spcPts val="1800"/>
              </a:spcBef>
              <a:spcAft>
                <a:spcPts val="0"/>
              </a:spcAft>
              <a:buClr>
                <a:schemeClr val="dk1"/>
              </a:buClr>
              <a:buSzPts val="7200"/>
              <a:buChar char="•"/>
              <a:defRPr sz="7200"/>
            </a:lvl9pPr>
          </a:lstStyle>
          <a:p>
            <a:endParaRPr/>
          </a:p>
        </p:txBody>
      </p:sp>
      <p:sp>
        <p:nvSpPr>
          <p:cNvPr id="57" name="Google Shape;57;p9"/>
          <p:cNvSpPr txBox="1">
            <a:spLocks noGrp="1"/>
          </p:cNvSpPr>
          <p:nvPr>
            <p:ph type="body" idx="2"/>
          </p:nvPr>
        </p:nvSpPr>
        <p:spPr>
          <a:xfrm>
            <a:off x="2267428" y="13167360"/>
            <a:ext cx="10617000" cy="24393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58" name="Google Shape;58;p9"/>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267428" y="2926080"/>
            <a:ext cx="10617000" cy="10241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1520"/>
              <a:buFont typeface="Calibri"/>
              <a:buNone/>
              <a:defRPr sz="11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3994608" y="6319530"/>
            <a:ext cx="16665000" cy="31191300"/>
          </a:xfrm>
          <a:prstGeom prst="rect">
            <a:avLst/>
          </a:prstGeom>
          <a:noFill/>
          <a:ln>
            <a:noFill/>
          </a:ln>
        </p:spPr>
      </p:sp>
      <p:sp>
        <p:nvSpPr>
          <p:cNvPr id="64" name="Google Shape;64;p10"/>
          <p:cNvSpPr txBox="1">
            <a:spLocks noGrp="1"/>
          </p:cNvSpPr>
          <p:nvPr>
            <p:ph type="body" idx="1"/>
          </p:nvPr>
        </p:nvSpPr>
        <p:spPr>
          <a:xfrm>
            <a:off x="2267428" y="13167360"/>
            <a:ext cx="10617000" cy="24393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600"/>
              </a:spcBef>
              <a:spcAft>
                <a:spcPts val="0"/>
              </a:spcAft>
              <a:buClr>
                <a:schemeClr val="dk1"/>
              </a:buClr>
              <a:buSzPts val="5760"/>
              <a:buNone/>
              <a:defRPr sz="5760"/>
            </a:lvl1pPr>
            <a:lvl2pPr marL="914400" lvl="1" indent="-228600" algn="l">
              <a:lnSpc>
                <a:spcPct val="90000"/>
              </a:lnSpc>
              <a:spcBef>
                <a:spcPts val="1800"/>
              </a:spcBef>
              <a:spcAft>
                <a:spcPts val="0"/>
              </a:spcAft>
              <a:buClr>
                <a:schemeClr val="dk1"/>
              </a:buClr>
              <a:buSzPts val="5040"/>
              <a:buNone/>
              <a:defRPr sz="5040"/>
            </a:lvl2pPr>
            <a:lvl3pPr marL="1371600" lvl="2" indent="-228600" algn="l">
              <a:lnSpc>
                <a:spcPct val="90000"/>
              </a:lnSpc>
              <a:spcBef>
                <a:spcPts val="1800"/>
              </a:spcBef>
              <a:spcAft>
                <a:spcPts val="0"/>
              </a:spcAft>
              <a:buClr>
                <a:schemeClr val="dk1"/>
              </a:buClr>
              <a:buSzPts val="4320"/>
              <a:buNone/>
              <a:defRPr sz="4320"/>
            </a:lvl3pPr>
            <a:lvl4pPr marL="1828800" lvl="3" indent="-228600" algn="l">
              <a:lnSpc>
                <a:spcPct val="90000"/>
              </a:lnSpc>
              <a:spcBef>
                <a:spcPts val="1800"/>
              </a:spcBef>
              <a:spcAft>
                <a:spcPts val="0"/>
              </a:spcAft>
              <a:buClr>
                <a:schemeClr val="dk1"/>
              </a:buClr>
              <a:buSzPts val="3600"/>
              <a:buNone/>
              <a:defRPr sz="3600"/>
            </a:lvl4pPr>
            <a:lvl5pPr marL="2286000" lvl="4" indent="-228600" algn="l">
              <a:lnSpc>
                <a:spcPct val="90000"/>
              </a:lnSpc>
              <a:spcBef>
                <a:spcPts val="1800"/>
              </a:spcBef>
              <a:spcAft>
                <a:spcPts val="0"/>
              </a:spcAft>
              <a:buClr>
                <a:schemeClr val="dk1"/>
              </a:buClr>
              <a:buSzPts val="3600"/>
              <a:buNone/>
              <a:defRPr sz="3600"/>
            </a:lvl5pPr>
            <a:lvl6pPr marL="2743200" lvl="5" indent="-228600" algn="l">
              <a:lnSpc>
                <a:spcPct val="90000"/>
              </a:lnSpc>
              <a:spcBef>
                <a:spcPts val="1800"/>
              </a:spcBef>
              <a:spcAft>
                <a:spcPts val="0"/>
              </a:spcAft>
              <a:buClr>
                <a:schemeClr val="dk1"/>
              </a:buClr>
              <a:buSzPts val="3600"/>
              <a:buNone/>
              <a:defRPr sz="3600"/>
            </a:lvl6pPr>
            <a:lvl7pPr marL="3200400" lvl="6" indent="-228600" algn="l">
              <a:lnSpc>
                <a:spcPct val="90000"/>
              </a:lnSpc>
              <a:spcBef>
                <a:spcPts val="1800"/>
              </a:spcBef>
              <a:spcAft>
                <a:spcPts val="0"/>
              </a:spcAft>
              <a:buClr>
                <a:schemeClr val="dk1"/>
              </a:buClr>
              <a:buSzPts val="3600"/>
              <a:buNone/>
              <a:defRPr sz="3600"/>
            </a:lvl7pPr>
            <a:lvl8pPr marL="3657600" lvl="7" indent="-228600" algn="l">
              <a:lnSpc>
                <a:spcPct val="90000"/>
              </a:lnSpc>
              <a:spcBef>
                <a:spcPts val="1800"/>
              </a:spcBef>
              <a:spcAft>
                <a:spcPts val="0"/>
              </a:spcAft>
              <a:buClr>
                <a:schemeClr val="dk1"/>
              </a:buClr>
              <a:buSzPts val="3600"/>
              <a:buNone/>
              <a:defRPr sz="3600"/>
            </a:lvl8pPr>
            <a:lvl9pPr marL="4114800" lvl="8" indent="-228600" algn="l">
              <a:lnSpc>
                <a:spcPct val="90000"/>
              </a:lnSpc>
              <a:spcBef>
                <a:spcPts val="1800"/>
              </a:spcBef>
              <a:spcAft>
                <a:spcPts val="0"/>
              </a:spcAft>
              <a:buClr>
                <a:schemeClr val="dk1"/>
              </a:buClr>
              <a:buSzPts val="3600"/>
              <a:buNone/>
              <a:defRPr sz="3600"/>
            </a:lvl9pPr>
          </a:lstStyle>
          <a:p>
            <a:endParaRPr/>
          </a:p>
        </p:txBody>
      </p:sp>
      <p:sp>
        <p:nvSpPr>
          <p:cNvPr id="65" name="Google Shape;65;p10"/>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63140" y="2336810"/>
            <a:ext cx="28392000" cy="8483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5840"/>
              <a:buFont typeface="Calibri"/>
              <a:buNone/>
              <a:defRPr sz="158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63140" y="11684000"/>
            <a:ext cx="28392000" cy="27848700"/>
          </a:xfrm>
          <a:prstGeom prst="rect">
            <a:avLst/>
          </a:prstGeom>
          <a:noFill/>
          <a:ln>
            <a:noFill/>
          </a:ln>
        </p:spPr>
        <p:txBody>
          <a:bodyPr spcFirstLastPara="1" wrap="square" lIns="91425" tIns="45700" rIns="91425" bIns="45700" anchor="t" anchorCtr="0">
            <a:normAutofit/>
          </a:bodyPr>
          <a:lstStyle>
            <a:lvl1pPr marL="457200" marR="0" lvl="0" indent="-868680" algn="l" rtl="0">
              <a:lnSpc>
                <a:spcPct val="90000"/>
              </a:lnSpc>
              <a:spcBef>
                <a:spcPts val="36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1pPr>
            <a:lvl2pPr marL="914400" marR="0" lvl="1" indent="-777240" algn="l" rtl="0">
              <a:lnSpc>
                <a:spcPct val="90000"/>
              </a:lnSpc>
              <a:spcBef>
                <a:spcPts val="1800"/>
              </a:spcBef>
              <a:spcAft>
                <a:spcPts val="0"/>
              </a:spcAft>
              <a:buClr>
                <a:schemeClr val="dk1"/>
              </a:buClr>
              <a:buSzPts val="8640"/>
              <a:buFont typeface="Arial"/>
              <a:buChar char="•"/>
              <a:defRPr sz="8640" b="0" i="0" u="none" strike="noStrike" cap="none">
                <a:solidFill>
                  <a:schemeClr val="dk1"/>
                </a:solidFill>
                <a:latin typeface="Calibri"/>
                <a:ea typeface="Calibri"/>
                <a:cs typeface="Calibri"/>
                <a:sym typeface="Calibri"/>
              </a:defRPr>
            </a:lvl2pPr>
            <a:lvl3pPr marL="1371600" marR="0" lvl="2" indent="-685800" algn="l" rtl="0">
              <a:lnSpc>
                <a:spcPct val="90000"/>
              </a:lnSpc>
              <a:spcBef>
                <a:spcPts val="1800"/>
              </a:spcBef>
              <a:spcAft>
                <a:spcPts val="0"/>
              </a:spcAft>
              <a:buClr>
                <a:schemeClr val="dk1"/>
              </a:buClr>
              <a:buSzPts val="7200"/>
              <a:buFont typeface="Arial"/>
              <a:buChar char="•"/>
              <a:defRPr sz="7200" b="0" i="0" u="none" strike="noStrike" cap="none">
                <a:solidFill>
                  <a:schemeClr val="dk1"/>
                </a:solidFill>
                <a:latin typeface="Calibri"/>
                <a:ea typeface="Calibri"/>
                <a:cs typeface="Calibri"/>
                <a:sym typeface="Calibri"/>
              </a:defRPr>
            </a:lvl3pPr>
            <a:lvl4pPr marL="1828800" marR="0" lvl="3" indent="-640080"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4pPr>
            <a:lvl5pPr marL="2286000" marR="0" lvl="4"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63140" y="40680650"/>
            <a:ext cx="7406700" cy="23367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0904220" y="40680650"/>
            <a:ext cx="11109900" cy="23367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7258"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23248620" y="40680650"/>
            <a:ext cx="7406700" cy="23367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320" b="0" i="0" u="none" strike="noStrike" cap="none">
                <a:solidFill>
                  <a:srgbClr val="888888"/>
                </a:solidFill>
                <a:latin typeface="Calibri"/>
                <a:ea typeface="Calibri"/>
                <a:cs typeface="Calibri"/>
                <a:sym typeface="Calibri"/>
              </a:defRPr>
            </a:lvl1pPr>
            <a:lvl2pPr marL="0" marR="0" lvl="1" indent="0" algn="r" rtl="0">
              <a:spcBef>
                <a:spcPts val="0"/>
              </a:spcBef>
              <a:buNone/>
              <a:defRPr sz="4320" b="0" i="0" u="none" strike="noStrike" cap="none">
                <a:solidFill>
                  <a:srgbClr val="888888"/>
                </a:solidFill>
                <a:latin typeface="Calibri"/>
                <a:ea typeface="Calibri"/>
                <a:cs typeface="Calibri"/>
                <a:sym typeface="Calibri"/>
              </a:defRPr>
            </a:lvl2pPr>
            <a:lvl3pPr marL="0" marR="0" lvl="2" indent="0" algn="r" rtl="0">
              <a:spcBef>
                <a:spcPts val="0"/>
              </a:spcBef>
              <a:buNone/>
              <a:defRPr sz="4320" b="0" i="0" u="none" strike="noStrike" cap="none">
                <a:solidFill>
                  <a:srgbClr val="888888"/>
                </a:solidFill>
                <a:latin typeface="Calibri"/>
                <a:ea typeface="Calibri"/>
                <a:cs typeface="Calibri"/>
                <a:sym typeface="Calibri"/>
              </a:defRPr>
            </a:lvl3pPr>
            <a:lvl4pPr marL="0" marR="0" lvl="3" indent="0" algn="r" rtl="0">
              <a:spcBef>
                <a:spcPts val="0"/>
              </a:spcBef>
              <a:buNone/>
              <a:defRPr sz="4320" b="0" i="0" u="none" strike="noStrike" cap="none">
                <a:solidFill>
                  <a:srgbClr val="888888"/>
                </a:solidFill>
                <a:latin typeface="Calibri"/>
                <a:ea typeface="Calibri"/>
                <a:cs typeface="Calibri"/>
                <a:sym typeface="Calibri"/>
              </a:defRPr>
            </a:lvl4pPr>
            <a:lvl5pPr marL="0" marR="0" lvl="4" indent="0" algn="r" rtl="0">
              <a:spcBef>
                <a:spcPts val="0"/>
              </a:spcBef>
              <a:buNone/>
              <a:defRPr sz="4320" b="0" i="0" u="none" strike="noStrike" cap="none">
                <a:solidFill>
                  <a:srgbClr val="888888"/>
                </a:solidFill>
                <a:latin typeface="Calibri"/>
                <a:ea typeface="Calibri"/>
                <a:cs typeface="Calibri"/>
                <a:sym typeface="Calibri"/>
              </a:defRPr>
            </a:lvl5pPr>
            <a:lvl6pPr marL="0" marR="0" lvl="5" indent="0" algn="r" rtl="0">
              <a:spcBef>
                <a:spcPts val="0"/>
              </a:spcBef>
              <a:buNone/>
              <a:defRPr sz="4320" b="0" i="0" u="none" strike="noStrike" cap="none">
                <a:solidFill>
                  <a:srgbClr val="888888"/>
                </a:solidFill>
                <a:latin typeface="Calibri"/>
                <a:ea typeface="Calibri"/>
                <a:cs typeface="Calibri"/>
                <a:sym typeface="Calibri"/>
              </a:defRPr>
            </a:lvl6pPr>
            <a:lvl7pPr marL="0" marR="0" lvl="6" indent="0" algn="r" rtl="0">
              <a:spcBef>
                <a:spcPts val="0"/>
              </a:spcBef>
              <a:buNone/>
              <a:defRPr sz="4320" b="0" i="0" u="none" strike="noStrike" cap="none">
                <a:solidFill>
                  <a:srgbClr val="888888"/>
                </a:solidFill>
                <a:latin typeface="Calibri"/>
                <a:ea typeface="Calibri"/>
                <a:cs typeface="Calibri"/>
                <a:sym typeface="Calibri"/>
              </a:defRPr>
            </a:lvl7pPr>
            <a:lvl8pPr marL="0" marR="0" lvl="7" indent="0" algn="r" rtl="0">
              <a:spcBef>
                <a:spcPts val="0"/>
              </a:spcBef>
              <a:buNone/>
              <a:defRPr sz="4320" b="0" i="0" u="none" strike="noStrike" cap="none">
                <a:solidFill>
                  <a:srgbClr val="888888"/>
                </a:solidFill>
                <a:latin typeface="Calibri"/>
                <a:ea typeface="Calibri"/>
                <a:cs typeface="Calibri"/>
                <a:sym typeface="Calibri"/>
              </a:defRPr>
            </a:lvl8pPr>
            <a:lvl9pPr marL="0" marR="0" lvl="8" indent="0" algn="r" rtl="0">
              <a:spcBef>
                <a:spcPts val="0"/>
              </a:spcBef>
              <a:buNone/>
              <a:defRPr sz="4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descr="decorative"/>
          <p:cNvSpPr/>
          <p:nvPr/>
        </p:nvSpPr>
        <p:spPr>
          <a:xfrm>
            <a:off x="283219" y="619267"/>
            <a:ext cx="30120600" cy="3612000"/>
          </a:xfrm>
          <a:prstGeom prst="rect">
            <a:avLst/>
          </a:prstGeom>
          <a:solidFill>
            <a:srgbClr val="DB709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chemeClr val="lt1"/>
              </a:solidFill>
              <a:latin typeface="Calibri"/>
              <a:ea typeface="Calibri"/>
              <a:cs typeface="Calibri"/>
              <a:sym typeface="Calibri"/>
            </a:endParaRPr>
          </a:p>
        </p:txBody>
      </p:sp>
      <p:sp>
        <p:nvSpPr>
          <p:cNvPr id="85" name="Google Shape;85;p13" descr="decorative"/>
          <p:cNvSpPr/>
          <p:nvPr/>
        </p:nvSpPr>
        <p:spPr>
          <a:xfrm>
            <a:off x="6811987" y="3429700"/>
            <a:ext cx="25964700" cy="18288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rgbClr val="D64309"/>
              </a:solidFill>
              <a:latin typeface="Calibri"/>
              <a:ea typeface="Calibri"/>
              <a:cs typeface="Calibri"/>
              <a:sym typeface="Calibri"/>
            </a:endParaRPr>
          </a:p>
        </p:txBody>
      </p:sp>
      <p:sp>
        <p:nvSpPr>
          <p:cNvPr id="86" name="Google Shape;86;p13" descr="decorative"/>
          <p:cNvSpPr/>
          <p:nvPr/>
        </p:nvSpPr>
        <p:spPr>
          <a:xfrm>
            <a:off x="406890" y="6015077"/>
            <a:ext cx="32369700" cy="18288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b="0" i="0" u="none" strike="noStrike" cap="none">
              <a:solidFill>
                <a:srgbClr val="D64309"/>
              </a:solidFill>
              <a:latin typeface="Calibri"/>
              <a:ea typeface="Calibri"/>
              <a:cs typeface="Calibri"/>
              <a:sym typeface="Calibri"/>
            </a:endParaRPr>
          </a:p>
        </p:txBody>
      </p:sp>
      <p:sp>
        <p:nvSpPr>
          <p:cNvPr id="87" name="Google Shape;87;p13"/>
          <p:cNvSpPr txBox="1"/>
          <p:nvPr/>
        </p:nvSpPr>
        <p:spPr>
          <a:xfrm>
            <a:off x="776779" y="8390976"/>
            <a:ext cx="94803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a:solidFill>
                  <a:srgbClr val="EC849C"/>
                </a:solidFill>
              </a:rPr>
              <a:t>Introduction</a:t>
            </a:r>
            <a:endParaRPr sz="7000" b="1">
              <a:solidFill>
                <a:srgbClr val="EC849C"/>
              </a:solidFill>
            </a:endParaRPr>
          </a:p>
        </p:txBody>
      </p:sp>
      <p:sp>
        <p:nvSpPr>
          <p:cNvPr id="88" name="Google Shape;88;p13"/>
          <p:cNvSpPr txBox="1"/>
          <p:nvPr/>
        </p:nvSpPr>
        <p:spPr>
          <a:xfrm>
            <a:off x="1867781" y="616960"/>
            <a:ext cx="27976200" cy="270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0" b="1">
                <a:solidFill>
                  <a:schemeClr val="dk1"/>
                </a:solidFill>
                <a:latin typeface="Arial Black"/>
                <a:ea typeface="Arial Black"/>
                <a:cs typeface="Arial Black"/>
                <a:sym typeface="Arial Black"/>
              </a:rPr>
              <a:t>The Effects Of Sexual Exploitation On The African American Community</a:t>
            </a:r>
            <a:r>
              <a:rPr lang="en-US" sz="9000" b="1">
                <a:solidFill>
                  <a:srgbClr val="EC849C"/>
                </a:solidFill>
                <a:latin typeface="Arial Black"/>
                <a:ea typeface="Arial Black"/>
                <a:cs typeface="Arial Black"/>
                <a:sym typeface="Arial Black"/>
              </a:rPr>
              <a:t> </a:t>
            </a:r>
            <a:endParaRPr>
              <a:solidFill>
                <a:srgbClr val="EC849C"/>
              </a:solidFill>
            </a:endParaRPr>
          </a:p>
        </p:txBody>
      </p:sp>
      <p:sp>
        <p:nvSpPr>
          <p:cNvPr id="89" name="Google Shape;89;p13"/>
          <p:cNvSpPr txBox="1"/>
          <p:nvPr/>
        </p:nvSpPr>
        <p:spPr>
          <a:xfrm>
            <a:off x="776805" y="6432963"/>
            <a:ext cx="32918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0" name="Google Shape;90;p13"/>
          <p:cNvSpPr txBox="1"/>
          <p:nvPr/>
        </p:nvSpPr>
        <p:spPr>
          <a:xfrm>
            <a:off x="6889024" y="3851761"/>
            <a:ext cx="223416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rPr>
              <a:t>Giovanni Giagnacova | Hillside New Tech High School </a:t>
            </a:r>
            <a:endParaRPr sz="4000">
              <a:solidFill>
                <a:schemeClr val="dk1"/>
              </a:solidFill>
            </a:endParaRPr>
          </a:p>
        </p:txBody>
      </p:sp>
      <p:sp>
        <p:nvSpPr>
          <p:cNvPr id="91" name="Google Shape;91;p13"/>
          <p:cNvSpPr txBox="1"/>
          <p:nvPr/>
        </p:nvSpPr>
        <p:spPr>
          <a:xfrm>
            <a:off x="283225" y="23390954"/>
            <a:ext cx="9743400" cy="17947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The sexual exploitation of some African Americans has taken place since slavery until today. Due to the stereotypical belief that African Americans are hyper-sexual, they are animalistic. This sexual abuse and exploitation was about the abuser exhibiting power over their victims.</a:t>
            </a:r>
            <a:endParaRPr sz="4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40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4000">
                <a:solidFill>
                  <a:schemeClr val="dk1"/>
                </a:solidFill>
                <a:latin typeface="Calibri"/>
                <a:ea typeface="Calibri"/>
                <a:cs typeface="Calibri"/>
                <a:sym typeface="Calibri"/>
              </a:rPr>
              <a:t>During slavery, African American women were sexually exploited by their slave owners and other white men at a greater length than their white counterparts. According to </a:t>
            </a:r>
            <a:r>
              <a:rPr lang="en-US" sz="4000" i="1">
                <a:solidFill>
                  <a:schemeClr val="dk1"/>
                </a:solidFill>
                <a:latin typeface="Calibri"/>
                <a:ea typeface="Calibri"/>
                <a:cs typeface="Calibri"/>
                <a:sym typeface="Calibri"/>
              </a:rPr>
              <a:t>Sexual Exploitation of Black Woman from the years 1619-2020,</a:t>
            </a:r>
            <a:r>
              <a:rPr lang="en-US" sz="4000">
                <a:solidFill>
                  <a:schemeClr val="dk1"/>
                </a:solidFill>
                <a:latin typeface="Calibri"/>
                <a:ea typeface="Calibri"/>
                <a:cs typeface="Calibri"/>
                <a:sym typeface="Calibri"/>
              </a:rPr>
              <a:t> “the treatment of black females who were slaves has contributed to the disparities in sexual and reproductive health today.”  Unfortunately, this wasn’t exclusive to black women; while overlooked there have been several recorded instances of sexual assault and rape of enslaved men and boys. </a:t>
            </a:r>
            <a:endParaRPr sz="400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400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US" sz="4000">
                <a:solidFill>
                  <a:schemeClr val="dk1"/>
                </a:solidFill>
                <a:latin typeface="Calibri"/>
                <a:ea typeface="Calibri"/>
                <a:cs typeface="Calibri"/>
                <a:sym typeface="Calibri"/>
              </a:rPr>
              <a:t>In post-slavery, according to the </a:t>
            </a:r>
            <a:r>
              <a:rPr lang="en-US" sz="4000" i="1">
                <a:solidFill>
                  <a:schemeClr val="dk1"/>
                </a:solidFill>
                <a:latin typeface="Calibri"/>
                <a:ea typeface="Calibri"/>
                <a:cs typeface="Calibri"/>
                <a:sym typeface="Calibri"/>
              </a:rPr>
              <a:t>EJI Reports</a:t>
            </a:r>
            <a:r>
              <a:rPr lang="en-US" sz="4000">
                <a:solidFill>
                  <a:schemeClr val="dk1"/>
                </a:solidFill>
                <a:latin typeface="Calibri"/>
                <a:ea typeface="Calibri"/>
                <a:cs typeface="Calibri"/>
                <a:sym typeface="Calibri"/>
              </a:rPr>
              <a:t>, </a:t>
            </a:r>
            <a:r>
              <a:rPr lang="en-US" sz="4000" i="1">
                <a:solidFill>
                  <a:schemeClr val="dk1"/>
                </a:solidFill>
                <a:latin typeface="Calibri"/>
                <a:ea typeface="Calibri"/>
                <a:cs typeface="Calibri"/>
                <a:sym typeface="Calibri"/>
              </a:rPr>
              <a:t>Sexual Violence Targeting Black Woman</a:t>
            </a:r>
            <a:r>
              <a:rPr lang="en-US" sz="4000">
                <a:solidFill>
                  <a:schemeClr val="dk1"/>
                </a:solidFill>
                <a:latin typeface="Calibri"/>
                <a:ea typeface="Calibri"/>
                <a:cs typeface="Calibri"/>
                <a:sym typeface="Calibri"/>
              </a:rPr>
              <a:t>, during the reconstruction, post-reconstruction, and Jim Crow Era things such as rape and lynchings were justified by the villainization and hypersexualization of African American individuals.</a:t>
            </a:r>
            <a:endParaRPr sz="4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4000">
              <a:solidFill>
                <a:schemeClr val="dk1"/>
              </a:solidFill>
            </a:endParaRPr>
          </a:p>
        </p:txBody>
      </p:sp>
      <p:sp>
        <p:nvSpPr>
          <p:cNvPr id="92" name="Google Shape;92;p13"/>
          <p:cNvSpPr txBox="1"/>
          <p:nvPr/>
        </p:nvSpPr>
        <p:spPr>
          <a:xfrm>
            <a:off x="21741680" y="29125394"/>
            <a:ext cx="53577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a:solidFill>
                  <a:srgbClr val="EC849C"/>
                </a:solidFill>
              </a:rPr>
              <a:t>References</a:t>
            </a:r>
            <a:endParaRPr sz="7000">
              <a:solidFill>
                <a:srgbClr val="EC849C"/>
              </a:solidFill>
            </a:endParaRPr>
          </a:p>
        </p:txBody>
      </p:sp>
      <p:sp>
        <p:nvSpPr>
          <p:cNvPr id="93" name="Google Shape;93;p13" descr="decorative"/>
          <p:cNvSpPr/>
          <p:nvPr/>
        </p:nvSpPr>
        <p:spPr>
          <a:xfrm rot="5400000">
            <a:off x="-5283230" y="23870890"/>
            <a:ext cx="30632400" cy="915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94" name="Google Shape;94;p13" descr="decorative"/>
          <p:cNvSpPr/>
          <p:nvPr/>
        </p:nvSpPr>
        <p:spPr>
          <a:xfrm rot="5400000">
            <a:off x="6034854" y="23870890"/>
            <a:ext cx="30632400" cy="915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95" name="Google Shape;95;p13"/>
          <p:cNvSpPr txBox="1"/>
          <p:nvPr/>
        </p:nvSpPr>
        <p:spPr>
          <a:xfrm>
            <a:off x="441550" y="21980500"/>
            <a:ext cx="97434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a:solidFill>
                  <a:srgbClr val="EC849C"/>
                </a:solidFill>
              </a:rPr>
              <a:t>Background</a:t>
            </a:r>
            <a:endParaRPr sz="7000">
              <a:solidFill>
                <a:srgbClr val="EC849C"/>
              </a:solidFill>
            </a:endParaRPr>
          </a:p>
        </p:txBody>
      </p:sp>
      <p:sp>
        <p:nvSpPr>
          <p:cNvPr id="96" name="Google Shape;96;p13"/>
          <p:cNvSpPr txBox="1"/>
          <p:nvPr/>
        </p:nvSpPr>
        <p:spPr>
          <a:xfrm>
            <a:off x="21690536" y="20021921"/>
            <a:ext cx="59853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a:solidFill>
                  <a:srgbClr val="EC849C"/>
                </a:solidFill>
              </a:rPr>
              <a:t>Conclusions</a:t>
            </a:r>
            <a:endParaRPr sz="7000">
              <a:solidFill>
                <a:srgbClr val="EC849C"/>
              </a:solidFill>
            </a:endParaRPr>
          </a:p>
        </p:txBody>
      </p:sp>
      <p:sp>
        <p:nvSpPr>
          <p:cNvPr id="97" name="Google Shape;97;p13"/>
          <p:cNvSpPr txBox="1"/>
          <p:nvPr/>
        </p:nvSpPr>
        <p:spPr>
          <a:xfrm>
            <a:off x="10281072" y="17368775"/>
            <a:ext cx="108219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000" b="1">
                <a:solidFill>
                  <a:srgbClr val="EC849C"/>
                </a:solidFill>
              </a:rPr>
              <a:t>Data and Findings</a:t>
            </a:r>
            <a:endParaRPr sz="7000">
              <a:solidFill>
                <a:srgbClr val="EC849C"/>
              </a:solidFill>
            </a:endParaRPr>
          </a:p>
        </p:txBody>
      </p:sp>
      <p:sp>
        <p:nvSpPr>
          <p:cNvPr id="98" name="Google Shape;98;p13" descr="decorative"/>
          <p:cNvSpPr/>
          <p:nvPr/>
        </p:nvSpPr>
        <p:spPr>
          <a:xfrm rot="10800000">
            <a:off x="10607108" y="16785375"/>
            <a:ext cx="9418200" cy="915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99" name="Google Shape;99;p13"/>
          <p:cNvSpPr txBox="1"/>
          <p:nvPr/>
        </p:nvSpPr>
        <p:spPr>
          <a:xfrm>
            <a:off x="21690544" y="30953967"/>
            <a:ext cx="11040900" cy="9635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000">
                <a:solidFill>
                  <a:schemeClr val="dk1"/>
                </a:solidFill>
                <a:latin typeface="Calibri"/>
                <a:ea typeface="Calibri"/>
                <a:cs typeface="Calibri"/>
                <a:sym typeface="Calibri"/>
              </a:rPr>
              <a:t>Blair, C. M. (2014). African American Women’s Sexuality. Frontiers: A Journal of Women Studies, 35(1), 4–10. https://doi.org/10.5250/fronjwomestud.35.1.0004</a:t>
            </a:r>
            <a:endParaRPr sz="20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Brown, D. L., White-Johnson, R. L., &amp; Griffin-Fennell, F. D. (2013). Breaking the chains: examining the endorsement of modern Jezebel images and racial-ethnic esteem among African American women. Culture, Health &amp; Sexuality, 15(5/6), 525–539. http://www.jstor.org/stable/23524698</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SzPts val="1100"/>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Elia, J. P., Farrington, J., Powell,&amp; N. W., Graham, G.(2019). Some Notes on the History of Black Sexuality in the United States. In Slavery to liberation: The african american experience (pp. 74–98). essay, Encompass Digital Archive.</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Foster, T. A. (2011). The Sexual Abuse of Black Men under American Slavery. Journal of the History of Sexuality, 20(3), 445–464. http://www.jstor.org/stable/41305880</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Leverette, T. (2015). [Review of Mixed Race Stereotypes in South African and American Literature, by Diana Adesola Mafe]. Research in African Literatures, 46(2), 166–168. https://doi.org/10.2979/reseafrilite.46.2.166</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Russell, T. (2008). The Color of Discipline: Civil Rights and Black Sexuality. American Quarterly, 60(1), 101–128. http://www.jstor.org/stable/40068501</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Sexual violence targeting black women. EJI Reports. (2020, July 8). Retrieved July 19, 2022, from https://eji.org/report/reconstruction-in-america/the-danger-of-freedom/sidebar/sexual-violence-targeting-black-women/</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The National Intimate Partner and Sexual Violence Survey: 2010-2012 ... (n.d.). Retrieved July 20, 2022, from https://www.cdc.gov/violenceprevention/pdf/NISVS-StateReportBook.pdf</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	</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2000">
                <a:solidFill>
                  <a:schemeClr val="dk1"/>
                </a:solidFill>
                <a:latin typeface="Calibri"/>
                <a:ea typeface="Calibri"/>
                <a:cs typeface="Calibri"/>
                <a:sym typeface="Calibri"/>
              </a:rPr>
              <a:t>Wilson, D. R. (n.d.). Sexual exploitation of black women from the years ... - digital commons. Retrieved July 20, 2022, from https://digitalcommons.tourolaw.edu/cgi/viewcontent.cgi?article=1079&amp;amp;context=jrge</a:t>
            </a:r>
            <a:endParaRPr sz="2000">
              <a:solidFill>
                <a:schemeClr val="dk1"/>
              </a:solidFill>
              <a:latin typeface="Calibri"/>
              <a:ea typeface="Calibri"/>
              <a:cs typeface="Calibri"/>
              <a:sym typeface="Calibri"/>
            </a:endParaRPr>
          </a:p>
        </p:txBody>
      </p:sp>
      <p:sp>
        <p:nvSpPr>
          <p:cNvPr id="100" name="Google Shape;100;p13" descr="decorative"/>
          <p:cNvSpPr/>
          <p:nvPr/>
        </p:nvSpPr>
        <p:spPr>
          <a:xfrm>
            <a:off x="54625" y="42018147"/>
            <a:ext cx="32918400" cy="18288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101" name="Google Shape;101;p13" descr="decorative"/>
          <p:cNvSpPr/>
          <p:nvPr/>
        </p:nvSpPr>
        <p:spPr>
          <a:xfrm rot="10800000">
            <a:off x="21864180" y="19532053"/>
            <a:ext cx="10058400" cy="915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102" name="Google Shape;102;p13"/>
          <p:cNvSpPr txBox="1"/>
          <p:nvPr/>
        </p:nvSpPr>
        <p:spPr>
          <a:xfrm>
            <a:off x="21690544" y="21515700"/>
            <a:ext cx="11228100" cy="8096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a:solidFill>
                  <a:schemeClr val="dk1"/>
                </a:solidFill>
                <a:latin typeface="Calibri"/>
                <a:ea typeface="Calibri"/>
                <a:cs typeface="Calibri"/>
                <a:sym typeface="Calibri"/>
              </a:rPr>
              <a:t>My research has shown that the sexual exploitation of African Americans has made a huge impact in the community. My research conveys that historically, it has been used to dehumanize, humiliate, and justify physical violence against freed and enslaved African Americans during slavery and post-slavery era. My findings also illustrate that silence and fear is still prevalent today. There are resources and organizations taking action today to combat sexual violence such as Rape, Abuse &amp; Incest National Network (RAINN) and National Sexual Violence Resource Center (NSVRC).  </a:t>
            </a:r>
            <a:endParaRPr sz="4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4000">
              <a:solidFill>
                <a:schemeClr val="dk1"/>
              </a:solidFill>
              <a:latin typeface="Calibri"/>
              <a:ea typeface="Calibri"/>
              <a:cs typeface="Calibri"/>
              <a:sym typeface="Calibri"/>
            </a:endParaRPr>
          </a:p>
        </p:txBody>
      </p:sp>
      <p:sp>
        <p:nvSpPr>
          <p:cNvPr id="103" name="Google Shape;103;p13"/>
          <p:cNvSpPr txBox="1"/>
          <p:nvPr/>
        </p:nvSpPr>
        <p:spPr>
          <a:xfrm>
            <a:off x="10820300" y="9632725"/>
            <a:ext cx="9743400" cy="7080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In doing the research, I found all of the sources and evidence on JSTOR and Google Scholar. Most articles I found were published in the 1990s-2020s. The majority of my sources were qualitative research. A lot of the research I found was analyzing historical documents. A few of the keywords that I used were: ‘sexual exploitation’, ‘abuse’, ‘African American’, ‘sexuality’, and ‘women’. Some other terms I used were ‘post-slavery’, and ‘slave’. </a:t>
            </a:r>
            <a:r>
              <a:rPr lang="en-US" sz="300" b="1">
                <a:solidFill>
                  <a:srgbClr val="DF5452"/>
                </a:solidFill>
                <a:latin typeface="Calibri"/>
                <a:ea typeface="Calibri"/>
                <a:cs typeface="Calibri"/>
                <a:sym typeface="Calibri"/>
              </a:rPr>
              <a:t>wh</a:t>
            </a:r>
            <a:endParaRPr sz="300" b="1">
              <a:solidFill>
                <a:srgbClr val="DF545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
        <p:nvSpPr>
          <p:cNvPr id="104" name="Google Shape;104;p13"/>
          <p:cNvSpPr txBox="1"/>
          <p:nvPr/>
        </p:nvSpPr>
        <p:spPr>
          <a:xfrm>
            <a:off x="10795225" y="8390975"/>
            <a:ext cx="10821900" cy="1169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EC849C"/>
                </a:solidFill>
              </a:rPr>
              <a:t> </a:t>
            </a:r>
            <a:r>
              <a:rPr lang="en-US" sz="7000" b="1">
                <a:solidFill>
                  <a:srgbClr val="EC849C"/>
                </a:solidFill>
              </a:rPr>
              <a:t>Methodology</a:t>
            </a:r>
            <a:r>
              <a:rPr lang="en-US" sz="6000" b="1">
                <a:solidFill>
                  <a:srgbClr val="EC849C"/>
                </a:solidFill>
              </a:rPr>
              <a:t> </a:t>
            </a:r>
            <a:endParaRPr>
              <a:solidFill>
                <a:srgbClr val="EC849C"/>
              </a:solidFill>
            </a:endParaRPr>
          </a:p>
        </p:txBody>
      </p:sp>
      <p:sp>
        <p:nvSpPr>
          <p:cNvPr id="105" name="Google Shape;105;p13" descr="decorative"/>
          <p:cNvSpPr/>
          <p:nvPr/>
        </p:nvSpPr>
        <p:spPr>
          <a:xfrm rot="10800000">
            <a:off x="445835" y="21648250"/>
            <a:ext cx="9418200" cy="915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7258">
              <a:solidFill>
                <a:schemeClr val="lt1"/>
              </a:solidFill>
              <a:latin typeface="Calibri"/>
              <a:ea typeface="Calibri"/>
              <a:cs typeface="Calibri"/>
              <a:sym typeface="Calibri"/>
            </a:endParaRPr>
          </a:p>
        </p:txBody>
      </p:sp>
      <p:sp>
        <p:nvSpPr>
          <p:cNvPr id="106" name="Google Shape;106;p13" descr="decorative"/>
          <p:cNvSpPr/>
          <p:nvPr/>
        </p:nvSpPr>
        <p:spPr>
          <a:xfrm rot="10800000">
            <a:off x="21741600" y="30755298"/>
            <a:ext cx="10303500" cy="128400"/>
          </a:xfrm>
          <a:prstGeom prst="rect">
            <a:avLst/>
          </a:prstGeom>
          <a:solidFill>
            <a:srgbClr val="F199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58">
              <a:solidFill>
                <a:schemeClr val="lt1"/>
              </a:solidFill>
              <a:latin typeface="Calibri"/>
              <a:ea typeface="Calibri"/>
              <a:cs typeface="Calibri"/>
              <a:sym typeface="Calibri"/>
            </a:endParaRPr>
          </a:p>
        </p:txBody>
      </p:sp>
      <p:sp>
        <p:nvSpPr>
          <p:cNvPr id="107" name="Google Shape;107;p13"/>
          <p:cNvSpPr txBox="1"/>
          <p:nvPr/>
        </p:nvSpPr>
        <p:spPr>
          <a:xfrm>
            <a:off x="604150" y="10852650"/>
            <a:ext cx="941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8" name="Google Shape;108;p13"/>
          <p:cNvSpPr txBox="1"/>
          <p:nvPr/>
        </p:nvSpPr>
        <p:spPr>
          <a:xfrm>
            <a:off x="818275" y="9800735"/>
            <a:ext cx="9063000" cy="10651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000">
                <a:solidFill>
                  <a:schemeClr val="dk1"/>
                </a:solidFill>
                <a:latin typeface="Calibri"/>
                <a:ea typeface="Calibri"/>
                <a:cs typeface="Calibri"/>
                <a:sym typeface="Calibri"/>
              </a:rPr>
              <a:t>Enslaved african people were exposed to many atrocities such as sexual explotaiton. Sexual Exploitation is defined as sexual abuse used in order to gain profit or power. According to the</a:t>
            </a:r>
            <a:r>
              <a:rPr lang="en-US" sz="4000" i="1">
                <a:solidFill>
                  <a:schemeClr val="dk1"/>
                </a:solidFill>
                <a:latin typeface="Calibri"/>
                <a:ea typeface="Calibri"/>
                <a:cs typeface="Calibri"/>
                <a:sym typeface="Calibri"/>
              </a:rPr>
              <a:t> Sexual Expliotation of Black Women from the year 1619-2020,</a:t>
            </a:r>
            <a:r>
              <a:rPr lang="en-US" sz="4000">
                <a:solidFill>
                  <a:schemeClr val="dk1"/>
                </a:solidFill>
                <a:latin typeface="Calibri"/>
                <a:ea typeface="Calibri"/>
                <a:cs typeface="Calibri"/>
                <a:sym typeface="Calibri"/>
              </a:rPr>
              <a:t> “58% of all enslaved women from the ages of 15-30 were sexually assaulted by their slave owners and other white men.” The objective of my research is to anyalize and explain sexual explotation, its role in black history, and how it still impacts the African American community today.</a:t>
            </a:r>
            <a:r>
              <a:rPr lang="en-US" sz="4000" b="1">
                <a:solidFill>
                  <a:schemeClr val="dk1"/>
                </a:solidFill>
                <a:latin typeface="Calibri"/>
                <a:ea typeface="Calibri"/>
                <a:cs typeface="Calibri"/>
                <a:sym typeface="Calibri"/>
              </a:rPr>
              <a:t> </a:t>
            </a:r>
            <a:endParaRPr sz="4000" b="1">
              <a:solidFill>
                <a:schemeClr val="dk1"/>
              </a:solidFill>
              <a:latin typeface="Calibri"/>
              <a:ea typeface="Calibri"/>
              <a:cs typeface="Calibri"/>
              <a:sym typeface="Calibri"/>
            </a:endParaRPr>
          </a:p>
          <a:p>
            <a:pPr marL="0" lvl="0" indent="0" algn="l" rtl="0">
              <a:spcBef>
                <a:spcPts val="0"/>
              </a:spcBef>
              <a:spcAft>
                <a:spcPts val="0"/>
              </a:spcAft>
              <a:buNone/>
            </a:pPr>
            <a:endParaRPr sz="4000" b="1">
              <a:solidFill>
                <a:schemeClr val="dk1"/>
              </a:solidFill>
              <a:latin typeface="Calibri"/>
              <a:ea typeface="Calibri"/>
              <a:cs typeface="Calibri"/>
              <a:sym typeface="Calibri"/>
            </a:endParaRPr>
          </a:p>
          <a:p>
            <a:pPr marL="0" lvl="0" indent="0" algn="l" rtl="0">
              <a:spcBef>
                <a:spcPts val="0"/>
              </a:spcBef>
              <a:spcAft>
                <a:spcPts val="0"/>
              </a:spcAft>
              <a:buNone/>
            </a:pPr>
            <a:r>
              <a:rPr lang="en-US" sz="4000" b="1">
                <a:solidFill>
                  <a:schemeClr val="dk1"/>
                </a:solidFill>
                <a:latin typeface="Calibri"/>
                <a:ea typeface="Calibri"/>
                <a:cs typeface="Calibri"/>
                <a:sym typeface="Calibri"/>
              </a:rPr>
              <a:t> How does historical sexual exploitation impact the African American community?</a:t>
            </a:r>
            <a:endParaRPr sz="4000" b="1">
              <a:solidFill>
                <a:schemeClr val="dk1"/>
              </a:solidFill>
              <a:latin typeface="Calibri"/>
              <a:ea typeface="Calibri"/>
              <a:cs typeface="Calibri"/>
              <a:sym typeface="Calibri"/>
            </a:endParaRPr>
          </a:p>
        </p:txBody>
      </p:sp>
      <p:sp>
        <p:nvSpPr>
          <p:cNvPr id="109" name="Google Shape;109;p13"/>
          <p:cNvSpPr txBox="1"/>
          <p:nvPr/>
        </p:nvSpPr>
        <p:spPr>
          <a:xfrm>
            <a:off x="10784700" y="19605272"/>
            <a:ext cx="90630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4000" b="1">
              <a:solidFill>
                <a:schemeClr val="dk1"/>
              </a:solidFill>
              <a:latin typeface="Calibri"/>
              <a:ea typeface="Calibri"/>
              <a:cs typeface="Calibri"/>
              <a:sym typeface="Calibri"/>
            </a:endParaRPr>
          </a:p>
          <a:p>
            <a:pPr marL="0" lvl="0" indent="0" algn="l" rtl="0">
              <a:spcBef>
                <a:spcPts val="0"/>
              </a:spcBef>
              <a:spcAft>
                <a:spcPts val="0"/>
              </a:spcAft>
              <a:buNone/>
            </a:pPr>
            <a:endParaRPr sz="4000">
              <a:solidFill>
                <a:schemeClr val="dk1"/>
              </a:solidFill>
              <a:latin typeface="Calibri"/>
              <a:ea typeface="Calibri"/>
              <a:cs typeface="Calibri"/>
              <a:sym typeface="Calibri"/>
            </a:endParaRPr>
          </a:p>
        </p:txBody>
      </p:sp>
      <p:sp>
        <p:nvSpPr>
          <p:cNvPr id="110" name="Google Shape;110;p13"/>
          <p:cNvSpPr txBox="1"/>
          <p:nvPr/>
        </p:nvSpPr>
        <p:spPr>
          <a:xfrm>
            <a:off x="10320400" y="18695688"/>
            <a:ext cx="10691100" cy="19563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500" b="1">
                <a:solidFill>
                  <a:srgbClr val="EC849C"/>
                </a:solidFill>
              </a:rPr>
              <a:t>Stereotypes</a:t>
            </a:r>
            <a:endParaRPr sz="5500" b="1">
              <a:solidFill>
                <a:srgbClr val="EC849C"/>
              </a:solidFill>
            </a:endParaRPr>
          </a:p>
          <a:p>
            <a:pPr marL="0" lvl="0" indent="0" algn="l" rtl="0">
              <a:spcBef>
                <a:spcPts val="0"/>
              </a:spcBef>
              <a:spcAft>
                <a:spcPts val="0"/>
              </a:spcAft>
              <a:buClr>
                <a:schemeClr val="dk1"/>
              </a:buClr>
              <a:buSzPts val="1100"/>
              <a:buFont typeface="Arial"/>
              <a:buNone/>
            </a:pPr>
            <a:r>
              <a:rPr lang="en-US" sz="4000">
                <a:solidFill>
                  <a:schemeClr val="dk1"/>
                </a:solidFill>
                <a:latin typeface="Calibri"/>
                <a:ea typeface="Calibri"/>
                <a:cs typeface="Calibri"/>
                <a:sym typeface="Calibri"/>
              </a:rPr>
              <a:t>The sexualization of black people, especially black women, led to stereotypes such as the Jezebel, the mulatto, and the Brutish Black man. The Jezebel is the stereotype of Black women meant to frame them as promiscuous, lewd, and even predatory. The Jezebel stereotype was used to excuse the rape of Black women because they were perceived as unable to deny a man because of their own ‘impulse’. The tragic mulatto is a myth of a mixed-race person who despises being black and wishes to live as a white person by seducing one. This caused a larger problem of colorism within the black community. Finally, the Black brute was used as a fearmongering tactic against black men potraying them as sex-crazed animals who wanted to defile white women. This stereotype was used to rationalize the lynching of Black men.</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endParaRPr>
          </a:p>
          <a:p>
            <a:pPr marL="0" marR="0" lvl="0" indent="0" algn="l" rtl="0">
              <a:spcBef>
                <a:spcPts val="0"/>
              </a:spcBef>
              <a:spcAft>
                <a:spcPts val="0"/>
              </a:spcAft>
              <a:buNone/>
            </a:pPr>
            <a:r>
              <a:rPr lang="en-US" sz="5500" b="1">
                <a:solidFill>
                  <a:srgbClr val="EC849C"/>
                </a:solidFill>
              </a:rPr>
              <a:t>Suppression of Black sexuality</a:t>
            </a:r>
            <a:endParaRPr sz="5500" b="1">
              <a:solidFill>
                <a:srgbClr val="EC849C"/>
              </a:solidFill>
            </a:endParaRPr>
          </a:p>
          <a:p>
            <a:pPr marL="0" marR="0" lvl="0" indent="0" algn="l" rtl="0">
              <a:spcBef>
                <a:spcPts val="0"/>
              </a:spcBef>
              <a:spcAft>
                <a:spcPts val="0"/>
              </a:spcAft>
              <a:buNone/>
            </a:pPr>
            <a:r>
              <a:rPr lang="en-US" sz="4000">
                <a:solidFill>
                  <a:schemeClr val="dk1"/>
                </a:solidFill>
                <a:latin typeface="Calibri"/>
                <a:ea typeface="Calibri"/>
                <a:cs typeface="Calibri"/>
                <a:sym typeface="Calibri"/>
              </a:rPr>
              <a:t>The marginalization of black sexuality led many of the black community to attempt to dissociate themselves from sexuality. In addition, many black churches, which are a large staple of African American community, have adopted conservative and sex-negative views. These coupled ideas can cause alienation of individuals in the black community such as queer Black people.</a:t>
            </a: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3000">
              <a:solidFill>
                <a:schemeClr val="dk1"/>
              </a:solidFill>
            </a:endParaRPr>
          </a:p>
          <a:p>
            <a:pPr marL="0" marR="0" lvl="0" indent="0" algn="l" rtl="0">
              <a:spcBef>
                <a:spcPts val="0"/>
              </a:spcBef>
              <a:spcAft>
                <a:spcPts val="0"/>
              </a:spcAft>
              <a:buNone/>
            </a:pPr>
            <a:endParaRPr sz="5500" b="1">
              <a:solidFill>
                <a:srgbClr val="CC6877"/>
              </a:solidFill>
            </a:endParaRPr>
          </a:p>
          <a:p>
            <a:pPr marL="0" marR="0" lvl="0" indent="0" algn="l" rtl="0">
              <a:spcBef>
                <a:spcPts val="0"/>
              </a:spcBef>
              <a:spcAft>
                <a:spcPts val="0"/>
              </a:spcAft>
              <a:buClr>
                <a:srgbClr val="000000"/>
              </a:buClr>
              <a:buFont typeface="Arial"/>
              <a:buNone/>
            </a:pPr>
            <a:endParaRPr sz="3000">
              <a:solidFill>
                <a:schemeClr val="dk1"/>
              </a:solidFill>
            </a:endParaRPr>
          </a:p>
        </p:txBody>
      </p:sp>
      <p:sp>
        <p:nvSpPr>
          <p:cNvPr id="111" name="Google Shape;111;p13"/>
          <p:cNvSpPr txBox="1"/>
          <p:nvPr/>
        </p:nvSpPr>
        <p:spPr>
          <a:xfrm>
            <a:off x="21909751" y="9947663"/>
            <a:ext cx="10262400" cy="5233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4000">
                <a:solidFill>
                  <a:schemeClr val="dk1"/>
                </a:solidFill>
                <a:latin typeface="Calibri"/>
                <a:ea typeface="Calibri"/>
                <a:cs typeface="Calibri"/>
                <a:sym typeface="Calibri"/>
              </a:rPr>
              <a:t>As a result of the demonization of black sexuality, both internal and external, doesn't only impact those in the LGBT+ community but also affects those who are sexually assaulted. They may struggle with fear of being deserted by their family or community and feeling ashamed for what they may feel like is playing into a stereotype.</a:t>
            </a:r>
            <a:endParaRPr sz="4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p>
        </p:txBody>
      </p:sp>
      <p:sp>
        <p:nvSpPr>
          <p:cNvPr id="112" name="Google Shape;112;p13"/>
          <p:cNvSpPr txBox="1"/>
          <p:nvPr/>
        </p:nvSpPr>
        <p:spPr>
          <a:xfrm>
            <a:off x="21909750" y="7991263"/>
            <a:ext cx="108219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b="1">
                <a:solidFill>
                  <a:srgbClr val="EC849C"/>
                </a:solidFill>
              </a:rPr>
              <a:t> </a:t>
            </a:r>
            <a:r>
              <a:rPr lang="en-US" sz="5500" b="1">
                <a:solidFill>
                  <a:srgbClr val="EC849C"/>
                </a:solidFill>
              </a:rPr>
              <a:t>Silence of Sexual assault Victims</a:t>
            </a:r>
            <a:r>
              <a:rPr lang="en-US" sz="6000" b="1">
                <a:solidFill>
                  <a:srgbClr val="EC849C"/>
                </a:solidFill>
              </a:rPr>
              <a:t> </a:t>
            </a:r>
            <a:endParaRPr>
              <a:solidFill>
                <a:srgbClr val="EC849C"/>
              </a:solidFill>
            </a:endParaRPr>
          </a:p>
        </p:txBody>
      </p:sp>
      <p:pic>
        <p:nvPicPr>
          <p:cNvPr id="113" name="Google Shape;113;p13" title="Chart"/>
          <p:cNvPicPr preferRelativeResize="0"/>
          <p:nvPr/>
        </p:nvPicPr>
        <p:blipFill rotWithShape="1">
          <a:blip r:embed="rId3">
            <a:alphaModFix/>
          </a:blip>
          <a:srcRect l="-9006" t="5571" r="21394" b="5562"/>
          <a:stretch/>
        </p:blipFill>
        <p:spPr>
          <a:xfrm>
            <a:off x="25972423" y="15250293"/>
            <a:ext cx="3487344" cy="2184366"/>
          </a:xfrm>
          <a:prstGeom prst="rect">
            <a:avLst/>
          </a:prstGeom>
          <a:noFill/>
          <a:ln>
            <a:noFill/>
          </a:ln>
        </p:spPr>
      </p:pic>
      <p:sp>
        <p:nvSpPr>
          <p:cNvPr id="114" name="Google Shape;114;p13"/>
          <p:cNvSpPr txBox="1"/>
          <p:nvPr/>
        </p:nvSpPr>
        <p:spPr>
          <a:xfrm>
            <a:off x="23213175" y="15755350"/>
            <a:ext cx="3886200" cy="264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200" b="1">
                <a:latin typeface="Calibri"/>
                <a:ea typeface="Calibri"/>
                <a:cs typeface="Calibri"/>
                <a:sym typeface="Calibri"/>
              </a:rPr>
              <a:t>35%</a:t>
            </a:r>
            <a:r>
              <a:rPr lang="en-US" sz="3200">
                <a:latin typeface="Calibri"/>
                <a:ea typeface="Calibri"/>
                <a:cs typeface="Calibri"/>
                <a:sym typeface="Calibri"/>
              </a:rPr>
              <a:t> of Black women experienced some form of contact sexual violence during their lifetime.</a:t>
            </a:r>
            <a:endParaRPr sz="3200">
              <a:latin typeface="Calibri"/>
              <a:ea typeface="Calibri"/>
              <a:cs typeface="Calibri"/>
              <a:sym typeface="Calibri"/>
            </a:endParaRPr>
          </a:p>
        </p:txBody>
      </p:sp>
      <p:pic>
        <p:nvPicPr>
          <p:cNvPr id="115" name="Google Shape;115;p13"/>
          <p:cNvPicPr preferRelativeResize="0"/>
          <p:nvPr/>
        </p:nvPicPr>
        <p:blipFill rotWithShape="1">
          <a:blip r:embed="rId4">
            <a:alphaModFix/>
          </a:blip>
          <a:srcRect/>
          <a:stretch/>
        </p:blipFill>
        <p:spPr>
          <a:xfrm>
            <a:off x="12980381" y="39573462"/>
            <a:ext cx="3463617" cy="109097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1124</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 Black</vt: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Kennedy Ruff</dc:creator>
  <cp:lastModifiedBy>Kennedy Ruff</cp:lastModifiedBy>
  <cp:revision>2</cp:revision>
  <dcterms:modified xsi:type="dcterms:W3CDTF">2022-09-15T14:38:53Z</dcterms:modified>
</cp:coreProperties>
</file>