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6" r:id="rId1"/>
  </p:sldMasterIdLst>
  <p:notesMasterIdLst>
    <p:notesMasterId r:id="rId12"/>
  </p:notesMasterIdLst>
  <p:sldIdLst>
    <p:sldId id="256" r:id="rId2"/>
    <p:sldId id="257" r:id="rId3"/>
    <p:sldId id="266" r:id="rId4"/>
    <p:sldId id="259" r:id="rId5"/>
    <p:sldId id="260" r:id="rId6"/>
    <p:sldId id="261" r:id="rId7"/>
    <p:sldId id="262" r:id="rId8"/>
    <p:sldId id="263" r:id="rId9"/>
    <p:sldId id="264" r:id="rId10"/>
    <p:sldId id="265" r:id="rId11"/>
  </p:sldIdLst>
  <p:sldSz cx="9144000" cy="5143500" type="screen16x9"/>
  <p:notesSz cx="6858000" cy="9144000"/>
  <p:embeddedFontLst>
    <p:embeddedFont>
      <p:font typeface="Exo" panose="020B0604020202020204" charset="0"/>
      <p:regular r:id="rId13"/>
      <p:bold r:id="rId14"/>
      <p:italic r:id="rId15"/>
      <p:boldItalic r:id="rId16"/>
    </p:embeddedFont>
    <p:embeddedFont>
      <p:font typeface="PT Sans" panose="020B0503020203020204" pitchFamily="34" charset="0"/>
      <p:regular r:id="rId17"/>
      <p:bold r:id="rId18"/>
      <p:italic r:id="rId19"/>
      <p:boldItalic r:id="rId20"/>
    </p:embeddedFont>
    <p:embeddedFont>
      <p:font typeface="Roboto Condensed Light" panose="02000000000000000000" pitchFamily="2" charset="0"/>
      <p:regular r:id="rId21"/>
      <p:italic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177168-9904-4B8A-B5CC-7F279FB92CD3}" v="3" dt="2022-07-25T17:52:31.89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1" d="100"/>
          <a:sy n="141" d="100"/>
        </p:scale>
        <p:origin x="1356" y="12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9.fntdata"/><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font" Target="fonts/font3.fntdata"/><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font" Target="fonts/font10.fntdata"/><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nnedy Ruff" userId="iqXslASL88CWRUcevsKgZFB2Ox4Ie4tR2fCB21cFXb4=" providerId="None" clId="Web-{0E177168-9904-4B8A-B5CC-7F279FB92CD3}"/>
    <pc:docChg chg="modSld">
      <pc:chgData name="Kennedy Ruff" userId="iqXslASL88CWRUcevsKgZFB2Ox4Ie4tR2fCB21cFXb4=" providerId="None" clId="Web-{0E177168-9904-4B8A-B5CC-7F279FB92CD3}" dt="2022-07-25T17:52:27.458" v="1" actId="20577"/>
      <pc:docMkLst>
        <pc:docMk/>
      </pc:docMkLst>
      <pc:sldChg chg="modSp">
        <pc:chgData name="Kennedy Ruff" userId="iqXslASL88CWRUcevsKgZFB2Ox4Ie4tR2fCB21cFXb4=" providerId="None" clId="Web-{0E177168-9904-4B8A-B5CC-7F279FB92CD3}" dt="2022-07-25T17:52:27.458" v="1" actId="20577"/>
        <pc:sldMkLst>
          <pc:docMk/>
          <pc:sldMk cId="0" sldId="261"/>
        </pc:sldMkLst>
        <pc:spChg chg="mod">
          <ac:chgData name="Kennedy Ruff" userId="iqXslASL88CWRUcevsKgZFB2Ox4Ie4tR2fCB21cFXb4=" providerId="None" clId="Web-{0E177168-9904-4B8A-B5CC-7F279FB92CD3}" dt="2022-07-25T17:52:27.458" v="1" actId="20577"/>
          <ac:spMkLst>
            <pc:docMk/>
            <pc:sldMk cId="0" sldId="261"/>
            <ac:spMk id="2686"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9"/>
        <p:cNvGrpSpPr/>
        <p:nvPr/>
      </p:nvGrpSpPr>
      <p:grpSpPr>
        <a:xfrm>
          <a:off x="0" y="0"/>
          <a:ext cx="0" cy="0"/>
          <a:chOff x="0" y="0"/>
          <a:chExt cx="0" cy="0"/>
        </a:xfrm>
      </p:grpSpPr>
      <p:sp>
        <p:nvSpPr>
          <p:cNvPr id="2650" name="Google Shape;2650;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51" name="Google Shape;2651;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5"/>
        <p:cNvGrpSpPr/>
        <p:nvPr/>
      </p:nvGrpSpPr>
      <p:grpSpPr>
        <a:xfrm>
          <a:off x="0" y="0"/>
          <a:ext cx="0" cy="0"/>
          <a:chOff x="0" y="0"/>
          <a:chExt cx="0" cy="0"/>
        </a:xfrm>
      </p:grpSpPr>
      <p:sp>
        <p:nvSpPr>
          <p:cNvPr id="2656" name="Google Shape;2656;g13de3f925bb_0_26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57" name="Google Shape;2657;g13de3f925bb_0_26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7"/>
        <p:cNvGrpSpPr/>
        <p:nvPr/>
      </p:nvGrpSpPr>
      <p:grpSpPr>
        <a:xfrm>
          <a:off x="0" y="0"/>
          <a:ext cx="0" cy="0"/>
          <a:chOff x="0" y="0"/>
          <a:chExt cx="0" cy="0"/>
        </a:xfrm>
      </p:grpSpPr>
      <p:sp>
        <p:nvSpPr>
          <p:cNvPr id="2668" name="Google Shape;2668;g13de3f925bb_0_26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69" name="Google Shape;2669;g13de3f925bb_0_26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5"/>
        <p:cNvGrpSpPr/>
        <p:nvPr/>
      </p:nvGrpSpPr>
      <p:grpSpPr>
        <a:xfrm>
          <a:off x="0" y="0"/>
          <a:ext cx="0" cy="0"/>
          <a:chOff x="0" y="0"/>
          <a:chExt cx="0" cy="0"/>
        </a:xfrm>
      </p:grpSpPr>
      <p:sp>
        <p:nvSpPr>
          <p:cNvPr id="2676" name="Google Shape;2676;g13de3f925bb_0_26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77" name="Google Shape;2677;g13de3f925bb_0_26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81"/>
        <p:cNvGrpSpPr/>
        <p:nvPr/>
      </p:nvGrpSpPr>
      <p:grpSpPr>
        <a:xfrm>
          <a:off x="0" y="0"/>
          <a:ext cx="0" cy="0"/>
          <a:chOff x="0" y="0"/>
          <a:chExt cx="0" cy="0"/>
        </a:xfrm>
      </p:grpSpPr>
      <p:sp>
        <p:nvSpPr>
          <p:cNvPr id="2682" name="Google Shape;2682;g13de3f925bb_0_26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83" name="Google Shape;2683;g13de3f925bb_0_26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87"/>
        <p:cNvGrpSpPr/>
        <p:nvPr/>
      </p:nvGrpSpPr>
      <p:grpSpPr>
        <a:xfrm>
          <a:off x="0" y="0"/>
          <a:ext cx="0" cy="0"/>
          <a:chOff x="0" y="0"/>
          <a:chExt cx="0" cy="0"/>
        </a:xfrm>
      </p:grpSpPr>
      <p:sp>
        <p:nvSpPr>
          <p:cNvPr id="2688" name="Google Shape;2688;g13de3f925bb_0_26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89" name="Google Shape;2689;g13de3f925bb_0_26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3"/>
        <p:cNvGrpSpPr/>
        <p:nvPr/>
      </p:nvGrpSpPr>
      <p:grpSpPr>
        <a:xfrm>
          <a:off x="0" y="0"/>
          <a:ext cx="0" cy="0"/>
          <a:chOff x="0" y="0"/>
          <a:chExt cx="0" cy="0"/>
        </a:xfrm>
      </p:grpSpPr>
      <p:sp>
        <p:nvSpPr>
          <p:cNvPr id="2694" name="Google Shape;2694;g13de3f925bb_0_26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95" name="Google Shape;2695;g13de3f925bb_0_26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9"/>
        <p:cNvGrpSpPr/>
        <p:nvPr/>
      </p:nvGrpSpPr>
      <p:grpSpPr>
        <a:xfrm>
          <a:off x="0" y="0"/>
          <a:ext cx="0" cy="0"/>
          <a:chOff x="0" y="0"/>
          <a:chExt cx="0" cy="0"/>
        </a:xfrm>
      </p:grpSpPr>
      <p:sp>
        <p:nvSpPr>
          <p:cNvPr id="2700" name="Google Shape;2700;g13de3f925bb_0_26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01" name="Google Shape;2701;g13de3f925bb_0_26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5"/>
        <p:cNvGrpSpPr/>
        <p:nvPr/>
      </p:nvGrpSpPr>
      <p:grpSpPr>
        <a:xfrm>
          <a:off x="0" y="0"/>
          <a:ext cx="0" cy="0"/>
          <a:chOff x="0" y="0"/>
          <a:chExt cx="0" cy="0"/>
        </a:xfrm>
      </p:grpSpPr>
      <p:sp>
        <p:nvSpPr>
          <p:cNvPr id="2706" name="Google Shape;2706;g13de3f925bb_0_26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07" name="Google Shape;2707;g13de3f925bb_0_26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1.xml"/><Relationship Id="rId4" Type="http://schemas.openxmlformats.org/officeDocument/2006/relationships/hyperlink" Target="http://bit.ly/2TtBDfr" TargetMode="Externa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grpSp>
        <p:nvGrpSpPr>
          <p:cNvPr id="9" name="Google Shape;9;p2"/>
          <p:cNvGrpSpPr/>
          <p:nvPr/>
        </p:nvGrpSpPr>
        <p:grpSpPr>
          <a:xfrm>
            <a:off x="-24" y="-27"/>
            <a:ext cx="9143711" cy="5143338"/>
            <a:chOff x="597550" y="708125"/>
            <a:chExt cx="6449225" cy="4193850"/>
          </a:xfrm>
        </p:grpSpPr>
        <p:sp>
          <p:nvSpPr>
            <p:cNvPr id="10" name="Google Shape;10;p2"/>
            <p:cNvSpPr/>
            <p:nvPr/>
          </p:nvSpPr>
          <p:spPr>
            <a:xfrm>
              <a:off x="597550" y="489360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 name="Google Shape;11;p2"/>
            <p:cNvSpPr/>
            <p:nvPr/>
          </p:nvSpPr>
          <p:spPr>
            <a:xfrm>
              <a:off x="597550" y="478037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 name="Google Shape;12;p2"/>
            <p:cNvSpPr/>
            <p:nvPr/>
          </p:nvSpPr>
          <p:spPr>
            <a:xfrm>
              <a:off x="597550" y="466715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 name="Google Shape;13;p2"/>
            <p:cNvSpPr/>
            <p:nvPr/>
          </p:nvSpPr>
          <p:spPr>
            <a:xfrm>
              <a:off x="597550" y="45539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 name="Google Shape;14;p2"/>
            <p:cNvSpPr/>
            <p:nvPr/>
          </p:nvSpPr>
          <p:spPr>
            <a:xfrm>
              <a:off x="597550" y="44414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 name="Google Shape;15;p2"/>
            <p:cNvSpPr/>
            <p:nvPr/>
          </p:nvSpPr>
          <p:spPr>
            <a:xfrm>
              <a:off x="597550" y="43282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 name="Google Shape;16;p2"/>
            <p:cNvSpPr/>
            <p:nvPr/>
          </p:nvSpPr>
          <p:spPr>
            <a:xfrm>
              <a:off x="597550" y="421502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 name="Google Shape;17;p2"/>
            <p:cNvSpPr/>
            <p:nvPr/>
          </p:nvSpPr>
          <p:spPr>
            <a:xfrm>
              <a:off x="597550" y="410180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 name="Google Shape;18;p2"/>
            <p:cNvSpPr/>
            <p:nvPr/>
          </p:nvSpPr>
          <p:spPr>
            <a:xfrm>
              <a:off x="597550" y="398857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 name="Google Shape;19;p2"/>
            <p:cNvSpPr/>
            <p:nvPr/>
          </p:nvSpPr>
          <p:spPr>
            <a:xfrm>
              <a:off x="597550" y="38753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 name="Google Shape;20;p2"/>
            <p:cNvSpPr/>
            <p:nvPr/>
          </p:nvSpPr>
          <p:spPr>
            <a:xfrm>
              <a:off x="597550" y="37621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 name="Google Shape;21;p2"/>
            <p:cNvSpPr/>
            <p:nvPr/>
          </p:nvSpPr>
          <p:spPr>
            <a:xfrm>
              <a:off x="597550" y="3649650"/>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 name="Google Shape;22;p2"/>
            <p:cNvSpPr/>
            <p:nvPr/>
          </p:nvSpPr>
          <p:spPr>
            <a:xfrm>
              <a:off x="597550" y="3536425"/>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 name="Google Shape;23;p2"/>
            <p:cNvSpPr/>
            <p:nvPr/>
          </p:nvSpPr>
          <p:spPr>
            <a:xfrm>
              <a:off x="597550" y="3423225"/>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 name="Google Shape;24;p2"/>
            <p:cNvSpPr/>
            <p:nvPr/>
          </p:nvSpPr>
          <p:spPr>
            <a:xfrm>
              <a:off x="597550" y="3310000"/>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 name="Google Shape;25;p2"/>
            <p:cNvSpPr/>
            <p:nvPr/>
          </p:nvSpPr>
          <p:spPr>
            <a:xfrm>
              <a:off x="597550" y="3196775"/>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 name="Google Shape;26;p2"/>
            <p:cNvSpPr/>
            <p:nvPr/>
          </p:nvSpPr>
          <p:spPr>
            <a:xfrm>
              <a:off x="597550" y="30835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 name="Google Shape;27;p2"/>
            <p:cNvSpPr/>
            <p:nvPr/>
          </p:nvSpPr>
          <p:spPr>
            <a:xfrm>
              <a:off x="597550" y="29703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8" name="Google Shape;28;p2"/>
            <p:cNvSpPr/>
            <p:nvPr/>
          </p:nvSpPr>
          <p:spPr>
            <a:xfrm>
              <a:off x="597550" y="2857850"/>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9" name="Google Shape;29;p2"/>
            <p:cNvSpPr/>
            <p:nvPr/>
          </p:nvSpPr>
          <p:spPr>
            <a:xfrm>
              <a:off x="597550" y="2744625"/>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0" name="Google Shape;30;p2"/>
            <p:cNvSpPr/>
            <p:nvPr/>
          </p:nvSpPr>
          <p:spPr>
            <a:xfrm>
              <a:off x="597550" y="263140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1" name="Google Shape;31;p2"/>
            <p:cNvSpPr/>
            <p:nvPr/>
          </p:nvSpPr>
          <p:spPr>
            <a:xfrm>
              <a:off x="597550" y="251817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2" name="Google Shape;32;p2"/>
            <p:cNvSpPr/>
            <p:nvPr/>
          </p:nvSpPr>
          <p:spPr>
            <a:xfrm>
              <a:off x="597550" y="240495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3" name="Google Shape;33;p2"/>
            <p:cNvSpPr/>
            <p:nvPr/>
          </p:nvSpPr>
          <p:spPr>
            <a:xfrm>
              <a:off x="597550" y="22917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4" name="Google Shape;34;p2"/>
            <p:cNvSpPr/>
            <p:nvPr/>
          </p:nvSpPr>
          <p:spPr>
            <a:xfrm>
              <a:off x="597550" y="21792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5" name="Google Shape;35;p2"/>
            <p:cNvSpPr/>
            <p:nvPr/>
          </p:nvSpPr>
          <p:spPr>
            <a:xfrm>
              <a:off x="597550" y="20660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 name="Google Shape;36;p2"/>
            <p:cNvSpPr/>
            <p:nvPr/>
          </p:nvSpPr>
          <p:spPr>
            <a:xfrm>
              <a:off x="597550" y="1952825"/>
              <a:ext cx="6449225" cy="7625"/>
            </a:xfrm>
            <a:custGeom>
              <a:avLst/>
              <a:gdLst/>
              <a:ahLst/>
              <a:cxnLst/>
              <a:rect l="l" t="t" r="r" b="b"/>
              <a:pathLst>
                <a:path w="257969" h="305" extrusionOk="0">
                  <a:moveTo>
                    <a:pt x="0" y="1"/>
                  </a:moveTo>
                  <a:lnTo>
                    <a:pt x="257969" y="1"/>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 name="Google Shape;37;p2"/>
            <p:cNvSpPr/>
            <p:nvPr/>
          </p:nvSpPr>
          <p:spPr>
            <a:xfrm>
              <a:off x="597550" y="183960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 name="Google Shape;38;p2"/>
            <p:cNvSpPr/>
            <p:nvPr/>
          </p:nvSpPr>
          <p:spPr>
            <a:xfrm>
              <a:off x="597550" y="172637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9" name="Google Shape;39;p2"/>
            <p:cNvSpPr/>
            <p:nvPr/>
          </p:nvSpPr>
          <p:spPr>
            <a:xfrm>
              <a:off x="597550" y="161315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0" name="Google Shape;40;p2"/>
            <p:cNvSpPr/>
            <p:nvPr/>
          </p:nvSpPr>
          <p:spPr>
            <a:xfrm>
              <a:off x="597550" y="14999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1" name="Google Shape;41;p2"/>
            <p:cNvSpPr/>
            <p:nvPr/>
          </p:nvSpPr>
          <p:spPr>
            <a:xfrm>
              <a:off x="597550" y="13874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2" name="Google Shape;42;p2"/>
            <p:cNvSpPr/>
            <p:nvPr/>
          </p:nvSpPr>
          <p:spPr>
            <a:xfrm>
              <a:off x="597550" y="12742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3" name="Google Shape;43;p2"/>
            <p:cNvSpPr/>
            <p:nvPr/>
          </p:nvSpPr>
          <p:spPr>
            <a:xfrm>
              <a:off x="597550" y="11610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4" name="Google Shape;44;p2"/>
            <p:cNvSpPr/>
            <p:nvPr/>
          </p:nvSpPr>
          <p:spPr>
            <a:xfrm>
              <a:off x="597550" y="104780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5" name="Google Shape;45;p2"/>
            <p:cNvSpPr/>
            <p:nvPr/>
          </p:nvSpPr>
          <p:spPr>
            <a:xfrm>
              <a:off x="597550" y="93457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6" name="Google Shape;46;p2"/>
            <p:cNvSpPr/>
            <p:nvPr/>
          </p:nvSpPr>
          <p:spPr>
            <a:xfrm>
              <a:off x="597550" y="8213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7" name="Google Shape;47;p2"/>
            <p:cNvSpPr/>
            <p:nvPr/>
          </p:nvSpPr>
          <p:spPr>
            <a:xfrm>
              <a:off x="597550" y="70812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48" name="Google Shape;48;p2"/>
          <p:cNvSpPr txBox="1">
            <a:spLocks noGrp="1"/>
          </p:cNvSpPr>
          <p:nvPr>
            <p:ph type="ctrTitle"/>
          </p:nvPr>
        </p:nvSpPr>
        <p:spPr>
          <a:xfrm>
            <a:off x="1317600" y="1193625"/>
            <a:ext cx="6508800" cy="1724400"/>
          </a:xfrm>
          <a:prstGeom prst="rect">
            <a:avLst/>
          </a:prstGeom>
          <a:effectLst>
            <a:outerShdw blurRad="142875" algn="bl" rotWithShape="0">
              <a:schemeClr val="accent2">
                <a:alpha val="38000"/>
              </a:schemeClr>
            </a:outerShdw>
          </a:effectLst>
        </p:spPr>
        <p:txBody>
          <a:bodyPr spcFirstLastPara="1" wrap="square" lIns="91425" tIns="91425" rIns="91425" bIns="91425" anchor="ctr" anchorCtr="0">
            <a:noAutofit/>
          </a:bodyPr>
          <a:lstStyle>
            <a:lvl1pPr lvl="0" algn="ctr">
              <a:lnSpc>
                <a:spcPct val="90000"/>
              </a:lnSpc>
              <a:spcBef>
                <a:spcPts val="0"/>
              </a:spcBef>
              <a:spcAft>
                <a:spcPts val="0"/>
              </a:spcAft>
              <a:buSzPts val="5200"/>
              <a:buNone/>
              <a:defRPr sz="65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49" name="Google Shape;49;p2"/>
          <p:cNvSpPr txBox="1">
            <a:spLocks noGrp="1"/>
          </p:cNvSpPr>
          <p:nvPr>
            <p:ph type="subTitle" idx="1"/>
          </p:nvPr>
        </p:nvSpPr>
        <p:spPr>
          <a:xfrm>
            <a:off x="2298150" y="3376773"/>
            <a:ext cx="4547700" cy="306300"/>
          </a:xfrm>
          <a:prstGeom prst="rect">
            <a:avLst/>
          </a:prstGeom>
        </p:spPr>
        <p:txBody>
          <a:bodyPr spcFirstLastPara="1" wrap="square" lIns="91425" tIns="91425" rIns="91425" bIns="91425" anchor="ctr" anchorCtr="0">
            <a:noAutofit/>
          </a:bodyPr>
          <a:lstStyle>
            <a:lvl1pPr lvl="0" algn="ctr">
              <a:lnSpc>
                <a:spcPct val="100000"/>
              </a:lnSpc>
              <a:spcBef>
                <a:spcPts val="0"/>
              </a:spcBef>
              <a:spcAft>
                <a:spcPts val="0"/>
              </a:spcAft>
              <a:buSzPts val="2800"/>
              <a:buNone/>
              <a:defRPr sz="1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grpSp>
        <p:nvGrpSpPr>
          <p:cNvPr id="50" name="Google Shape;50;p2"/>
          <p:cNvGrpSpPr/>
          <p:nvPr/>
        </p:nvGrpSpPr>
        <p:grpSpPr>
          <a:xfrm>
            <a:off x="-11" y="606814"/>
            <a:ext cx="1284435" cy="586800"/>
            <a:chOff x="-11" y="606814"/>
            <a:chExt cx="1284435" cy="586800"/>
          </a:xfrm>
        </p:grpSpPr>
        <p:sp>
          <p:nvSpPr>
            <p:cNvPr id="51" name="Google Shape;51;p2"/>
            <p:cNvSpPr/>
            <p:nvPr/>
          </p:nvSpPr>
          <p:spPr>
            <a:xfrm rot="-5400000">
              <a:off x="348812" y="258001"/>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52" name="Google Shape;52;p2"/>
            <p:cNvGrpSpPr/>
            <p:nvPr/>
          </p:nvGrpSpPr>
          <p:grpSpPr>
            <a:xfrm rot="10800000">
              <a:off x="-11" y="779178"/>
              <a:ext cx="883262" cy="242091"/>
              <a:chOff x="2300350" y="2601250"/>
              <a:chExt cx="2275275" cy="623625"/>
            </a:xfrm>
          </p:grpSpPr>
          <p:sp>
            <p:nvSpPr>
              <p:cNvPr id="53" name="Google Shape;53;p2"/>
              <p:cNvSpPr/>
              <p:nvPr/>
            </p:nvSpPr>
            <p:spPr>
              <a:xfrm>
                <a:off x="2300350" y="2601250"/>
                <a:ext cx="392100" cy="623625"/>
              </a:xfrm>
              <a:custGeom>
                <a:avLst/>
                <a:gdLst/>
                <a:ahLst/>
                <a:cxnLst/>
                <a:rect l="l" t="t" r="r" b="b"/>
                <a:pathLst>
                  <a:path w="15684" h="24945" extrusionOk="0">
                    <a:moveTo>
                      <a:pt x="12720" y="0"/>
                    </a:moveTo>
                    <a:cubicBezTo>
                      <a:pt x="13337" y="0"/>
                      <a:pt x="14078" y="247"/>
                      <a:pt x="14572" y="741"/>
                    </a:cubicBezTo>
                    <a:cubicBezTo>
                      <a:pt x="15684" y="1852"/>
                      <a:pt x="15684" y="3581"/>
                      <a:pt x="14572" y="4569"/>
                    </a:cubicBezTo>
                    <a:lnTo>
                      <a:pt x="6792" y="12349"/>
                    </a:lnTo>
                    <a:lnTo>
                      <a:pt x="14572" y="20128"/>
                    </a:lnTo>
                    <a:cubicBezTo>
                      <a:pt x="15684" y="21240"/>
                      <a:pt x="15684" y="22845"/>
                      <a:pt x="14572" y="23957"/>
                    </a:cubicBezTo>
                    <a:cubicBezTo>
                      <a:pt x="13584" y="24944"/>
                      <a:pt x="11855" y="24944"/>
                      <a:pt x="10744" y="23957"/>
                    </a:cubicBezTo>
                    <a:lnTo>
                      <a:pt x="1112" y="14325"/>
                    </a:lnTo>
                    <a:cubicBezTo>
                      <a:pt x="1" y="13213"/>
                      <a:pt x="1" y="11484"/>
                      <a:pt x="1112" y="10496"/>
                    </a:cubicBezTo>
                    <a:lnTo>
                      <a:pt x="10744" y="741"/>
                    </a:lnTo>
                    <a:cubicBezTo>
                      <a:pt x="11361" y="247"/>
                      <a:pt x="11979" y="0"/>
                      <a:pt x="127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4" name="Google Shape;54;p2"/>
              <p:cNvSpPr/>
              <p:nvPr/>
            </p:nvSpPr>
            <p:spPr>
              <a:xfrm>
                <a:off x="2680075" y="2601250"/>
                <a:ext cx="389025" cy="623625"/>
              </a:xfrm>
              <a:custGeom>
                <a:avLst/>
                <a:gdLst/>
                <a:ahLst/>
                <a:cxnLst/>
                <a:rect l="l" t="t" r="r" b="b"/>
                <a:pathLst>
                  <a:path w="15561" h="24945" extrusionOk="0">
                    <a:moveTo>
                      <a:pt x="12596" y="0"/>
                    </a:moveTo>
                    <a:cubicBezTo>
                      <a:pt x="13337" y="0"/>
                      <a:pt x="13955" y="247"/>
                      <a:pt x="14449" y="741"/>
                    </a:cubicBezTo>
                    <a:cubicBezTo>
                      <a:pt x="15560" y="1852"/>
                      <a:pt x="15560" y="3581"/>
                      <a:pt x="14449" y="4569"/>
                    </a:cubicBezTo>
                    <a:lnTo>
                      <a:pt x="6669" y="12349"/>
                    </a:lnTo>
                    <a:lnTo>
                      <a:pt x="14449" y="20128"/>
                    </a:lnTo>
                    <a:cubicBezTo>
                      <a:pt x="15560" y="21240"/>
                      <a:pt x="15560" y="22845"/>
                      <a:pt x="14449" y="23957"/>
                    </a:cubicBezTo>
                    <a:cubicBezTo>
                      <a:pt x="13461" y="24944"/>
                      <a:pt x="11732" y="24944"/>
                      <a:pt x="10621" y="23957"/>
                    </a:cubicBezTo>
                    <a:lnTo>
                      <a:pt x="988" y="14325"/>
                    </a:lnTo>
                    <a:cubicBezTo>
                      <a:pt x="1" y="13213"/>
                      <a:pt x="1" y="11484"/>
                      <a:pt x="988" y="10496"/>
                    </a:cubicBezTo>
                    <a:lnTo>
                      <a:pt x="10621" y="741"/>
                    </a:lnTo>
                    <a:cubicBezTo>
                      <a:pt x="11238"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5" name="Google Shape;55;p2"/>
              <p:cNvSpPr/>
              <p:nvPr/>
            </p:nvSpPr>
            <p:spPr>
              <a:xfrm>
                <a:off x="3056725" y="2601250"/>
                <a:ext cx="389000" cy="623625"/>
              </a:xfrm>
              <a:custGeom>
                <a:avLst/>
                <a:gdLst/>
                <a:ahLst/>
                <a:cxnLst/>
                <a:rect l="l" t="t" r="r" b="b"/>
                <a:pathLst>
                  <a:path w="15560" h="24945" extrusionOk="0">
                    <a:moveTo>
                      <a:pt x="12596" y="0"/>
                    </a:moveTo>
                    <a:cubicBezTo>
                      <a:pt x="13337" y="0"/>
                      <a:pt x="13954" y="247"/>
                      <a:pt x="14448" y="741"/>
                    </a:cubicBezTo>
                    <a:cubicBezTo>
                      <a:pt x="15559" y="1852"/>
                      <a:pt x="15559" y="3581"/>
                      <a:pt x="14448" y="4569"/>
                    </a:cubicBezTo>
                    <a:lnTo>
                      <a:pt x="6792" y="12349"/>
                    </a:lnTo>
                    <a:lnTo>
                      <a:pt x="14448" y="20128"/>
                    </a:lnTo>
                    <a:cubicBezTo>
                      <a:pt x="15559" y="21240"/>
                      <a:pt x="15559" y="22845"/>
                      <a:pt x="14448" y="23957"/>
                    </a:cubicBezTo>
                    <a:cubicBezTo>
                      <a:pt x="13460" y="24944"/>
                      <a:pt x="11731" y="24944"/>
                      <a:pt x="10743" y="23957"/>
                    </a:cubicBezTo>
                    <a:lnTo>
                      <a:pt x="988" y="14325"/>
                    </a:lnTo>
                    <a:cubicBezTo>
                      <a:pt x="0" y="13213"/>
                      <a:pt x="0" y="11484"/>
                      <a:pt x="988" y="10496"/>
                    </a:cubicBezTo>
                    <a:lnTo>
                      <a:pt x="10743" y="741"/>
                    </a:lnTo>
                    <a:cubicBezTo>
                      <a:pt x="11237"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6" name="Google Shape;56;p2"/>
              <p:cNvSpPr/>
              <p:nvPr/>
            </p:nvSpPr>
            <p:spPr>
              <a:xfrm>
                <a:off x="3433350"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1" y="13213"/>
                      <a:pt x="1"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7" name="Google Shape;57;p2"/>
              <p:cNvSpPr/>
              <p:nvPr/>
            </p:nvSpPr>
            <p:spPr>
              <a:xfrm>
                <a:off x="3810000" y="2601250"/>
                <a:ext cx="389000" cy="623625"/>
              </a:xfrm>
              <a:custGeom>
                <a:avLst/>
                <a:gdLst/>
                <a:ahLst/>
                <a:cxnLst/>
                <a:rect l="l" t="t" r="r" b="b"/>
                <a:pathLst>
                  <a:path w="15560" h="24945" extrusionOk="0">
                    <a:moveTo>
                      <a:pt x="12596" y="0"/>
                    </a:moveTo>
                    <a:cubicBezTo>
                      <a:pt x="13337" y="0"/>
                      <a:pt x="13954" y="247"/>
                      <a:pt x="14572" y="741"/>
                    </a:cubicBezTo>
                    <a:cubicBezTo>
                      <a:pt x="15559" y="1852"/>
                      <a:pt x="15559" y="3581"/>
                      <a:pt x="14572" y="4569"/>
                    </a:cubicBezTo>
                    <a:lnTo>
                      <a:pt x="6792" y="12349"/>
                    </a:lnTo>
                    <a:lnTo>
                      <a:pt x="14572" y="20128"/>
                    </a:lnTo>
                    <a:cubicBezTo>
                      <a:pt x="15559" y="21240"/>
                      <a:pt x="15559" y="22845"/>
                      <a:pt x="14572" y="23957"/>
                    </a:cubicBezTo>
                    <a:cubicBezTo>
                      <a:pt x="13460" y="24944"/>
                      <a:pt x="11731" y="24944"/>
                      <a:pt x="10743" y="23957"/>
                    </a:cubicBezTo>
                    <a:lnTo>
                      <a:pt x="988" y="14325"/>
                    </a:lnTo>
                    <a:cubicBezTo>
                      <a:pt x="0" y="13213"/>
                      <a:pt x="0" y="11484"/>
                      <a:pt x="988" y="10496"/>
                    </a:cubicBezTo>
                    <a:lnTo>
                      <a:pt x="10743" y="741"/>
                    </a:lnTo>
                    <a:cubicBezTo>
                      <a:pt x="11237" y="247"/>
                      <a:pt x="11978"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8" name="Google Shape;58;p2"/>
              <p:cNvSpPr/>
              <p:nvPr/>
            </p:nvSpPr>
            <p:spPr>
              <a:xfrm>
                <a:off x="4186625"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0" y="13213"/>
                      <a:pt x="0"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grpSp>
        <p:nvGrpSpPr>
          <p:cNvPr id="59" name="Google Shape;59;p2"/>
          <p:cNvGrpSpPr/>
          <p:nvPr/>
        </p:nvGrpSpPr>
        <p:grpSpPr>
          <a:xfrm rot="5400000">
            <a:off x="85100" y="1849625"/>
            <a:ext cx="98902" cy="553090"/>
            <a:chOff x="4898850" y="4820550"/>
            <a:chExt cx="98902" cy="553090"/>
          </a:xfrm>
        </p:grpSpPr>
        <p:sp>
          <p:nvSpPr>
            <p:cNvPr id="60" name="Google Shape;60;p2"/>
            <p:cNvSpPr/>
            <p:nvPr/>
          </p:nvSpPr>
          <p:spPr>
            <a:xfrm>
              <a:off x="4898850" y="4820550"/>
              <a:ext cx="98902" cy="98902"/>
            </a:xfrm>
            <a:custGeom>
              <a:avLst/>
              <a:gdLst/>
              <a:ahLst/>
              <a:cxnLst/>
              <a:rect l="l" t="t" r="r" b="b"/>
              <a:pathLst>
                <a:path w="3174" h="3174" fill="none" extrusionOk="0">
                  <a:moveTo>
                    <a:pt x="1810" y="124"/>
                  </a:moveTo>
                  <a:cubicBezTo>
                    <a:pt x="2603" y="248"/>
                    <a:pt x="3173" y="1017"/>
                    <a:pt x="3024" y="1810"/>
                  </a:cubicBezTo>
                  <a:cubicBezTo>
                    <a:pt x="2900" y="2603"/>
                    <a:pt x="2157" y="3173"/>
                    <a:pt x="1339" y="3025"/>
                  </a:cubicBezTo>
                  <a:cubicBezTo>
                    <a:pt x="545" y="2901"/>
                    <a:pt x="0" y="2157"/>
                    <a:pt x="124" y="1339"/>
                  </a:cubicBezTo>
                  <a:cubicBezTo>
                    <a:pt x="248" y="546"/>
                    <a:pt x="992" y="0"/>
                    <a:pt x="1810" y="124"/>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1" name="Google Shape;61;p2"/>
            <p:cNvSpPr/>
            <p:nvPr/>
          </p:nvSpPr>
          <p:spPr>
            <a:xfrm>
              <a:off x="4924339" y="4847971"/>
              <a:ext cx="46366" cy="43094"/>
            </a:xfrm>
            <a:custGeom>
              <a:avLst/>
              <a:gdLst/>
              <a:ahLst/>
              <a:cxnLst/>
              <a:rect l="l" t="t" r="r" b="b"/>
              <a:pathLst>
                <a:path w="1488" h="1383" extrusionOk="0">
                  <a:moveTo>
                    <a:pt x="744" y="1"/>
                  </a:moveTo>
                  <a:cubicBezTo>
                    <a:pt x="417" y="1"/>
                    <a:pt x="119" y="253"/>
                    <a:pt x="74" y="583"/>
                  </a:cubicBezTo>
                  <a:cubicBezTo>
                    <a:pt x="0" y="955"/>
                    <a:pt x="273" y="1327"/>
                    <a:pt x="645" y="1376"/>
                  </a:cubicBezTo>
                  <a:cubicBezTo>
                    <a:pt x="676" y="1380"/>
                    <a:pt x="708" y="1383"/>
                    <a:pt x="739" y="1383"/>
                  </a:cubicBezTo>
                  <a:cubicBezTo>
                    <a:pt x="1074" y="1383"/>
                    <a:pt x="1370" y="1146"/>
                    <a:pt x="1438" y="806"/>
                  </a:cubicBezTo>
                  <a:cubicBezTo>
                    <a:pt x="1487" y="434"/>
                    <a:pt x="1240" y="62"/>
                    <a:pt x="868" y="13"/>
                  </a:cubicBezTo>
                  <a:cubicBezTo>
                    <a:pt x="826" y="4"/>
                    <a:pt x="785" y="1"/>
                    <a:pt x="74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2" name="Google Shape;62;p2"/>
            <p:cNvSpPr/>
            <p:nvPr/>
          </p:nvSpPr>
          <p:spPr>
            <a:xfrm>
              <a:off x="4901935" y="5281687"/>
              <a:ext cx="91953" cy="91953"/>
            </a:xfrm>
            <a:custGeom>
              <a:avLst/>
              <a:gdLst/>
              <a:ahLst/>
              <a:cxnLst/>
              <a:rect l="l" t="t" r="r" b="b"/>
              <a:pathLst>
                <a:path w="2951" h="2951" fill="none" extrusionOk="0">
                  <a:moveTo>
                    <a:pt x="1463" y="2951"/>
                  </a:moveTo>
                  <a:cubicBezTo>
                    <a:pt x="645" y="2951"/>
                    <a:pt x="0" y="2306"/>
                    <a:pt x="0" y="1488"/>
                  </a:cubicBezTo>
                  <a:cubicBezTo>
                    <a:pt x="0" y="670"/>
                    <a:pt x="645" y="1"/>
                    <a:pt x="1463" y="1"/>
                  </a:cubicBezTo>
                  <a:cubicBezTo>
                    <a:pt x="2281" y="1"/>
                    <a:pt x="2950" y="670"/>
                    <a:pt x="2950" y="1488"/>
                  </a:cubicBezTo>
                  <a:cubicBezTo>
                    <a:pt x="2950" y="2306"/>
                    <a:pt x="2281" y="2951"/>
                    <a:pt x="1463" y="2951"/>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3" name="Google Shape;63;p2"/>
            <p:cNvSpPr/>
            <p:nvPr/>
          </p:nvSpPr>
          <p:spPr>
            <a:xfrm>
              <a:off x="4925866" y="5306428"/>
              <a:ext cx="43281" cy="43281"/>
            </a:xfrm>
            <a:custGeom>
              <a:avLst/>
              <a:gdLst/>
              <a:ahLst/>
              <a:cxnLst/>
              <a:rect l="l" t="t" r="r" b="b"/>
              <a:pathLst>
                <a:path w="1389" h="1389" extrusionOk="0">
                  <a:moveTo>
                    <a:pt x="695" y="0"/>
                  </a:moveTo>
                  <a:cubicBezTo>
                    <a:pt x="323" y="0"/>
                    <a:pt x="1" y="297"/>
                    <a:pt x="1" y="694"/>
                  </a:cubicBezTo>
                  <a:cubicBezTo>
                    <a:pt x="1" y="1066"/>
                    <a:pt x="323" y="1388"/>
                    <a:pt x="695" y="1388"/>
                  </a:cubicBezTo>
                  <a:cubicBezTo>
                    <a:pt x="1091" y="1388"/>
                    <a:pt x="1389" y="1066"/>
                    <a:pt x="1389" y="694"/>
                  </a:cubicBezTo>
                  <a:cubicBezTo>
                    <a:pt x="1389" y="297"/>
                    <a:pt x="1091"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4" name="Google Shape;64;p2"/>
            <p:cNvSpPr/>
            <p:nvPr/>
          </p:nvSpPr>
          <p:spPr>
            <a:xfrm>
              <a:off x="4942100" y="4917862"/>
              <a:ext cx="31" cy="358465"/>
            </a:xfrm>
            <a:custGeom>
              <a:avLst/>
              <a:gdLst/>
              <a:ahLst/>
              <a:cxnLst/>
              <a:rect l="l" t="t" r="r" b="b"/>
              <a:pathLst>
                <a:path w="1" h="11504" fill="none" extrusionOk="0">
                  <a:moveTo>
                    <a:pt x="0" y="11503"/>
                  </a:moveTo>
                  <a:lnTo>
                    <a:pt x="0" y="1"/>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65" name="Google Shape;65;p2"/>
          <p:cNvGrpSpPr/>
          <p:nvPr/>
        </p:nvGrpSpPr>
        <p:grpSpPr>
          <a:xfrm>
            <a:off x="-1414555" y="3058729"/>
            <a:ext cx="2297800" cy="347400"/>
            <a:chOff x="-1414555" y="3058729"/>
            <a:chExt cx="2297800" cy="347400"/>
          </a:xfrm>
        </p:grpSpPr>
        <p:sp>
          <p:nvSpPr>
            <p:cNvPr id="66" name="Google Shape;66;p2"/>
            <p:cNvSpPr/>
            <p:nvPr/>
          </p:nvSpPr>
          <p:spPr>
            <a:xfrm>
              <a:off x="-1414555" y="3338029"/>
              <a:ext cx="1994700" cy="68100"/>
            </a:xfrm>
            <a:prstGeom prst="roundRect">
              <a:avLst>
                <a:gd name="adj" fmla="val 50000"/>
              </a:avLst>
            </a:prstGeom>
            <a:gradFill>
              <a:gsLst>
                <a:gs pos="0">
                  <a:schemeClr val="lt2"/>
                </a:gs>
                <a:gs pos="100000">
                  <a:schemeClr val="accent2"/>
                </a:gs>
              </a:gsLst>
              <a:lin ang="26986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7" name="Google Shape;67;p2"/>
            <p:cNvSpPr/>
            <p:nvPr/>
          </p:nvSpPr>
          <p:spPr>
            <a:xfrm>
              <a:off x="-1111455" y="3058729"/>
              <a:ext cx="1994700" cy="68100"/>
            </a:xfrm>
            <a:prstGeom prst="roundRect">
              <a:avLst>
                <a:gd name="adj" fmla="val 50000"/>
              </a:avLst>
            </a:prstGeom>
            <a:gradFill>
              <a:gsLst>
                <a:gs pos="0">
                  <a:schemeClr val="lt2"/>
                </a:gs>
                <a:gs pos="100000">
                  <a:schemeClr val="accent2"/>
                </a:gs>
              </a:gsLst>
              <a:lin ang="26986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68" name="Google Shape;68;p2"/>
          <p:cNvGrpSpPr/>
          <p:nvPr/>
        </p:nvGrpSpPr>
        <p:grpSpPr>
          <a:xfrm flipH="1">
            <a:off x="-799254" y="4139005"/>
            <a:ext cx="1823016" cy="196994"/>
            <a:chOff x="7857346" y="4002005"/>
            <a:chExt cx="1823016" cy="196994"/>
          </a:xfrm>
        </p:grpSpPr>
        <p:sp>
          <p:nvSpPr>
            <p:cNvPr id="69" name="Google Shape;69;p2"/>
            <p:cNvSpPr/>
            <p:nvPr/>
          </p:nvSpPr>
          <p:spPr>
            <a:xfrm>
              <a:off x="7956216" y="4048371"/>
              <a:ext cx="1724145" cy="150627"/>
            </a:xfrm>
            <a:custGeom>
              <a:avLst/>
              <a:gdLst/>
              <a:ahLst/>
              <a:cxnLst/>
              <a:rect l="l" t="t" r="r" b="b"/>
              <a:pathLst>
                <a:path w="55332" h="4834" fill="none" extrusionOk="0">
                  <a:moveTo>
                    <a:pt x="55331" y="4834"/>
                  </a:moveTo>
                  <a:lnTo>
                    <a:pt x="28930" y="4834"/>
                  </a:lnTo>
                  <a:lnTo>
                    <a:pt x="27294" y="3198"/>
                  </a:lnTo>
                  <a:lnTo>
                    <a:pt x="24072" y="0"/>
                  </a:lnTo>
                  <a:lnTo>
                    <a:pt x="1" y="0"/>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0" name="Google Shape;70;p2"/>
            <p:cNvSpPr/>
            <p:nvPr/>
          </p:nvSpPr>
          <p:spPr>
            <a:xfrm>
              <a:off x="7857346" y="4002005"/>
              <a:ext cx="91953" cy="91953"/>
            </a:xfrm>
            <a:custGeom>
              <a:avLst/>
              <a:gdLst/>
              <a:ahLst/>
              <a:cxnLst/>
              <a:rect l="l" t="t" r="r" b="b"/>
              <a:pathLst>
                <a:path w="2951" h="2951" fill="none" extrusionOk="0">
                  <a:moveTo>
                    <a:pt x="1" y="1463"/>
                  </a:moveTo>
                  <a:cubicBezTo>
                    <a:pt x="1" y="670"/>
                    <a:pt x="670" y="1"/>
                    <a:pt x="1488" y="1"/>
                  </a:cubicBezTo>
                  <a:cubicBezTo>
                    <a:pt x="2306" y="1"/>
                    <a:pt x="2951" y="670"/>
                    <a:pt x="2951" y="1463"/>
                  </a:cubicBezTo>
                  <a:cubicBezTo>
                    <a:pt x="2951" y="2281"/>
                    <a:pt x="2306" y="2951"/>
                    <a:pt x="1488" y="2951"/>
                  </a:cubicBezTo>
                  <a:cubicBezTo>
                    <a:pt x="670" y="2951"/>
                    <a:pt x="1" y="2281"/>
                    <a:pt x="1" y="146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1" name="Google Shape;71;p2"/>
            <p:cNvSpPr/>
            <p:nvPr/>
          </p:nvSpPr>
          <p:spPr>
            <a:xfrm>
              <a:off x="7882087" y="4026715"/>
              <a:ext cx="43281" cy="42533"/>
            </a:xfrm>
            <a:custGeom>
              <a:avLst/>
              <a:gdLst/>
              <a:ahLst/>
              <a:cxnLst/>
              <a:rect l="l" t="t" r="r" b="b"/>
              <a:pathLst>
                <a:path w="1389" h="1365" extrusionOk="0">
                  <a:moveTo>
                    <a:pt x="694" y="1"/>
                  </a:moveTo>
                  <a:cubicBezTo>
                    <a:pt x="298" y="1"/>
                    <a:pt x="0" y="298"/>
                    <a:pt x="0" y="670"/>
                  </a:cubicBezTo>
                  <a:cubicBezTo>
                    <a:pt x="0" y="1067"/>
                    <a:pt x="298" y="1364"/>
                    <a:pt x="694" y="1364"/>
                  </a:cubicBezTo>
                  <a:cubicBezTo>
                    <a:pt x="1066" y="1364"/>
                    <a:pt x="1388" y="1067"/>
                    <a:pt x="1388" y="670"/>
                  </a:cubicBezTo>
                  <a:cubicBezTo>
                    <a:pt x="1388" y="298"/>
                    <a:pt x="1066" y="1"/>
                    <a:pt x="69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72" name="Google Shape;72;p2"/>
          <p:cNvSpPr/>
          <p:nvPr/>
        </p:nvSpPr>
        <p:spPr>
          <a:xfrm rot="10800000">
            <a:off x="8027645" y="2478979"/>
            <a:ext cx="1994700" cy="68100"/>
          </a:xfrm>
          <a:prstGeom prst="roundRect">
            <a:avLst>
              <a:gd name="adj" fmla="val 50000"/>
            </a:avLst>
          </a:prstGeom>
          <a:gradFill>
            <a:gsLst>
              <a:gs pos="0">
                <a:schemeClr val="lt2"/>
              </a:gs>
              <a:gs pos="100000">
                <a:schemeClr val="accent2"/>
              </a:gs>
            </a:gsLst>
            <a:lin ang="26986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3" name="Google Shape;73;p2"/>
          <p:cNvSpPr/>
          <p:nvPr/>
        </p:nvSpPr>
        <p:spPr>
          <a:xfrm rot="10800000">
            <a:off x="8557211" y="3859075"/>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4" name="Google Shape;74;p2"/>
          <p:cNvSpPr/>
          <p:nvPr/>
        </p:nvSpPr>
        <p:spPr>
          <a:xfrm rot="5400000">
            <a:off x="8206162" y="-348811"/>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75" name="Google Shape;75;p2"/>
          <p:cNvGrpSpPr/>
          <p:nvPr/>
        </p:nvGrpSpPr>
        <p:grpSpPr>
          <a:xfrm>
            <a:off x="7812807" y="997962"/>
            <a:ext cx="1520982" cy="302065"/>
            <a:chOff x="5642557" y="-150670"/>
            <a:chExt cx="1520982" cy="302065"/>
          </a:xfrm>
        </p:grpSpPr>
        <p:sp>
          <p:nvSpPr>
            <p:cNvPr id="76" name="Google Shape;76;p2"/>
            <p:cNvSpPr/>
            <p:nvPr/>
          </p:nvSpPr>
          <p:spPr>
            <a:xfrm>
              <a:off x="5736006" y="-104304"/>
              <a:ext cx="1335611" cy="209364"/>
            </a:xfrm>
            <a:custGeom>
              <a:avLst/>
              <a:gdLst/>
              <a:ahLst/>
              <a:cxnLst/>
              <a:rect l="l" t="t" r="r" b="b"/>
              <a:pathLst>
                <a:path w="42863" h="6719" fill="none" extrusionOk="0">
                  <a:moveTo>
                    <a:pt x="1" y="0"/>
                  </a:moveTo>
                  <a:lnTo>
                    <a:pt x="19064" y="0"/>
                  </a:lnTo>
                  <a:lnTo>
                    <a:pt x="25782" y="6718"/>
                  </a:lnTo>
                  <a:lnTo>
                    <a:pt x="42862" y="6718"/>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7" name="Google Shape;77;p2"/>
            <p:cNvSpPr/>
            <p:nvPr/>
          </p:nvSpPr>
          <p:spPr>
            <a:xfrm>
              <a:off x="7071586" y="59442"/>
              <a:ext cx="91953" cy="91953"/>
            </a:xfrm>
            <a:custGeom>
              <a:avLst/>
              <a:gdLst/>
              <a:ahLst/>
              <a:cxnLst/>
              <a:rect l="l" t="t" r="r" b="b"/>
              <a:pathLst>
                <a:path w="2951" h="2951" fill="none" extrusionOk="0">
                  <a:moveTo>
                    <a:pt x="2950" y="1463"/>
                  </a:moveTo>
                  <a:cubicBezTo>
                    <a:pt x="2950" y="2281"/>
                    <a:pt x="2281" y="2951"/>
                    <a:pt x="1463" y="2951"/>
                  </a:cubicBezTo>
                  <a:cubicBezTo>
                    <a:pt x="645" y="2951"/>
                    <a:pt x="0" y="2281"/>
                    <a:pt x="0" y="1463"/>
                  </a:cubicBezTo>
                  <a:cubicBezTo>
                    <a:pt x="0" y="670"/>
                    <a:pt x="645" y="1"/>
                    <a:pt x="1463" y="1"/>
                  </a:cubicBezTo>
                  <a:cubicBezTo>
                    <a:pt x="2281" y="1"/>
                    <a:pt x="2950" y="670"/>
                    <a:pt x="2950" y="146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8" name="Google Shape;78;p2"/>
            <p:cNvSpPr/>
            <p:nvPr/>
          </p:nvSpPr>
          <p:spPr>
            <a:xfrm>
              <a:off x="7095517" y="84152"/>
              <a:ext cx="43281" cy="42533"/>
            </a:xfrm>
            <a:custGeom>
              <a:avLst/>
              <a:gdLst/>
              <a:ahLst/>
              <a:cxnLst/>
              <a:rect l="l" t="t" r="r" b="b"/>
              <a:pathLst>
                <a:path w="1389" h="1365" extrusionOk="0">
                  <a:moveTo>
                    <a:pt x="695" y="1"/>
                  </a:moveTo>
                  <a:cubicBezTo>
                    <a:pt x="323" y="1"/>
                    <a:pt x="1" y="298"/>
                    <a:pt x="1" y="670"/>
                  </a:cubicBezTo>
                  <a:cubicBezTo>
                    <a:pt x="1" y="1067"/>
                    <a:pt x="323" y="1364"/>
                    <a:pt x="695" y="1364"/>
                  </a:cubicBezTo>
                  <a:cubicBezTo>
                    <a:pt x="1091" y="1364"/>
                    <a:pt x="1389" y="1067"/>
                    <a:pt x="1389" y="670"/>
                  </a:cubicBezTo>
                  <a:cubicBezTo>
                    <a:pt x="1389" y="298"/>
                    <a:pt x="1091" y="1"/>
                    <a:pt x="69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9" name="Google Shape;79;p2"/>
            <p:cNvSpPr/>
            <p:nvPr/>
          </p:nvSpPr>
          <p:spPr>
            <a:xfrm>
              <a:off x="5642557" y="-150670"/>
              <a:ext cx="91953" cy="92732"/>
            </a:xfrm>
            <a:custGeom>
              <a:avLst/>
              <a:gdLst/>
              <a:ahLst/>
              <a:cxnLst/>
              <a:rect l="l" t="t" r="r" b="b"/>
              <a:pathLst>
                <a:path w="2951" h="2976" fill="none" extrusionOk="0">
                  <a:moveTo>
                    <a:pt x="2950" y="1488"/>
                  </a:moveTo>
                  <a:cubicBezTo>
                    <a:pt x="2950" y="2306"/>
                    <a:pt x="2281" y="2976"/>
                    <a:pt x="1463" y="2976"/>
                  </a:cubicBezTo>
                  <a:cubicBezTo>
                    <a:pt x="645" y="2976"/>
                    <a:pt x="0" y="2306"/>
                    <a:pt x="0" y="1488"/>
                  </a:cubicBezTo>
                  <a:cubicBezTo>
                    <a:pt x="0" y="670"/>
                    <a:pt x="645" y="1"/>
                    <a:pt x="1463" y="1"/>
                  </a:cubicBezTo>
                  <a:cubicBezTo>
                    <a:pt x="2281" y="1"/>
                    <a:pt x="2950" y="670"/>
                    <a:pt x="2950" y="1488"/>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0" name="Google Shape;80;p2"/>
            <p:cNvSpPr/>
            <p:nvPr/>
          </p:nvSpPr>
          <p:spPr>
            <a:xfrm>
              <a:off x="5666488" y="-125929"/>
              <a:ext cx="43281" cy="43281"/>
            </a:xfrm>
            <a:custGeom>
              <a:avLst/>
              <a:gdLst/>
              <a:ahLst/>
              <a:cxnLst/>
              <a:rect l="l" t="t" r="r" b="b"/>
              <a:pathLst>
                <a:path w="1389" h="1389" extrusionOk="0">
                  <a:moveTo>
                    <a:pt x="695" y="0"/>
                  </a:moveTo>
                  <a:cubicBezTo>
                    <a:pt x="323" y="0"/>
                    <a:pt x="1" y="322"/>
                    <a:pt x="1" y="694"/>
                  </a:cubicBezTo>
                  <a:cubicBezTo>
                    <a:pt x="1" y="1066"/>
                    <a:pt x="323" y="1388"/>
                    <a:pt x="695" y="1388"/>
                  </a:cubicBezTo>
                  <a:cubicBezTo>
                    <a:pt x="1092" y="1388"/>
                    <a:pt x="1389" y="1066"/>
                    <a:pt x="1389" y="694"/>
                  </a:cubicBezTo>
                  <a:cubicBezTo>
                    <a:pt x="1389" y="322"/>
                    <a:pt x="1092"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81" name="Google Shape;81;p2"/>
          <p:cNvGrpSpPr/>
          <p:nvPr/>
        </p:nvGrpSpPr>
        <p:grpSpPr>
          <a:xfrm>
            <a:off x="8495989" y="1713528"/>
            <a:ext cx="883262" cy="242091"/>
            <a:chOff x="2300350" y="2601250"/>
            <a:chExt cx="2275275" cy="623625"/>
          </a:xfrm>
        </p:grpSpPr>
        <p:sp>
          <p:nvSpPr>
            <p:cNvPr id="82" name="Google Shape;82;p2"/>
            <p:cNvSpPr/>
            <p:nvPr/>
          </p:nvSpPr>
          <p:spPr>
            <a:xfrm>
              <a:off x="2300350" y="2601250"/>
              <a:ext cx="392100" cy="623625"/>
            </a:xfrm>
            <a:custGeom>
              <a:avLst/>
              <a:gdLst/>
              <a:ahLst/>
              <a:cxnLst/>
              <a:rect l="l" t="t" r="r" b="b"/>
              <a:pathLst>
                <a:path w="15684" h="24945" extrusionOk="0">
                  <a:moveTo>
                    <a:pt x="12720" y="0"/>
                  </a:moveTo>
                  <a:cubicBezTo>
                    <a:pt x="13337" y="0"/>
                    <a:pt x="14078" y="247"/>
                    <a:pt x="14572" y="741"/>
                  </a:cubicBezTo>
                  <a:cubicBezTo>
                    <a:pt x="15684" y="1852"/>
                    <a:pt x="15684" y="3581"/>
                    <a:pt x="14572" y="4569"/>
                  </a:cubicBezTo>
                  <a:lnTo>
                    <a:pt x="6792" y="12349"/>
                  </a:lnTo>
                  <a:lnTo>
                    <a:pt x="14572" y="20128"/>
                  </a:lnTo>
                  <a:cubicBezTo>
                    <a:pt x="15684" y="21240"/>
                    <a:pt x="15684" y="22845"/>
                    <a:pt x="14572" y="23957"/>
                  </a:cubicBezTo>
                  <a:cubicBezTo>
                    <a:pt x="13584" y="24944"/>
                    <a:pt x="11855" y="24944"/>
                    <a:pt x="10744" y="23957"/>
                  </a:cubicBezTo>
                  <a:lnTo>
                    <a:pt x="1112" y="14325"/>
                  </a:lnTo>
                  <a:cubicBezTo>
                    <a:pt x="1" y="13213"/>
                    <a:pt x="1" y="11484"/>
                    <a:pt x="1112" y="10496"/>
                  </a:cubicBezTo>
                  <a:lnTo>
                    <a:pt x="10744" y="741"/>
                  </a:lnTo>
                  <a:cubicBezTo>
                    <a:pt x="11361" y="247"/>
                    <a:pt x="11979" y="0"/>
                    <a:pt x="127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3" name="Google Shape;83;p2"/>
            <p:cNvSpPr/>
            <p:nvPr/>
          </p:nvSpPr>
          <p:spPr>
            <a:xfrm>
              <a:off x="2680075" y="2601250"/>
              <a:ext cx="389025" cy="623625"/>
            </a:xfrm>
            <a:custGeom>
              <a:avLst/>
              <a:gdLst/>
              <a:ahLst/>
              <a:cxnLst/>
              <a:rect l="l" t="t" r="r" b="b"/>
              <a:pathLst>
                <a:path w="15561" h="24945" extrusionOk="0">
                  <a:moveTo>
                    <a:pt x="12596" y="0"/>
                  </a:moveTo>
                  <a:cubicBezTo>
                    <a:pt x="13337" y="0"/>
                    <a:pt x="13955" y="247"/>
                    <a:pt x="14449" y="741"/>
                  </a:cubicBezTo>
                  <a:cubicBezTo>
                    <a:pt x="15560" y="1852"/>
                    <a:pt x="15560" y="3581"/>
                    <a:pt x="14449" y="4569"/>
                  </a:cubicBezTo>
                  <a:lnTo>
                    <a:pt x="6669" y="12349"/>
                  </a:lnTo>
                  <a:lnTo>
                    <a:pt x="14449" y="20128"/>
                  </a:lnTo>
                  <a:cubicBezTo>
                    <a:pt x="15560" y="21240"/>
                    <a:pt x="15560" y="22845"/>
                    <a:pt x="14449" y="23957"/>
                  </a:cubicBezTo>
                  <a:cubicBezTo>
                    <a:pt x="13461" y="24944"/>
                    <a:pt x="11732" y="24944"/>
                    <a:pt x="10621" y="23957"/>
                  </a:cubicBezTo>
                  <a:lnTo>
                    <a:pt x="988" y="14325"/>
                  </a:lnTo>
                  <a:cubicBezTo>
                    <a:pt x="1" y="13213"/>
                    <a:pt x="1" y="11484"/>
                    <a:pt x="988" y="10496"/>
                  </a:cubicBezTo>
                  <a:lnTo>
                    <a:pt x="10621" y="741"/>
                  </a:lnTo>
                  <a:cubicBezTo>
                    <a:pt x="11238"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4" name="Google Shape;84;p2"/>
            <p:cNvSpPr/>
            <p:nvPr/>
          </p:nvSpPr>
          <p:spPr>
            <a:xfrm>
              <a:off x="3056725" y="2601250"/>
              <a:ext cx="389000" cy="623625"/>
            </a:xfrm>
            <a:custGeom>
              <a:avLst/>
              <a:gdLst/>
              <a:ahLst/>
              <a:cxnLst/>
              <a:rect l="l" t="t" r="r" b="b"/>
              <a:pathLst>
                <a:path w="15560" h="24945" extrusionOk="0">
                  <a:moveTo>
                    <a:pt x="12596" y="0"/>
                  </a:moveTo>
                  <a:cubicBezTo>
                    <a:pt x="13337" y="0"/>
                    <a:pt x="13954" y="247"/>
                    <a:pt x="14448" y="741"/>
                  </a:cubicBezTo>
                  <a:cubicBezTo>
                    <a:pt x="15559" y="1852"/>
                    <a:pt x="15559" y="3581"/>
                    <a:pt x="14448" y="4569"/>
                  </a:cubicBezTo>
                  <a:lnTo>
                    <a:pt x="6792" y="12349"/>
                  </a:lnTo>
                  <a:lnTo>
                    <a:pt x="14448" y="20128"/>
                  </a:lnTo>
                  <a:cubicBezTo>
                    <a:pt x="15559" y="21240"/>
                    <a:pt x="15559" y="22845"/>
                    <a:pt x="14448" y="23957"/>
                  </a:cubicBezTo>
                  <a:cubicBezTo>
                    <a:pt x="13460" y="24944"/>
                    <a:pt x="11731" y="24944"/>
                    <a:pt x="10743" y="23957"/>
                  </a:cubicBezTo>
                  <a:lnTo>
                    <a:pt x="988" y="14325"/>
                  </a:lnTo>
                  <a:cubicBezTo>
                    <a:pt x="0" y="13213"/>
                    <a:pt x="0" y="11484"/>
                    <a:pt x="988" y="10496"/>
                  </a:cubicBezTo>
                  <a:lnTo>
                    <a:pt x="10743" y="741"/>
                  </a:lnTo>
                  <a:cubicBezTo>
                    <a:pt x="11237"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5" name="Google Shape;85;p2"/>
            <p:cNvSpPr/>
            <p:nvPr/>
          </p:nvSpPr>
          <p:spPr>
            <a:xfrm>
              <a:off x="3433350"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1" y="13213"/>
                    <a:pt x="1"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6" name="Google Shape;86;p2"/>
            <p:cNvSpPr/>
            <p:nvPr/>
          </p:nvSpPr>
          <p:spPr>
            <a:xfrm>
              <a:off x="3810000" y="2601250"/>
              <a:ext cx="389000" cy="623625"/>
            </a:xfrm>
            <a:custGeom>
              <a:avLst/>
              <a:gdLst/>
              <a:ahLst/>
              <a:cxnLst/>
              <a:rect l="l" t="t" r="r" b="b"/>
              <a:pathLst>
                <a:path w="15560" h="24945" extrusionOk="0">
                  <a:moveTo>
                    <a:pt x="12596" y="0"/>
                  </a:moveTo>
                  <a:cubicBezTo>
                    <a:pt x="13337" y="0"/>
                    <a:pt x="13954" y="247"/>
                    <a:pt x="14572" y="741"/>
                  </a:cubicBezTo>
                  <a:cubicBezTo>
                    <a:pt x="15559" y="1852"/>
                    <a:pt x="15559" y="3581"/>
                    <a:pt x="14572" y="4569"/>
                  </a:cubicBezTo>
                  <a:lnTo>
                    <a:pt x="6792" y="12349"/>
                  </a:lnTo>
                  <a:lnTo>
                    <a:pt x="14572" y="20128"/>
                  </a:lnTo>
                  <a:cubicBezTo>
                    <a:pt x="15559" y="21240"/>
                    <a:pt x="15559" y="22845"/>
                    <a:pt x="14572" y="23957"/>
                  </a:cubicBezTo>
                  <a:cubicBezTo>
                    <a:pt x="13460" y="24944"/>
                    <a:pt x="11731" y="24944"/>
                    <a:pt x="10743" y="23957"/>
                  </a:cubicBezTo>
                  <a:lnTo>
                    <a:pt x="988" y="14325"/>
                  </a:lnTo>
                  <a:cubicBezTo>
                    <a:pt x="0" y="13213"/>
                    <a:pt x="0" y="11484"/>
                    <a:pt x="988" y="10496"/>
                  </a:cubicBezTo>
                  <a:lnTo>
                    <a:pt x="10743" y="741"/>
                  </a:lnTo>
                  <a:cubicBezTo>
                    <a:pt x="11237" y="247"/>
                    <a:pt x="11978"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7" name="Google Shape;87;p2"/>
            <p:cNvSpPr/>
            <p:nvPr/>
          </p:nvSpPr>
          <p:spPr>
            <a:xfrm>
              <a:off x="4186625"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0" y="13213"/>
                    <a:pt x="0"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88" name="Google Shape;88;p2"/>
          <p:cNvGrpSpPr/>
          <p:nvPr/>
        </p:nvGrpSpPr>
        <p:grpSpPr>
          <a:xfrm>
            <a:off x="8267392" y="3231066"/>
            <a:ext cx="1105976" cy="133969"/>
            <a:chOff x="8183182" y="663852"/>
            <a:chExt cx="1475028" cy="178673"/>
          </a:xfrm>
        </p:grpSpPr>
        <p:grpSp>
          <p:nvGrpSpPr>
            <p:cNvPr id="89" name="Google Shape;89;p2"/>
            <p:cNvGrpSpPr/>
            <p:nvPr/>
          </p:nvGrpSpPr>
          <p:grpSpPr>
            <a:xfrm>
              <a:off x="8183182" y="774425"/>
              <a:ext cx="1178025" cy="68100"/>
              <a:chOff x="2024450" y="204150"/>
              <a:chExt cx="1178025" cy="68100"/>
            </a:xfrm>
          </p:grpSpPr>
          <p:sp>
            <p:nvSpPr>
              <p:cNvPr id="90" name="Google Shape;90;p2"/>
              <p:cNvSpPr/>
              <p:nvPr/>
            </p:nvSpPr>
            <p:spPr>
              <a:xfrm>
                <a:off x="20244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1" name="Google Shape;91;p2"/>
              <p:cNvSpPr/>
              <p:nvPr/>
            </p:nvSpPr>
            <p:spPr>
              <a:xfrm>
                <a:off x="21477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2" name="Google Shape;92;p2"/>
              <p:cNvSpPr/>
              <p:nvPr/>
            </p:nvSpPr>
            <p:spPr>
              <a:xfrm>
                <a:off x="22711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3" name="Google Shape;93;p2"/>
              <p:cNvSpPr/>
              <p:nvPr/>
            </p:nvSpPr>
            <p:spPr>
              <a:xfrm>
                <a:off x="23944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4" name="Google Shape;94;p2"/>
              <p:cNvSpPr/>
              <p:nvPr/>
            </p:nvSpPr>
            <p:spPr>
              <a:xfrm>
                <a:off x="25177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5" name="Google Shape;95;p2"/>
              <p:cNvSpPr/>
              <p:nvPr/>
            </p:nvSpPr>
            <p:spPr>
              <a:xfrm>
                <a:off x="26410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6" name="Google Shape;96;p2"/>
              <p:cNvSpPr/>
              <p:nvPr/>
            </p:nvSpPr>
            <p:spPr>
              <a:xfrm>
                <a:off x="27644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7" name="Google Shape;97;p2"/>
              <p:cNvSpPr/>
              <p:nvPr/>
            </p:nvSpPr>
            <p:spPr>
              <a:xfrm>
                <a:off x="28877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8" name="Google Shape;98;p2"/>
              <p:cNvSpPr/>
              <p:nvPr/>
            </p:nvSpPr>
            <p:spPr>
              <a:xfrm>
                <a:off x="30110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9" name="Google Shape;99;p2"/>
              <p:cNvSpPr/>
              <p:nvPr/>
            </p:nvSpPr>
            <p:spPr>
              <a:xfrm>
                <a:off x="31343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00" name="Google Shape;100;p2"/>
            <p:cNvGrpSpPr/>
            <p:nvPr/>
          </p:nvGrpSpPr>
          <p:grpSpPr>
            <a:xfrm>
              <a:off x="8480185" y="663852"/>
              <a:ext cx="1178025" cy="68100"/>
              <a:chOff x="2024450" y="204150"/>
              <a:chExt cx="1178025" cy="68100"/>
            </a:xfrm>
          </p:grpSpPr>
          <p:sp>
            <p:nvSpPr>
              <p:cNvPr id="101" name="Google Shape;101;p2"/>
              <p:cNvSpPr/>
              <p:nvPr/>
            </p:nvSpPr>
            <p:spPr>
              <a:xfrm>
                <a:off x="20244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2" name="Google Shape;102;p2"/>
              <p:cNvSpPr/>
              <p:nvPr/>
            </p:nvSpPr>
            <p:spPr>
              <a:xfrm>
                <a:off x="21477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3" name="Google Shape;103;p2"/>
              <p:cNvSpPr/>
              <p:nvPr/>
            </p:nvSpPr>
            <p:spPr>
              <a:xfrm>
                <a:off x="22711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4" name="Google Shape;104;p2"/>
              <p:cNvSpPr/>
              <p:nvPr/>
            </p:nvSpPr>
            <p:spPr>
              <a:xfrm>
                <a:off x="23944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5" name="Google Shape;105;p2"/>
              <p:cNvSpPr/>
              <p:nvPr/>
            </p:nvSpPr>
            <p:spPr>
              <a:xfrm>
                <a:off x="25177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6" name="Google Shape;106;p2"/>
              <p:cNvSpPr/>
              <p:nvPr/>
            </p:nvSpPr>
            <p:spPr>
              <a:xfrm>
                <a:off x="26410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7" name="Google Shape;107;p2"/>
              <p:cNvSpPr/>
              <p:nvPr/>
            </p:nvSpPr>
            <p:spPr>
              <a:xfrm>
                <a:off x="27644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8" name="Google Shape;108;p2"/>
              <p:cNvSpPr/>
              <p:nvPr/>
            </p:nvSpPr>
            <p:spPr>
              <a:xfrm>
                <a:off x="28877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9" name="Google Shape;109;p2"/>
              <p:cNvSpPr/>
              <p:nvPr/>
            </p:nvSpPr>
            <p:spPr>
              <a:xfrm>
                <a:off x="30110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0" name="Google Shape;110;p2"/>
              <p:cNvSpPr/>
              <p:nvPr/>
            </p:nvSpPr>
            <p:spPr>
              <a:xfrm>
                <a:off x="31343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grpSp>
        <p:nvGrpSpPr>
          <p:cNvPr id="111" name="Google Shape;111;p2"/>
          <p:cNvGrpSpPr/>
          <p:nvPr/>
        </p:nvGrpSpPr>
        <p:grpSpPr>
          <a:xfrm rot="5400000">
            <a:off x="8520259" y="3926674"/>
            <a:ext cx="302065" cy="1520982"/>
            <a:chOff x="-108754" y="2690919"/>
            <a:chExt cx="302065" cy="1520982"/>
          </a:xfrm>
        </p:grpSpPr>
        <p:sp>
          <p:nvSpPr>
            <p:cNvPr id="112" name="Google Shape;112;p2"/>
            <p:cNvSpPr/>
            <p:nvPr/>
          </p:nvSpPr>
          <p:spPr>
            <a:xfrm>
              <a:off x="-62388" y="2782841"/>
              <a:ext cx="209364" cy="1335580"/>
            </a:xfrm>
            <a:custGeom>
              <a:avLst/>
              <a:gdLst/>
              <a:ahLst/>
              <a:cxnLst/>
              <a:rect l="l" t="t" r="r" b="b"/>
              <a:pathLst>
                <a:path w="6719" h="42862" fill="none" extrusionOk="0">
                  <a:moveTo>
                    <a:pt x="0" y="42862"/>
                  </a:moveTo>
                  <a:lnTo>
                    <a:pt x="0" y="23799"/>
                  </a:lnTo>
                  <a:lnTo>
                    <a:pt x="6718" y="17056"/>
                  </a:lnTo>
                  <a:lnTo>
                    <a:pt x="6718" y="1"/>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3" name="Google Shape;113;p2"/>
            <p:cNvSpPr/>
            <p:nvPr/>
          </p:nvSpPr>
          <p:spPr>
            <a:xfrm>
              <a:off x="101358" y="2690919"/>
              <a:ext cx="91953" cy="91953"/>
            </a:xfrm>
            <a:custGeom>
              <a:avLst/>
              <a:gdLst/>
              <a:ahLst/>
              <a:cxnLst/>
              <a:rect l="l" t="t" r="r" b="b"/>
              <a:pathLst>
                <a:path w="2951" h="2951" fill="none" extrusionOk="0">
                  <a:moveTo>
                    <a:pt x="1463" y="1"/>
                  </a:moveTo>
                  <a:cubicBezTo>
                    <a:pt x="2281" y="1"/>
                    <a:pt x="2951" y="645"/>
                    <a:pt x="2951" y="1463"/>
                  </a:cubicBezTo>
                  <a:cubicBezTo>
                    <a:pt x="2951" y="2281"/>
                    <a:pt x="2281" y="2951"/>
                    <a:pt x="1463" y="2951"/>
                  </a:cubicBezTo>
                  <a:cubicBezTo>
                    <a:pt x="645" y="2951"/>
                    <a:pt x="1" y="2281"/>
                    <a:pt x="1" y="1463"/>
                  </a:cubicBezTo>
                  <a:cubicBezTo>
                    <a:pt x="1" y="645"/>
                    <a:pt x="645" y="1"/>
                    <a:pt x="1463" y="1"/>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4" name="Google Shape;114;p2"/>
            <p:cNvSpPr/>
            <p:nvPr/>
          </p:nvSpPr>
          <p:spPr>
            <a:xfrm>
              <a:off x="125320" y="2714881"/>
              <a:ext cx="43281" cy="43281"/>
            </a:xfrm>
            <a:custGeom>
              <a:avLst/>
              <a:gdLst/>
              <a:ahLst/>
              <a:cxnLst/>
              <a:rect l="l" t="t" r="r" b="b"/>
              <a:pathLst>
                <a:path w="1389" h="1389" extrusionOk="0">
                  <a:moveTo>
                    <a:pt x="694" y="0"/>
                  </a:moveTo>
                  <a:cubicBezTo>
                    <a:pt x="322" y="0"/>
                    <a:pt x="0" y="322"/>
                    <a:pt x="0" y="694"/>
                  </a:cubicBezTo>
                  <a:cubicBezTo>
                    <a:pt x="0" y="1091"/>
                    <a:pt x="322" y="1388"/>
                    <a:pt x="694" y="1388"/>
                  </a:cubicBezTo>
                  <a:cubicBezTo>
                    <a:pt x="1091" y="1388"/>
                    <a:pt x="1388" y="1091"/>
                    <a:pt x="1388" y="694"/>
                  </a:cubicBezTo>
                  <a:cubicBezTo>
                    <a:pt x="1388" y="322"/>
                    <a:pt x="1091" y="0"/>
                    <a:pt x="69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5" name="Google Shape;115;p2"/>
            <p:cNvSpPr/>
            <p:nvPr/>
          </p:nvSpPr>
          <p:spPr>
            <a:xfrm>
              <a:off x="-108754" y="4119948"/>
              <a:ext cx="91953" cy="91953"/>
            </a:xfrm>
            <a:custGeom>
              <a:avLst/>
              <a:gdLst/>
              <a:ahLst/>
              <a:cxnLst/>
              <a:rect l="l" t="t" r="r" b="b"/>
              <a:pathLst>
                <a:path w="2951" h="2951" fill="none" extrusionOk="0">
                  <a:moveTo>
                    <a:pt x="1488" y="0"/>
                  </a:moveTo>
                  <a:cubicBezTo>
                    <a:pt x="2306" y="0"/>
                    <a:pt x="2951" y="670"/>
                    <a:pt x="2951" y="1463"/>
                  </a:cubicBezTo>
                  <a:cubicBezTo>
                    <a:pt x="2951" y="2281"/>
                    <a:pt x="2306" y="2950"/>
                    <a:pt x="1488" y="2950"/>
                  </a:cubicBezTo>
                  <a:cubicBezTo>
                    <a:pt x="670" y="2950"/>
                    <a:pt x="1" y="2281"/>
                    <a:pt x="1" y="1463"/>
                  </a:cubicBezTo>
                  <a:cubicBezTo>
                    <a:pt x="1" y="670"/>
                    <a:pt x="670" y="0"/>
                    <a:pt x="1488" y="0"/>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6" name="Google Shape;116;p2"/>
            <p:cNvSpPr/>
            <p:nvPr/>
          </p:nvSpPr>
          <p:spPr>
            <a:xfrm>
              <a:off x="-84013" y="4144658"/>
              <a:ext cx="43281" cy="42533"/>
            </a:xfrm>
            <a:custGeom>
              <a:avLst/>
              <a:gdLst/>
              <a:ahLst/>
              <a:cxnLst/>
              <a:rect l="l" t="t" r="r" b="b"/>
              <a:pathLst>
                <a:path w="1389" h="1365" extrusionOk="0">
                  <a:moveTo>
                    <a:pt x="694" y="1"/>
                  </a:moveTo>
                  <a:cubicBezTo>
                    <a:pt x="298" y="1"/>
                    <a:pt x="0" y="298"/>
                    <a:pt x="0" y="670"/>
                  </a:cubicBezTo>
                  <a:cubicBezTo>
                    <a:pt x="0" y="1067"/>
                    <a:pt x="298" y="1364"/>
                    <a:pt x="694" y="1364"/>
                  </a:cubicBezTo>
                  <a:cubicBezTo>
                    <a:pt x="1066" y="1364"/>
                    <a:pt x="1388" y="1067"/>
                    <a:pt x="1388" y="670"/>
                  </a:cubicBezTo>
                  <a:cubicBezTo>
                    <a:pt x="1388" y="298"/>
                    <a:pt x="1066" y="1"/>
                    <a:pt x="69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17" name="Google Shape;117;p2"/>
          <p:cNvGrpSpPr/>
          <p:nvPr/>
        </p:nvGrpSpPr>
        <p:grpSpPr>
          <a:xfrm>
            <a:off x="1710357" y="-107958"/>
            <a:ext cx="1520982" cy="302065"/>
            <a:chOff x="5642557" y="-150670"/>
            <a:chExt cx="1520982" cy="302065"/>
          </a:xfrm>
        </p:grpSpPr>
        <p:sp>
          <p:nvSpPr>
            <p:cNvPr id="118" name="Google Shape;118;p2"/>
            <p:cNvSpPr/>
            <p:nvPr/>
          </p:nvSpPr>
          <p:spPr>
            <a:xfrm>
              <a:off x="5736006" y="-104304"/>
              <a:ext cx="1335611" cy="209364"/>
            </a:xfrm>
            <a:custGeom>
              <a:avLst/>
              <a:gdLst/>
              <a:ahLst/>
              <a:cxnLst/>
              <a:rect l="l" t="t" r="r" b="b"/>
              <a:pathLst>
                <a:path w="42863" h="6719" fill="none" extrusionOk="0">
                  <a:moveTo>
                    <a:pt x="1" y="0"/>
                  </a:moveTo>
                  <a:lnTo>
                    <a:pt x="19064" y="0"/>
                  </a:lnTo>
                  <a:lnTo>
                    <a:pt x="25782" y="6718"/>
                  </a:lnTo>
                  <a:lnTo>
                    <a:pt x="42862" y="6718"/>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9" name="Google Shape;119;p2"/>
            <p:cNvSpPr/>
            <p:nvPr/>
          </p:nvSpPr>
          <p:spPr>
            <a:xfrm>
              <a:off x="7071586" y="59442"/>
              <a:ext cx="91953" cy="91953"/>
            </a:xfrm>
            <a:custGeom>
              <a:avLst/>
              <a:gdLst/>
              <a:ahLst/>
              <a:cxnLst/>
              <a:rect l="l" t="t" r="r" b="b"/>
              <a:pathLst>
                <a:path w="2951" h="2951" fill="none" extrusionOk="0">
                  <a:moveTo>
                    <a:pt x="2950" y="1463"/>
                  </a:moveTo>
                  <a:cubicBezTo>
                    <a:pt x="2950" y="2281"/>
                    <a:pt x="2281" y="2951"/>
                    <a:pt x="1463" y="2951"/>
                  </a:cubicBezTo>
                  <a:cubicBezTo>
                    <a:pt x="645" y="2951"/>
                    <a:pt x="0" y="2281"/>
                    <a:pt x="0" y="1463"/>
                  </a:cubicBezTo>
                  <a:cubicBezTo>
                    <a:pt x="0" y="670"/>
                    <a:pt x="645" y="1"/>
                    <a:pt x="1463" y="1"/>
                  </a:cubicBezTo>
                  <a:cubicBezTo>
                    <a:pt x="2281" y="1"/>
                    <a:pt x="2950" y="670"/>
                    <a:pt x="2950" y="146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0" name="Google Shape;120;p2"/>
            <p:cNvSpPr/>
            <p:nvPr/>
          </p:nvSpPr>
          <p:spPr>
            <a:xfrm>
              <a:off x="7095517" y="84152"/>
              <a:ext cx="43281" cy="42533"/>
            </a:xfrm>
            <a:custGeom>
              <a:avLst/>
              <a:gdLst/>
              <a:ahLst/>
              <a:cxnLst/>
              <a:rect l="l" t="t" r="r" b="b"/>
              <a:pathLst>
                <a:path w="1389" h="1365" extrusionOk="0">
                  <a:moveTo>
                    <a:pt x="695" y="1"/>
                  </a:moveTo>
                  <a:cubicBezTo>
                    <a:pt x="323" y="1"/>
                    <a:pt x="1" y="298"/>
                    <a:pt x="1" y="670"/>
                  </a:cubicBezTo>
                  <a:cubicBezTo>
                    <a:pt x="1" y="1067"/>
                    <a:pt x="323" y="1364"/>
                    <a:pt x="695" y="1364"/>
                  </a:cubicBezTo>
                  <a:cubicBezTo>
                    <a:pt x="1091" y="1364"/>
                    <a:pt x="1389" y="1067"/>
                    <a:pt x="1389" y="670"/>
                  </a:cubicBezTo>
                  <a:cubicBezTo>
                    <a:pt x="1389" y="298"/>
                    <a:pt x="1091" y="1"/>
                    <a:pt x="69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1" name="Google Shape;121;p2"/>
            <p:cNvSpPr/>
            <p:nvPr/>
          </p:nvSpPr>
          <p:spPr>
            <a:xfrm>
              <a:off x="5642557" y="-150670"/>
              <a:ext cx="91953" cy="92732"/>
            </a:xfrm>
            <a:custGeom>
              <a:avLst/>
              <a:gdLst/>
              <a:ahLst/>
              <a:cxnLst/>
              <a:rect l="l" t="t" r="r" b="b"/>
              <a:pathLst>
                <a:path w="2951" h="2976" fill="none" extrusionOk="0">
                  <a:moveTo>
                    <a:pt x="2950" y="1488"/>
                  </a:moveTo>
                  <a:cubicBezTo>
                    <a:pt x="2950" y="2306"/>
                    <a:pt x="2281" y="2976"/>
                    <a:pt x="1463" y="2976"/>
                  </a:cubicBezTo>
                  <a:cubicBezTo>
                    <a:pt x="645" y="2976"/>
                    <a:pt x="0" y="2306"/>
                    <a:pt x="0" y="1488"/>
                  </a:cubicBezTo>
                  <a:cubicBezTo>
                    <a:pt x="0" y="670"/>
                    <a:pt x="645" y="1"/>
                    <a:pt x="1463" y="1"/>
                  </a:cubicBezTo>
                  <a:cubicBezTo>
                    <a:pt x="2281" y="1"/>
                    <a:pt x="2950" y="670"/>
                    <a:pt x="2950" y="1488"/>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2" name="Google Shape;122;p2"/>
            <p:cNvSpPr/>
            <p:nvPr/>
          </p:nvSpPr>
          <p:spPr>
            <a:xfrm>
              <a:off x="5666488" y="-125929"/>
              <a:ext cx="43281" cy="43281"/>
            </a:xfrm>
            <a:custGeom>
              <a:avLst/>
              <a:gdLst/>
              <a:ahLst/>
              <a:cxnLst/>
              <a:rect l="l" t="t" r="r" b="b"/>
              <a:pathLst>
                <a:path w="1389" h="1389" extrusionOk="0">
                  <a:moveTo>
                    <a:pt x="695" y="0"/>
                  </a:moveTo>
                  <a:cubicBezTo>
                    <a:pt x="323" y="0"/>
                    <a:pt x="1" y="322"/>
                    <a:pt x="1" y="694"/>
                  </a:cubicBezTo>
                  <a:cubicBezTo>
                    <a:pt x="1" y="1066"/>
                    <a:pt x="323" y="1388"/>
                    <a:pt x="695" y="1388"/>
                  </a:cubicBezTo>
                  <a:cubicBezTo>
                    <a:pt x="1092" y="1388"/>
                    <a:pt x="1389" y="1066"/>
                    <a:pt x="1389" y="694"/>
                  </a:cubicBezTo>
                  <a:cubicBezTo>
                    <a:pt x="1389" y="322"/>
                    <a:pt x="1092"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23" name="Google Shape;123;p2"/>
          <p:cNvGrpSpPr/>
          <p:nvPr/>
        </p:nvGrpSpPr>
        <p:grpSpPr>
          <a:xfrm>
            <a:off x="6420895" y="-1455296"/>
            <a:ext cx="347400" cy="2297800"/>
            <a:chOff x="6420895" y="-1455296"/>
            <a:chExt cx="347400" cy="2297800"/>
          </a:xfrm>
        </p:grpSpPr>
        <p:sp>
          <p:nvSpPr>
            <p:cNvPr id="124" name="Google Shape;124;p2"/>
            <p:cNvSpPr/>
            <p:nvPr/>
          </p:nvSpPr>
          <p:spPr>
            <a:xfrm rot="5400000">
              <a:off x="5457595" y="-491996"/>
              <a:ext cx="1994700" cy="68100"/>
            </a:xfrm>
            <a:prstGeom prst="roundRect">
              <a:avLst>
                <a:gd name="adj" fmla="val 50000"/>
              </a:avLst>
            </a:prstGeom>
            <a:gradFill>
              <a:gsLst>
                <a:gs pos="0">
                  <a:schemeClr val="lt2"/>
                </a:gs>
                <a:gs pos="100000">
                  <a:schemeClr val="accent2"/>
                </a:gs>
              </a:gsLst>
              <a:lin ang="26986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5" name="Google Shape;125;p2"/>
            <p:cNvSpPr/>
            <p:nvPr/>
          </p:nvSpPr>
          <p:spPr>
            <a:xfrm rot="5400000">
              <a:off x="5736895" y="-188896"/>
              <a:ext cx="1994700" cy="68100"/>
            </a:xfrm>
            <a:prstGeom prst="roundRect">
              <a:avLst>
                <a:gd name="adj" fmla="val 50000"/>
              </a:avLst>
            </a:prstGeom>
            <a:gradFill>
              <a:gsLst>
                <a:gs pos="0">
                  <a:schemeClr val="lt2"/>
                </a:gs>
                <a:gs pos="100000">
                  <a:schemeClr val="accent2"/>
                </a:gs>
              </a:gsLst>
              <a:lin ang="26986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26" name="Google Shape;126;p2"/>
          <p:cNvSpPr/>
          <p:nvPr/>
        </p:nvSpPr>
        <p:spPr>
          <a:xfrm rot="10800000">
            <a:off x="1023762" y="4389464"/>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782"/>
        <p:cNvGrpSpPr/>
        <p:nvPr/>
      </p:nvGrpSpPr>
      <p:grpSpPr>
        <a:xfrm>
          <a:off x="0" y="0"/>
          <a:ext cx="0" cy="0"/>
          <a:chOff x="0" y="0"/>
          <a:chExt cx="0" cy="0"/>
        </a:xfrm>
      </p:grpSpPr>
      <p:grpSp>
        <p:nvGrpSpPr>
          <p:cNvPr id="783" name="Google Shape;783;p11"/>
          <p:cNvGrpSpPr/>
          <p:nvPr/>
        </p:nvGrpSpPr>
        <p:grpSpPr>
          <a:xfrm>
            <a:off x="-24" y="-27"/>
            <a:ext cx="9143711" cy="5143338"/>
            <a:chOff x="597550" y="708125"/>
            <a:chExt cx="6449225" cy="4193850"/>
          </a:xfrm>
        </p:grpSpPr>
        <p:sp>
          <p:nvSpPr>
            <p:cNvPr id="784" name="Google Shape;784;p11"/>
            <p:cNvSpPr/>
            <p:nvPr/>
          </p:nvSpPr>
          <p:spPr>
            <a:xfrm>
              <a:off x="597550" y="489360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85" name="Google Shape;785;p11"/>
            <p:cNvSpPr/>
            <p:nvPr/>
          </p:nvSpPr>
          <p:spPr>
            <a:xfrm>
              <a:off x="597550" y="478037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86" name="Google Shape;786;p11"/>
            <p:cNvSpPr/>
            <p:nvPr/>
          </p:nvSpPr>
          <p:spPr>
            <a:xfrm>
              <a:off x="597550" y="466715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87" name="Google Shape;787;p11"/>
            <p:cNvSpPr/>
            <p:nvPr/>
          </p:nvSpPr>
          <p:spPr>
            <a:xfrm>
              <a:off x="597550" y="45539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88" name="Google Shape;788;p11"/>
            <p:cNvSpPr/>
            <p:nvPr/>
          </p:nvSpPr>
          <p:spPr>
            <a:xfrm>
              <a:off x="597550" y="44414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89" name="Google Shape;789;p11"/>
            <p:cNvSpPr/>
            <p:nvPr/>
          </p:nvSpPr>
          <p:spPr>
            <a:xfrm>
              <a:off x="597550" y="43282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90" name="Google Shape;790;p11"/>
            <p:cNvSpPr/>
            <p:nvPr/>
          </p:nvSpPr>
          <p:spPr>
            <a:xfrm>
              <a:off x="597550" y="421502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91" name="Google Shape;791;p11"/>
            <p:cNvSpPr/>
            <p:nvPr/>
          </p:nvSpPr>
          <p:spPr>
            <a:xfrm>
              <a:off x="597550" y="410180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92" name="Google Shape;792;p11"/>
            <p:cNvSpPr/>
            <p:nvPr/>
          </p:nvSpPr>
          <p:spPr>
            <a:xfrm>
              <a:off x="597550" y="398857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93" name="Google Shape;793;p11"/>
            <p:cNvSpPr/>
            <p:nvPr/>
          </p:nvSpPr>
          <p:spPr>
            <a:xfrm>
              <a:off x="597550" y="38753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94" name="Google Shape;794;p11"/>
            <p:cNvSpPr/>
            <p:nvPr/>
          </p:nvSpPr>
          <p:spPr>
            <a:xfrm>
              <a:off x="597550" y="37621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95" name="Google Shape;795;p11"/>
            <p:cNvSpPr/>
            <p:nvPr/>
          </p:nvSpPr>
          <p:spPr>
            <a:xfrm>
              <a:off x="597550" y="3649650"/>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96" name="Google Shape;796;p11"/>
            <p:cNvSpPr/>
            <p:nvPr/>
          </p:nvSpPr>
          <p:spPr>
            <a:xfrm>
              <a:off x="597550" y="3536425"/>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97" name="Google Shape;797;p11"/>
            <p:cNvSpPr/>
            <p:nvPr/>
          </p:nvSpPr>
          <p:spPr>
            <a:xfrm>
              <a:off x="597550" y="3423225"/>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98" name="Google Shape;798;p11"/>
            <p:cNvSpPr/>
            <p:nvPr/>
          </p:nvSpPr>
          <p:spPr>
            <a:xfrm>
              <a:off x="597550" y="3310000"/>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99" name="Google Shape;799;p11"/>
            <p:cNvSpPr/>
            <p:nvPr/>
          </p:nvSpPr>
          <p:spPr>
            <a:xfrm>
              <a:off x="597550" y="3196775"/>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00" name="Google Shape;800;p11"/>
            <p:cNvSpPr/>
            <p:nvPr/>
          </p:nvSpPr>
          <p:spPr>
            <a:xfrm>
              <a:off x="597550" y="30835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01" name="Google Shape;801;p11"/>
            <p:cNvSpPr/>
            <p:nvPr/>
          </p:nvSpPr>
          <p:spPr>
            <a:xfrm>
              <a:off x="597550" y="29703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02" name="Google Shape;802;p11"/>
            <p:cNvSpPr/>
            <p:nvPr/>
          </p:nvSpPr>
          <p:spPr>
            <a:xfrm>
              <a:off x="597550" y="2857850"/>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03" name="Google Shape;803;p11"/>
            <p:cNvSpPr/>
            <p:nvPr/>
          </p:nvSpPr>
          <p:spPr>
            <a:xfrm>
              <a:off x="597550" y="2744625"/>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04" name="Google Shape;804;p11"/>
            <p:cNvSpPr/>
            <p:nvPr/>
          </p:nvSpPr>
          <p:spPr>
            <a:xfrm>
              <a:off x="597550" y="263140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05" name="Google Shape;805;p11"/>
            <p:cNvSpPr/>
            <p:nvPr/>
          </p:nvSpPr>
          <p:spPr>
            <a:xfrm>
              <a:off x="597550" y="251817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06" name="Google Shape;806;p11"/>
            <p:cNvSpPr/>
            <p:nvPr/>
          </p:nvSpPr>
          <p:spPr>
            <a:xfrm>
              <a:off x="597550" y="240495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07" name="Google Shape;807;p11"/>
            <p:cNvSpPr/>
            <p:nvPr/>
          </p:nvSpPr>
          <p:spPr>
            <a:xfrm>
              <a:off x="597550" y="22917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08" name="Google Shape;808;p11"/>
            <p:cNvSpPr/>
            <p:nvPr/>
          </p:nvSpPr>
          <p:spPr>
            <a:xfrm>
              <a:off x="597550" y="21792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09" name="Google Shape;809;p11"/>
            <p:cNvSpPr/>
            <p:nvPr/>
          </p:nvSpPr>
          <p:spPr>
            <a:xfrm>
              <a:off x="597550" y="20660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10" name="Google Shape;810;p11"/>
            <p:cNvSpPr/>
            <p:nvPr/>
          </p:nvSpPr>
          <p:spPr>
            <a:xfrm>
              <a:off x="597550" y="1952825"/>
              <a:ext cx="6449225" cy="7625"/>
            </a:xfrm>
            <a:custGeom>
              <a:avLst/>
              <a:gdLst/>
              <a:ahLst/>
              <a:cxnLst/>
              <a:rect l="l" t="t" r="r" b="b"/>
              <a:pathLst>
                <a:path w="257969" h="305" extrusionOk="0">
                  <a:moveTo>
                    <a:pt x="0" y="1"/>
                  </a:moveTo>
                  <a:lnTo>
                    <a:pt x="257969" y="1"/>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11" name="Google Shape;811;p11"/>
            <p:cNvSpPr/>
            <p:nvPr/>
          </p:nvSpPr>
          <p:spPr>
            <a:xfrm>
              <a:off x="597550" y="183960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12" name="Google Shape;812;p11"/>
            <p:cNvSpPr/>
            <p:nvPr/>
          </p:nvSpPr>
          <p:spPr>
            <a:xfrm>
              <a:off x="597550" y="172637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13" name="Google Shape;813;p11"/>
            <p:cNvSpPr/>
            <p:nvPr/>
          </p:nvSpPr>
          <p:spPr>
            <a:xfrm>
              <a:off x="597550" y="161315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14" name="Google Shape;814;p11"/>
            <p:cNvSpPr/>
            <p:nvPr/>
          </p:nvSpPr>
          <p:spPr>
            <a:xfrm>
              <a:off x="597550" y="14999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15" name="Google Shape;815;p11"/>
            <p:cNvSpPr/>
            <p:nvPr/>
          </p:nvSpPr>
          <p:spPr>
            <a:xfrm>
              <a:off x="597550" y="13874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16" name="Google Shape;816;p11"/>
            <p:cNvSpPr/>
            <p:nvPr/>
          </p:nvSpPr>
          <p:spPr>
            <a:xfrm>
              <a:off x="597550" y="12742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17" name="Google Shape;817;p11"/>
            <p:cNvSpPr/>
            <p:nvPr/>
          </p:nvSpPr>
          <p:spPr>
            <a:xfrm>
              <a:off x="597550" y="11610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18" name="Google Shape;818;p11"/>
            <p:cNvSpPr/>
            <p:nvPr/>
          </p:nvSpPr>
          <p:spPr>
            <a:xfrm>
              <a:off x="597550" y="104780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19" name="Google Shape;819;p11"/>
            <p:cNvSpPr/>
            <p:nvPr/>
          </p:nvSpPr>
          <p:spPr>
            <a:xfrm>
              <a:off x="597550" y="93457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20" name="Google Shape;820;p11"/>
            <p:cNvSpPr/>
            <p:nvPr/>
          </p:nvSpPr>
          <p:spPr>
            <a:xfrm>
              <a:off x="597550" y="8213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21" name="Google Shape;821;p11"/>
            <p:cNvSpPr/>
            <p:nvPr/>
          </p:nvSpPr>
          <p:spPr>
            <a:xfrm>
              <a:off x="597550" y="70812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822" name="Google Shape;822;p11"/>
          <p:cNvSpPr txBox="1">
            <a:spLocks noGrp="1"/>
          </p:cNvSpPr>
          <p:nvPr>
            <p:ph type="title" hasCustomPrompt="1"/>
          </p:nvPr>
        </p:nvSpPr>
        <p:spPr>
          <a:xfrm>
            <a:off x="713100" y="1328587"/>
            <a:ext cx="7717800" cy="1671600"/>
          </a:xfrm>
          <a:prstGeom prst="rect">
            <a:avLst/>
          </a:prstGeom>
          <a:effectLst>
            <a:outerShdw blurRad="142875" algn="bl" rotWithShape="0">
              <a:schemeClr val="accent2">
                <a:alpha val="40000"/>
              </a:schemeClr>
            </a:outerShdw>
          </a:effectLst>
        </p:spPr>
        <p:txBody>
          <a:bodyPr spcFirstLastPara="1" wrap="square" lIns="91425" tIns="91425" rIns="91425" bIns="91425" anchor="ctr" anchorCtr="0">
            <a:noAutofit/>
          </a:bodyPr>
          <a:lstStyle>
            <a:lvl1pPr lvl="0" algn="ctr">
              <a:spcBef>
                <a:spcPts val="0"/>
              </a:spcBef>
              <a:spcAft>
                <a:spcPts val="0"/>
              </a:spcAft>
              <a:buSzPts val="12000"/>
              <a:buNone/>
              <a:defRPr sz="12000">
                <a:solidFill>
                  <a:schemeClr val="accent2"/>
                </a:solidFill>
              </a:defRPr>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823" name="Google Shape;823;p11"/>
          <p:cNvSpPr txBox="1">
            <a:spLocks noGrp="1"/>
          </p:cNvSpPr>
          <p:nvPr>
            <p:ph type="subTitle" idx="1"/>
          </p:nvPr>
        </p:nvSpPr>
        <p:spPr>
          <a:xfrm>
            <a:off x="2037000" y="3075825"/>
            <a:ext cx="5070000" cy="3363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800"/>
            </a:lvl1pPr>
            <a:lvl2pPr lvl="1" algn="ctr" rtl="0">
              <a:lnSpc>
                <a:spcPct val="100000"/>
              </a:lnSpc>
              <a:spcBef>
                <a:spcPts val="0"/>
              </a:spcBef>
              <a:spcAft>
                <a:spcPts val="0"/>
              </a:spcAft>
              <a:buSzPts val="1800"/>
              <a:buNone/>
              <a:defRPr sz="1800"/>
            </a:lvl2pPr>
            <a:lvl3pPr lvl="2" algn="ctr" rtl="0">
              <a:lnSpc>
                <a:spcPct val="100000"/>
              </a:lnSpc>
              <a:spcBef>
                <a:spcPts val="0"/>
              </a:spcBef>
              <a:spcAft>
                <a:spcPts val="0"/>
              </a:spcAft>
              <a:buSzPts val="1800"/>
              <a:buNone/>
              <a:defRPr sz="1800"/>
            </a:lvl3pPr>
            <a:lvl4pPr lvl="3" algn="ctr" rtl="0">
              <a:lnSpc>
                <a:spcPct val="100000"/>
              </a:lnSpc>
              <a:spcBef>
                <a:spcPts val="0"/>
              </a:spcBef>
              <a:spcAft>
                <a:spcPts val="0"/>
              </a:spcAft>
              <a:buSzPts val="1800"/>
              <a:buNone/>
              <a:defRPr sz="1800"/>
            </a:lvl4pPr>
            <a:lvl5pPr lvl="4" algn="ctr" rtl="0">
              <a:lnSpc>
                <a:spcPct val="100000"/>
              </a:lnSpc>
              <a:spcBef>
                <a:spcPts val="0"/>
              </a:spcBef>
              <a:spcAft>
                <a:spcPts val="0"/>
              </a:spcAft>
              <a:buSzPts val="1800"/>
              <a:buNone/>
              <a:defRPr sz="1800"/>
            </a:lvl5pPr>
            <a:lvl6pPr lvl="5" algn="ctr" rtl="0">
              <a:lnSpc>
                <a:spcPct val="100000"/>
              </a:lnSpc>
              <a:spcBef>
                <a:spcPts val="0"/>
              </a:spcBef>
              <a:spcAft>
                <a:spcPts val="0"/>
              </a:spcAft>
              <a:buSzPts val="1800"/>
              <a:buNone/>
              <a:defRPr sz="1800"/>
            </a:lvl6pPr>
            <a:lvl7pPr lvl="6" algn="ctr" rtl="0">
              <a:lnSpc>
                <a:spcPct val="100000"/>
              </a:lnSpc>
              <a:spcBef>
                <a:spcPts val="0"/>
              </a:spcBef>
              <a:spcAft>
                <a:spcPts val="0"/>
              </a:spcAft>
              <a:buSzPts val="1800"/>
              <a:buNone/>
              <a:defRPr sz="1800"/>
            </a:lvl7pPr>
            <a:lvl8pPr lvl="7" algn="ctr" rtl="0">
              <a:lnSpc>
                <a:spcPct val="100000"/>
              </a:lnSpc>
              <a:spcBef>
                <a:spcPts val="0"/>
              </a:spcBef>
              <a:spcAft>
                <a:spcPts val="0"/>
              </a:spcAft>
              <a:buSzPts val="1800"/>
              <a:buNone/>
              <a:defRPr sz="1800"/>
            </a:lvl8pPr>
            <a:lvl9pPr lvl="8" algn="ctr" rtl="0">
              <a:lnSpc>
                <a:spcPct val="100000"/>
              </a:lnSpc>
              <a:spcBef>
                <a:spcPts val="0"/>
              </a:spcBef>
              <a:spcAft>
                <a:spcPts val="0"/>
              </a:spcAft>
              <a:buSzPts val="1800"/>
              <a:buNone/>
              <a:defRPr sz="1800"/>
            </a:lvl9pPr>
          </a:lstStyle>
          <a:p>
            <a:endParaRPr/>
          </a:p>
        </p:txBody>
      </p:sp>
      <p:sp>
        <p:nvSpPr>
          <p:cNvPr id="824" name="Google Shape;824;p11"/>
          <p:cNvSpPr/>
          <p:nvPr/>
        </p:nvSpPr>
        <p:spPr>
          <a:xfrm rot="-5400000">
            <a:off x="348812" y="258001"/>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825" name="Google Shape;825;p11"/>
          <p:cNvGrpSpPr/>
          <p:nvPr/>
        </p:nvGrpSpPr>
        <p:grpSpPr>
          <a:xfrm>
            <a:off x="1710357" y="-107958"/>
            <a:ext cx="1520982" cy="302065"/>
            <a:chOff x="5642557" y="-150670"/>
            <a:chExt cx="1520982" cy="302065"/>
          </a:xfrm>
        </p:grpSpPr>
        <p:sp>
          <p:nvSpPr>
            <p:cNvPr id="826" name="Google Shape;826;p11"/>
            <p:cNvSpPr/>
            <p:nvPr/>
          </p:nvSpPr>
          <p:spPr>
            <a:xfrm>
              <a:off x="5736006" y="-104304"/>
              <a:ext cx="1335611" cy="209364"/>
            </a:xfrm>
            <a:custGeom>
              <a:avLst/>
              <a:gdLst/>
              <a:ahLst/>
              <a:cxnLst/>
              <a:rect l="l" t="t" r="r" b="b"/>
              <a:pathLst>
                <a:path w="42863" h="6719" fill="none" extrusionOk="0">
                  <a:moveTo>
                    <a:pt x="1" y="0"/>
                  </a:moveTo>
                  <a:lnTo>
                    <a:pt x="19064" y="0"/>
                  </a:lnTo>
                  <a:lnTo>
                    <a:pt x="25782" y="6718"/>
                  </a:lnTo>
                  <a:lnTo>
                    <a:pt x="42862" y="6718"/>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27" name="Google Shape;827;p11"/>
            <p:cNvSpPr/>
            <p:nvPr/>
          </p:nvSpPr>
          <p:spPr>
            <a:xfrm>
              <a:off x="7071586" y="59442"/>
              <a:ext cx="91953" cy="91953"/>
            </a:xfrm>
            <a:custGeom>
              <a:avLst/>
              <a:gdLst/>
              <a:ahLst/>
              <a:cxnLst/>
              <a:rect l="l" t="t" r="r" b="b"/>
              <a:pathLst>
                <a:path w="2951" h="2951" fill="none" extrusionOk="0">
                  <a:moveTo>
                    <a:pt x="2950" y="1463"/>
                  </a:moveTo>
                  <a:cubicBezTo>
                    <a:pt x="2950" y="2281"/>
                    <a:pt x="2281" y="2951"/>
                    <a:pt x="1463" y="2951"/>
                  </a:cubicBezTo>
                  <a:cubicBezTo>
                    <a:pt x="645" y="2951"/>
                    <a:pt x="0" y="2281"/>
                    <a:pt x="0" y="1463"/>
                  </a:cubicBezTo>
                  <a:cubicBezTo>
                    <a:pt x="0" y="670"/>
                    <a:pt x="645" y="1"/>
                    <a:pt x="1463" y="1"/>
                  </a:cubicBezTo>
                  <a:cubicBezTo>
                    <a:pt x="2281" y="1"/>
                    <a:pt x="2950" y="670"/>
                    <a:pt x="2950" y="146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28" name="Google Shape;828;p11"/>
            <p:cNvSpPr/>
            <p:nvPr/>
          </p:nvSpPr>
          <p:spPr>
            <a:xfrm>
              <a:off x="7095517" y="84152"/>
              <a:ext cx="43281" cy="42533"/>
            </a:xfrm>
            <a:custGeom>
              <a:avLst/>
              <a:gdLst/>
              <a:ahLst/>
              <a:cxnLst/>
              <a:rect l="l" t="t" r="r" b="b"/>
              <a:pathLst>
                <a:path w="1389" h="1365" extrusionOk="0">
                  <a:moveTo>
                    <a:pt x="695" y="1"/>
                  </a:moveTo>
                  <a:cubicBezTo>
                    <a:pt x="323" y="1"/>
                    <a:pt x="1" y="298"/>
                    <a:pt x="1" y="670"/>
                  </a:cubicBezTo>
                  <a:cubicBezTo>
                    <a:pt x="1" y="1067"/>
                    <a:pt x="323" y="1364"/>
                    <a:pt x="695" y="1364"/>
                  </a:cubicBezTo>
                  <a:cubicBezTo>
                    <a:pt x="1091" y="1364"/>
                    <a:pt x="1389" y="1067"/>
                    <a:pt x="1389" y="670"/>
                  </a:cubicBezTo>
                  <a:cubicBezTo>
                    <a:pt x="1389" y="298"/>
                    <a:pt x="1091" y="1"/>
                    <a:pt x="69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29" name="Google Shape;829;p11"/>
            <p:cNvSpPr/>
            <p:nvPr/>
          </p:nvSpPr>
          <p:spPr>
            <a:xfrm>
              <a:off x="5642557" y="-150670"/>
              <a:ext cx="91953" cy="92732"/>
            </a:xfrm>
            <a:custGeom>
              <a:avLst/>
              <a:gdLst/>
              <a:ahLst/>
              <a:cxnLst/>
              <a:rect l="l" t="t" r="r" b="b"/>
              <a:pathLst>
                <a:path w="2951" h="2976" fill="none" extrusionOk="0">
                  <a:moveTo>
                    <a:pt x="2950" y="1488"/>
                  </a:moveTo>
                  <a:cubicBezTo>
                    <a:pt x="2950" y="2306"/>
                    <a:pt x="2281" y="2976"/>
                    <a:pt x="1463" y="2976"/>
                  </a:cubicBezTo>
                  <a:cubicBezTo>
                    <a:pt x="645" y="2976"/>
                    <a:pt x="0" y="2306"/>
                    <a:pt x="0" y="1488"/>
                  </a:cubicBezTo>
                  <a:cubicBezTo>
                    <a:pt x="0" y="670"/>
                    <a:pt x="645" y="1"/>
                    <a:pt x="1463" y="1"/>
                  </a:cubicBezTo>
                  <a:cubicBezTo>
                    <a:pt x="2281" y="1"/>
                    <a:pt x="2950" y="670"/>
                    <a:pt x="2950" y="1488"/>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30" name="Google Shape;830;p11"/>
            <p:cNvSpPr/>
            <p:nvPr/>
          </p:nvSpPr>
          <p:spPr>
            <a:xfrm>
              <a:off x="5666488" y="-125929"/>
              <a:ext cx="43281" cy="43281"/>
            </a:xfrm>
            <a:custGeom>
              <a:avLst/>
              <a:gdLst/>
              <a:ahLst/>
              <a:cxnLst/>
              <a:rect l="l" t="t" r="r" b="b"/>
              <a:pathLst>
                <a:path w="1389" h="1389" extrusionOk="0">
                  <a:moveTo>
                    <a:pt x="695" y="0"/>
                  </a:moveTo>
                  <a:cubicBezTo>
                    <a:pt x="323" y="0"/>
                    <a:pt x="1" y="322"/>
                    <a:pt x="1" y="694"/>
                  </a:cubicBezTo>
                  <a:cubicBezTo>
                    <a:pt x="1" y="1066"/>
                    <a:pt x="323" y="1388"/>
                    <a:pt x="695" y="1388"/>
                  </a:cubicBezTo>
                  <a:cubicBezTo>
                    <a:pt x="1092" y="1388"/>
                    <a:pt x="1389" y="1066"/>
                    <a:pt x="1389" y="694"/>
                  </a:cubicBezTo>
                  <a:cubicBezTo>
                    <a:pt x="1389" y="322"/>
                    <a:pt x="1092"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831" name="Google Shape;831;p11"/>
          <p:cNvGrpSpPr/>
          <p:nvPr/>
        </p:nvGrpSpPr>
        <p:grpSpPr>
          <a:xfrm rot="5400000">
            <a:off x="85100" y="1849625"/>
            <a:ext cx="98902" cy="553090"/>
            <a:chOff x="4898850" y="4820550"/>
            <a:chExt cx="98902" cy="553090"/>
          </a:xfrm>
        </p:grpSpPr>
        <p:sp>
          <p:nvSpPr>
            <p:cNvPr id="832" name="Google Shape;832;p11"/>
            <p:cNvSpPr/>
            <p:nvPr/>
          </p:nvSpPr>
          <p:spPr>
            <a:xfrm>
              <a:off x="4898850" y="4820550"/>
              <a:ext cx="98902" cy="98902"/>
            </a:xfrm>
            <a:custGeom>
              <a:avLst/>
              <a:gdLst/>
              <a:ahLst/>
              <a:cxnLst/>
              <a:rect l="l" t="t" r="r" b="b"/>
              <a:pathLst>
                <a:path w="3174" h="3174" fill="none" extrusionOk="0">
                  <a:moveTo>
                    <a:pt x="1810" y="124"/>
                  </a:moveTo>
                  <a:cubicBezTo>
                    <a:pt x="2603" y="248"/>
                    <a:pt x="3173" y="1017"/>
                    <a:pt x="3024" y="1810"/>
                  </a:cubicBezTo>
                  <a:cubicBezTo>
                    <a:pt x="2900" y="2603"/>
                    <a:pt x="2157" y="3173"/>
                    <a:pt x="1339" y="3025"/>
                  </a:cubicBezTo>
                  <a:cubicBezTo>
                    <a:pt x="545" y="2901"/>
                    <a:pt x="0" y="2157"/>
                    <a:pt x="124" y="1339"/>
                  </a:cubicBezTo>
                  <a:cubicBezTo>
                    <a:pt x="248" y="546"/>
                    <a:pt x="992" y="0"/>
                    <a:pt x="1810" y="124"/>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33" name="Google Shape;833;p11"/>
            <p:cNvSpPr/>
            <p:nvPr/>
          </p:nvSpPr>
          <p:spPr>
            <a:xfrm>
              <a:off x="4924339" y="4847971"/>
              <a:ext cx="46366" cy="43094"/>
            </a:xfrm>
            <a:custGeom>
              <a:avLst/>
              <a:gdLst/>
              <a:ahLst/>
              <a:cxnLst/>
              <a:rect l="l" t="t" r="r" b="b"/>
              <a:pathLst>
                <a:path w="1488" h="1383" extrusionOk="0">
                  <a:moveTo>
                    <a:pt x="744" y="1"/>
                  </a:moveTo>
                  <a:cubicBezTo>
                    <a:pt x="417" y="1"/>
                    <a:pt x="119" y="253"/>
                    <a:pt x="74" y="583"/>
                  </a:cubicBezTo>
                  <a:cubicBezTo>
                    <a:pt x="0" y="955"/>
                    <a:pt x="273" y="1327"/>
                    <a:pt x="645" y="1376"/>
                  </a:cubicBezTo>
                  <a:cubicBezTo>
                    <a:pt x="676" y="1380"/>
                    <a:pt x="708" y="1383"/>
                    <a:pt x="739" y="1383"/>
                  </a:cubicBezTo>
                  <a:cubicBezTo>
                    <a:pt x="1074" y="1383"/>
                    <a:pt x="1370" y="1146"/>
                    <a:pt x="1438" y="806"/>
                  </a:cubicBezTo>
                  <a:cubicBezTo>
                    <a:pt x="1487" y="434"/>
                    <a:pt x="1240" y="62"/>
                    <a:pt x="868" y="13"/>
                  </a:cubicBezTo>
                  <a:cubicBezTo>
                    <a:pt x="826" y="4"/>
                    <a:pt x="785" y="1"/>
                    <a:pt x="74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34" name="Google Shape;834;p11"/>
            <p:cNvSpPr/>
            <p:nvPr/>
          </p:nvSpPr>
          <p:spPr>
            <a:xfrm>
              <a:off x="4901935" y="5281687"/>
              <a:ext cx="91953" cy="91953"/>
            </a:xfrm>
            <a:custGeom>
              <a:avLst/>
              <a:gdLst/>
              <a:ahLst/>
              <a:cxnLst/>
              <a:rect l="l" t="t" r="r" b="b"/>
              <a:pathLst>
                <a:path w="2951" h="2951" fill="none" extrusionOk="0">
                  <a:moveTo>
                    <a:pt x="1463" y="2951"/>
                  </a:moveTo>
                  <a:cubicBezTo>
                    <a:pt x="645" y="2951"/>
                    <a:pt x="0" y="2306"/>
                    <a:pt x="0" y="1488"/>
                  </a:cubicBezTo>
                  <a:cubicBezTo>
                    <a:pt x="0" y="670"/>
                    <a:pt x="645" y="1"/>
                    <a:pt x="1463" y="1"/>
                  </a:cubicBezTo>
                  <a:cubicBezTo>
                    <a:pt x="2281" y="1"/>
                    <a:pt x="2950" y="670"/>
                    <a:pt x="2950" y="1488"/>
                  </a:cubicBezTo>
                  <a:cubicBezTo>
                    <a:pt x="2950" y="2306"/>
                    <a:pt x="2281" y="2951"/>
                    <a:pt x="1463" y="2951"/>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35" name="Google Shape;835;p11"/>
            <p:cNvSpPr/>
            <p:nvPr/>
          </p:nvSpPr>
          <p:spPr>
            <a:xfrm>
              <a:off x="4925866" y="5306428"/>
              <a:ext cx="43281" cy="43281"/>
            </a:xfrm>
            <a:custGeom>
              <a:avLst/>
              <a:gdLst/>
              <a:ahLst/>
              <a:cxnLst/>
              <a:rect l="l" t="t" r="r" b="b"/>
              <a:pathLst>
                <a:path w="1389" h="1389" extrusionOk="0">
                  <a:moveTo>
                    <a:pt x="695" y="0"/>
                  </a:moveTo>
                  <a:cubicBezTo>
                    <a:pt x="323" y="0"/>
                    <a:pt x="1" y="297"/>
                    <a:pt x="1" y="694"/>
                  </a:cubicBezTo>
                  <a:cubicBezTo>
                    <a:pt x="1" y="1066"/>
                    <a:pt x="323" y="1388"/>
                    <a:pt x="695" y="1388"/>
                  </a:cubicBezTo>
                  <a:cubicBezTo>
                    <a:pt x="1091" y="1388"/>
                    <a:pt x="1389" y="1066"/>
                    <a:pt x="1389" y="694"/>
                  </a:cubicBezTo>
                  <a:cubicBezTo>
                    <a:pt x="1389" y="297"/>
                    <a:pt x="1091"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36" name="Google Shape;836;p11"/>
            <p:cNvSpPr/>
            <p:nvPr/>
          </p:nvSpPr>
          <p:spPr>
            <a:xfrm>
              <a:off x="4942100" y="4917862"/>
              <a:ext cx="31" cy="358465"/>
            </a:xfrm>
            <a:custGeom>
              <a:avLst/>
              <a:gdLst/>
              <a:ahLst/>
              <a:cxnLst/>
              <a:rect l="l" t="t" r="r" b="b"/>
              <a:pathLst>
                <a:path w="1" h="11504" fill="none" extrusionOk="0">
                  <a:moveTo>
                    <a:pt x="0" y="11503"/>
                  </a:moveTo>
                  <a:lnTo>
                    <a:pt x="0" y="1"/>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837" name="Google Shape;837;p11"/>
          <p:cNvSpPr/>
          <p:nvPr/>
        </p:nvSpPr>
        <p:spPr>
          <a:xfrm>
            <a:off x="-1414555" y="3338029"/>
            <a:ext cx="1994700" cy="68100"/>
          </a:xfrm>
          <a:prstGeom prst="roundRect">
            <a:avLst>
              <a:gd name="adj" fmla="val 50000"/>
            </a:avLst>
          </a:prstGeom>
          <a:gradFill>
            <a:gsLst>
              <a:gs pos="0">
                <a:schemeClr val="lt2"/>
              </a:gs>
              <a:gs pos="100000">
                <a:schemeClr val="accent2"/>
              </a:gs>
            </a:gsLst>
            <a:lin ang="26986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38" name="Google Shape;838;p11"/>
          <p:cNvSpPr/>
          <p:nvPr/>
        </p:nvSpPr>
        <p:spPr>
          <a:xfrm>
            <a:off x="-1111455" y="3058729"/>
            <a:ext cx="1994700" cy="68100"/>
          </a:xfrm>
          <a:prstGeom prst="roundRect">
            <a:avLst>
              <a:gd name="adj" fmla="val 50000"/>
            </a:avLst>
          </a:prstGeom>
          <a:gradFill>
            <a:gsLst>
              <a:gs pos="0">
                <a:schemeClr val="lt2"/>
              </a:gs>
              <a:gs pos="100000">
                <a:schemeClr val="accent2"/>
              </a:gs>
            </a:gsLst>
            <a:lin ang="26986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839" name="Google Shape;839;p11"/>
          <p:cNvGrpSpPr/>
          <p:nvPr/>
        </p:nvGrpSpPr>
        <p:grpSpPr>
          <a:xfrm flipH="1">
            <a:off x="-799254" y="4139005"/>
            <a:ext cx="1823016" cy="196994"/>
            <a:chOff x="7857346" y="4002005"/>
            <a:chExt cx="1823016" cy="196994"/>
          </a:xfrm>
        </p:grpSpPr>
        <p:sp>
          <p:nvSpPr>
            <p:cNvPr id="840" name="Google Shape;840;p11"/>
            <p:cNvSpPr/>
            <p:nvPr/>
          </p:nvSpPr>
          <p:spPr>
            <a:xfrm>
              <a:off x="7956216" y="4048371"/>
              <a:ext cx="1724145" cy="150627"/>
            </a:xfrm>
            <a:custGeom>
              <a:avLst/>
              <a:gdLst/>
              <a:ahLst/>
              <a:cxnLst/>
              <a:rect l="l" t="t" r="r" b="b"/>
              <a:pathLst>
                <a:path w="55332" h="4834" fill="none" extrusionOk="0">
                  <a:moveTo>
                    <a:pt x="55331" y="4834"/>
                  </a:moveTo>
                  <a:lnTo>
                    <a:pt x="28930" y="4834"/>
                  </a:lnTo>
                  <a:lnTo>
                    <a:pt x="27294" y="3198"/>
                  </a:lnTo>
                  <a:lnTo>
                    <a:pt x="24072" y="0"/>
                  </a:lnTo>
                  <a:lnTo>
                    <a:pt x="1" y="0"/>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41" name="Google Shape;841;p11"/>
            <p:cNvSpPr/>
            <p:nvPr/>
          </p:nvSpPr>
          <p:spPr>
            <a:xfrm>
              <a:off x="7857346" y="4002005"/>
              <a:ext cx="91953" cy="91953"/>
            </a:xfrm>
            <a:custGeom>
              <a:avLst/>
              <a:gdLst/>
              <a:ahLst/>
              <a:cxnLst/>
              <a:rect l="l" t="t" r="r" b="b"/>
              <a:pathLst>
                <a:path w="2951" h="2951" fill="none" extrusionOk="0">
                  <a:moveTo>
                    <a:pt x="1" y="1463"/>
                  </a:moveTo>
                  <a:cubicBezTo>
                    <a:pt x="1" y="670"/>
                    <a:pt x="670" y="1"/>
                    <a:pt x="1488" y="1"/>
                  </a:cubicBezTo>
                  <a:cubicBezTo>
                    <a:pt x="2306" y="1"/>
                    <a:pt x="2951" y="670"/>
                    <a:pt x="2951" y="1463"/>
                  </a:cubicBezTo>
                  <a:cubicBezTo>
                    <a:pt x="2951" y="2281"/>
                    <a:pt x="2306" y="2951"/>
                    <a:pt x="1488" y="2951"/>
                  </a:cubicBezTo>
                  <a:cubicBezTo>
                    <a:pt x="670" y="2951"/>
                    <a:pt x="1" y="2281"/>
                    <a:pt x="1" y="146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42" name="Google Shape;842;p11"/>
            <p:cNvSpPr/>
            <p:nvPr/>
          </p:nvSpPr>
          <p:spPr>
            <a:xfrm>
              <a:off x="7882087" y="4026715"/>
              <a:ext cx="43281" cy="42533"/>
            </a:xfrm>
            <a:custGeom>
              <a:avLst/>
              <a:gdLst/>
              <a:ahLst/>
              <a:cxnLst/>
              <a:rect l="l" t="t" r="r" b="b"/>
              <a:pathLst>
                <a:path w="1389" h="1365" extrusionOk="0">
                  <a:moveTo>
                    <a:pt x="694" y="1"/>
                  </a:moveTo>
                  <a:cubicBezTo>
                    <a:pt x="298" y="1"/>
                    <a:pt x="0" y="298"/>
                    <a:pt x="0" y="670"/>
                  </a:cubicBezTo>
                  <a:cubicBezTo>
                    <a:pt x="0" y="1067"/>
                    <a:pt x="298" y="1364"/>
                    <a:pt x="694" y="1364"/>
                  </a:cubicBezTo>
                  <a:cubicBezTo>
                    <a:pt x="1066" y="1364"/>
                    <a:pt x="1388" y="1067"/>
                    <a:pt x="1388" y="670"/>
                  </a:cubicBezTo>
                  <a:cubicBezTo>
                    <a:pt x="1388" y="298"/>
                    <a:pt x="1066" y="1"/>
                    <a:pt x="69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843" name="Google Shape;843;p11"/>
          <p:cNvGrpSpPr/>
          <p:nvPr/>
        </p:nvGrpSpPr>
        <p:grpSpPr>
          <a:xfrm rot="-5400000" flipH="1">
            <a:off x="3660496" y="4881980"/>
            <a:ext cx="1823016" cy="296643"/>
            <a:chOff x="7857346" y="3902355"/>
            <a:chExt cx="1823016" cy="296643"/>
          </a:xfrm>
        </p:grpSpPr>
        <p:sp>
          <p:nvSpPr>
            <p:cNvPr id="844" name="Google Shape;844;p11"/>
            <p:cNvSpPr/>
            <p:nvPr/>
          </p:nvSpPr>
          <p:spPr>
            <a:xfrm>
              <a:off x="7956216" y="4048371"/>
              <a:ext cx="1724145" cy="150627"/>
            </a:xfrm>
            <a:custGeom>
              <a:avLst/>
              <a:gdLst/>
              <a:ahLst/>
              <a:cxnLst/>
              <a:rect l="l" t="t" r="r" b="b"/>
              <a:pathLst>
                <a:path w="55332" h="4834" fill="none" extrusionOk="0">
                  <a:moveTo>
                    <a:pt x="55331" y="4834"/>
                  </a:moveTo>
                  <a:lnTo>
                    <a:pt x="28930" y="4834"/>
                  </a:lnTo>
                  <a:lnTo>
                    <a:pt x="27294" y="3198"/>
                  </a:lnTo>
                  <a:lnTo>
                    <a:pt x="24072" y="0"/>
                  </a:lnTo>
                  <a:lnTo>
                    <a:pt x="1" y="0"/>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45" name="Google Shape;845;p11"/>
            <p:cNvSpPr/>
            <p:nvPr/>
          </p:nvSpPr>
          <p:spPr>
            <a:xfrm>
              <a:off x="8453686" y="3902355"/>
              <a:ext cx="91953" cy="91953"/>
            </a:xfrm>
            <a:custGeom>
              <a:avLst/>
              <a:gdLst/>
              <a:ahLst/>
              <a:cxnLst/>
              <a:rect l="l" t="t" r="r" b="b"/>
              <a:pathLst>
                <a:path w="2951" h="2951" fill="none" extrusionOk="0">
                  <a:moveTo>
                    <a:pt x="0" y="1488"/>
                  </a:moveTo>
                  <a:cubicBezTo>
                    <a:pt x="0" y="670"/>
                    <a:pt x="670" y="1"/>
                    <a:pt x="1488" y="1"/>
                  </a:cubicBezTo>
                  <a:cubicBezTo>
                    <a:pt x="2306" y="1"/>
                    <a:pt x="2950" y="670"/>
                    <a:pt x="2950" y="1488"/>
                  </a:cubicBezTo>
                  <a:cubicBezTo>
                    <a:pt x="2950" y="2281"/>
                    <a:pt x="2306" y="2951"/>
                    <a:pt x="1488" y="2951"/>
                  </a:cubicBezTo>
                  <a:cubicBezTo>
                    <a:pt x="670" y="2951"/>
                    <a:pt x="0" y="2281"/>
                    <a:pt x="0" y="1488"/>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46" name="Google Shape;846;p11"/>
            <p:cNvSpPr/>
            <p:nvPr/>
          </p:nvSpPr>
          <p:spPr>
            <a:xfrm>
              <a:off x="8478396" y="3927096"/>
              <a:ext cx="43281" cy="42502"/>
            </a:xfrm>
            <a:custGeom>
              <a:avLst/>
              <a:gdLst/>
              <a:ahLst/>
              <a:cxnLst/>
              <a:rect l="l" t="t" r="r" b="b"/>
              <a:pathLst>
                <a:path w="1389" h="1364" extrusionOk="0">
                  <a:moveTo>
                    <a:pt x="695" y="0"/>
                  </a:moveTo>
                  <a:cubicBezTo>
                    <a:pt x="298" y="0"/>
                    <a:pt x="1" y="298"/>
                    <a:pt x="1" y="694"/>
                  </a:cubicBezTo>
                  <a:cubicBezTo>
                    <a:pt x="1" y="1066"/>
                    <a:pt x="298" y="1363"/>
                    <a:pt x="695" y="1363"/>
                  </a:cubicBezTo>
                  <a:cubicBezTo>
                    <a:pt x="1067" y="1363"/>
                    <a:pt x="1389" y="1066"/>
                    <a:pt x="1389" y="694"/>
                  </a:cubicBezTo>
                  <a:cubicBezTo>
                    <a:pt x="1389" y="298"/>
                    <a:pt x="1067"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47" name="Google Shape;847;p11"/>
            <p:cNvSpPr/>
            <p:nvPr/>
          </p:nvSpPr>
          <p:spPr>
            <a:xfrm>
              <a:off x="7857346" y="4002005"/>
              <a:ext cx="91953" cy="91953"/>
            </a:xfrm>
            <a:custGeom>
              <a:avLst/>
              <a:gdLst/>
              <a:ahLst/>
              <a:cxnLst/>
              <a:rect l="l" t="t" r="r" b="b"/>
              <a:pathLst>
                <a:path w="2951" h="2951" fill="none" extrusionOk="0">
                  <a:moveTo>
                    <a:pt x="1" y="1463"/>
                  </a:moveTo>
                  <a:cubicBezTo>
                    <a:pt x="1" y="670"/>
                    <a:pt x="670" y="1"/>
                    <a:pt x="1488" y="1"/>
                  </a:cubicBezTo>
                  <a:cubicBezTo>
                    <a:pt x="2306" y="1"/>
                    <a:pt x="2951" y="670"/>
                    <a:pt x="2951" y="1463"/>
                  </a:cubicBezTo>
                  <a:cubicBezTo>
                    <a:pt x="2951" y="2281"/>
                    <a:pt x="2306" y="2951"/>
                    <a:pt x="1488" y="2951"/>
                  </a:cubicBezTo>
                  <a:cubicBezTo>
                    <a:pt x="670" y="2951"/>
                    <a:pt x="1" y="2281"/>
                    <a:pt x="1" y="146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48" name="Google Shape;848;p11"/>
            <p:cNvSpPr/>
            <p:nvPr/>
          </p:nvSpPr>
          <p:spPr>
            <a:xfrm>
              <a:off x="7882087" y="4026715"/>
              <a:ext cx="43281" cy="42533"/>
            </a:xfrm>
            <a:custGeom>
              <a:avLst/>
              <a:gdLst/>
              <a:ahLst/>
              <a:cxnLst/>
              <a:rect l="l" t="t" r="r" b="b"/>
              <a:pathLst>
                <a:path w="1389" h="1365" extrusionOk="0">
                  <a:moveTo>
                    <a:pt x="694" y="1"/>
                  </a:moveTo>
                  <a:cubicBezTo>
                    <a:pt x="298" y="1"/>
                    <a:pt x="0" y="298"/>
                    <a:pt x="0" y="670"/>
                  </a:cubicBezTo>
                  <a:cubicBezTo>
                    <a:pt x="0" y="1067"/>
                    <a:pt x="298" y="1364"/>
                    <a:pt x="694" y="1364"/>
                  </a:cubicBezTo>
                  <a:cubicBezTo>
                    <a:pt x="1066" y="1364"/>
                    <a:pt x="1388" y="1067"/>
                    <a:pt x="1388" y="670"/>
                  </a:cubicBezTo>
                  <a:cubicBezTo>
                    <a:pt x="1388" y="298"/>
                    <a:pt x="1066" y="1"/>
                    <a:pt x="69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49" name="Google Shape;849;p11"/>
            <p:cNvSpPr/>
            <p:nvPr/>
          </p:nvSpPr>
          <p:spPr>
            <a:xfrm>
              <a:off x="8545608" y="3948721"/>
              <a:ext cx="1134754" cy="175368"/>
            </a:xfrm>
            <a:custGeom>
              <a:avLst/>
              <a:gdLst/>
              <a:ahLst/>
              <a:cxnLst/>
              <a:rect l="l" t="t" r="r" b="b"/>
              <a:pathLst>
                <a:path w="36417" h="5628" fill="none" extrusionOk="0">
                  <a:moveTo>
                    <a:pt x="0" y="0"/>
                  </a:moveTo>
                  <a:lnTo>
                    <a:pt x="6049" y="0"/>
                  </a:lnTo>
                  <a:lnTo>
                    <a:pt x="8379" y="2330"/>
                  </a:lnTo>
                  <a:lnTo>
                    <a:pt x="11676" y="5627"/>
                  </a:lnTo>
                  <a:lnTo>
                    <a:pt x="36416" y="5627"/>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850" name="Google Shape;850;p11"/>
          <p:cNvSpPr/>
          <p:nvPr/>
        </p:nvSpPr>
        <p:spPr>
          <a:xfrm rot="5400000">
            <a:off x="5457595" y="-491996"/>
            <a:ext cx="1994700" cy="68100"/>
          </a:xfrm>
          <a:prstGeom prst="roundRect">
            <a:avLst>
              <a:gd name="adj" fmla="val 50000"/>
            </a:avLst>
          </a:prstGeom>
          <a:gradFill>
            <a:gsLst>
              <a:gs pos="0">
                <a:schemeClr val="lt2"/>
              </a:gs>
              <a:gs pos="100000">
                <a:schemeClr val="accent2"/>
              </a:gs>
            </a:gsLst>
            <a:lin ang="26986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51" name="Google Shape;851;p11"/>
          <p:cNvSpPr/>
          <p:nvPr/>
        </p:nvSpPr>
        <p:spPr>
          <a:xfrm rot="5400000">
            <a:off x="5736895" y="-188896"/>
            <a:ext cx="1994700" cy="68100"/>
          </a:xfrm>
          <a:prstGeom prst="roundRect">
            <a:avLst>
              <a:gd name="adj" fmla="val 50000"/>
            </a:avLst>
          </a:prstGeom>
          <a:gradFill>
            <a:gsLst>
              <a:gs pos="0">
                <a:schemeClr val="lt2"/>
              </a:gs>
              <a:gs pos="100000">
                <a:schemeClr val="accent2"/>
              </a:gs>
            </a:gsLst>
            <a:lin ang="26986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52" name="Google Shape;852;p11"/>
          <p:cNvSpPr/>
          <p:nvPr/>
        </p:nvSpPr>
        <p:spPr>
          <a:xfrm rot="10800000">
            <a:off x="8027645" y="2478979"/>
            <a:ext cx="1994700" cy="68100"/>
          </a:xfrm>
          <a:prstGeom prst="roundRect">
            <a:avLst>
              <a:gd name="adj" fmla="val 50000"/>
            </a:avLst>
          </a:prstGeom>
          <a:gradFill>
            <a:gsLst>
              <a:gs pos="0">
                <a:schemeClr val="lt2"/>
              </a:gs>
              <a:gs pos="100000">
                <a:schemeClr val="accent2"/>
              </a:gs>
            </a:gsLst>
            <a:lin ang="26986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53" name="Google Shape;853;p11"/>
          <p:cNvSpPr/>
          <p:nvPr/>
        </p:nvSpPr>
        <p:spPr>
          <a:xfrm rot="5400000">
            <a:off x="8208386" y="4203781"/>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54" name="Google Shape;854;p11"/>
          <p:cNvSpPr/>
          <p:nvPr/>
        </p:nvSpPr>
        <p:spPr>
          <a:xfrm>
            <a:off x="8557212" y="-11"/>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855" name="Google Shape;855;p11"/>
          <p:cNvGrpSpPr/>
          <p:nvPr/>
        </p:nvGrpSpPr>
        <p:grpSpPr>
          <a:xfrm>
            <a:off x="7965207" y="312162"/>
            <a:ext cx="1520982" cy="302065"/>
            <a:chOff x="5642557" y="-150670"/>
            <a:chExt cx="1520982" cy="302065"/>
          </a:xfrm>
        </p:grpSpPr>
        <p:sp>
          <p:nvSpPr>
            <p:cNvPr id="856" name="Google Shape;856;p11"/>
            <p:cNvSpPr/>
            <p:nvPr/>
          </p:nvSpPr>
          <p:spPr>
            <a:xfrm>
              <a:off x="5736006" y="-104304"/>
              <a:ext cx="1335611" cy="209364"/>
            </a:xfrm>
            <a:custGeom>
              <a:avLst/>
              <a:gdLst/>
              <a:ahLst/>
              <a:cxnLst/>
              <a:rect l="l" t="t" r="r" b="b"/>
              <a:pathLst>
                <a:path w="42863" h="6719" fill="none" extrusionOk="0">
                  <a:moveTo>
                    <a:pt x="1" y="0"/>
                  </a:moveTo>
                  <a:lnTo>
                    <a:pt x="19064" y="0"/>
                  </a:lnTo>
                  <a:lnTo>
                    <a:pt x="25782" y="6718"/>
                  </a:lnTo>
                  <a:lnTo>
                    <a:pt x="42862" y="6718"/>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57" name="Google Shape;857;p11"/>
            <p:cNvSpPr/>
            <p:nvPr/>
          </p:nvSpPr>
          <p:spPr>
            <a:xfrm>
              <a:off x="7071586" y="59442"/>
              <a:ext cx="91953" cy="91953"/>
            </a:xfrm>
            <a:custGeom>
              <a:avLst/>
              <a:gdLst/>
              <a:ahLst/>
              <a:cxnLst/>
              <a:rect l="l" t="t" r="r" b="b"/>
              <a:pathLst>
                <a:path w="2951" h="2951" fill="none" extrusionOk="0">
                  <a:moveTo>
                    <a:pt x="2950" y="1463"/>
                  </a:moveTo>
                  <a:cubicBezTo>
                    <a:pt x="2950" y="2281"/>
                    <a:pt x="2281" y="2951"/>
                    <a:pt x="1463" y="2951"/>
                  </a:cubicBezTo>
                  <a:cubicBezTo>
                    <a:pt x="645" y="2951"/>
                    <a:pt x="0" y="2281"/>
                    <a:pt x="0" y="1463"/>
                  </a:cubicBezTo>
                  <a:cubicBezTo>
                    <a:pt x="0" y="670"/>
                    <a:pt x="645" y="1"/>
                    <a:pt x="1463" y="1"/>
                  </a:cubicBezTo>
                  <a:cubicBezTo>
                    <a:pt x="2281" y="1"/>
                    <a:pt x="2950" y="670"/>
                    <a:pt x="2950" y="146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58" name="Google Shape;858;p11"/>
            <p:cNvSpPr/>
            <p:nvPr/>
          </p:nvSpPr>
          <p:spPr>
            <a:xfrm>
              <a:off x="7095517" y="84152"/>
              <a:ext cx="43281" cy="42533"/>
            </a:xfrm>
            <a:custGeom>
              <a:avLst/>
              <a:gdLst/>
              <a:ahLst/>
              <a:cxnLst/>
              <a:rect l="l" t="t" r="r" b="b"/>
              <a:pathLst>
                <a:path w="1389" h="1365" extrusionOk="0">
                  <a:moveTo>
                    <a:pt x="695" y="1"/>
                  </a:moveTo>
                  <a:cubicBezTo>
                    <a:pt x="323" y="1"/>
                    <a:pt x="1" y="298"/>
                    <a:pt x="1" y="670"/>
                  </a:cubicBezTo>
                  <a:cubicBezTo>
                    <a:pt x="1" y="1067"/>
                    <a:pt x="323" y="1364"/>
                    <a:pt x="695" y="1364"/>
                  </a:cubicBezTo>
                  <a:cubicBezTo>
                    <a:pt x="1091" y="1364"/>
                    <a:pt x="1389" y="1067"/>
                    <a:pt x="1389" y="670"/>
                  </a:cubicBezTo>
                  <a:cubicBezTo>
                    <a:pt x="1389" y="298"/>
                    <a:pt x="1091" y="1"/>
                    <a:pt x="69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59" name="Google Shape;859;p11"/>
            <p:cNvSpPr/>
            <p:nvPr/>
          </p:nvSpPr>
          <p:spPr>
            <a:xfrm>
              <a:off x="5642557" y="-150670"/>
              <a:ext cx="91953" cy="92732"/>
            </a:xfrm>
            <a:custGeom>
              <a:avLst/>
              <a:gdLst/>
              <a:ahLst/>
              <a:cxnLst/>
              <a:rect l="l" t="t" r="r" b="b"/>
              <a:pathLst>
                <a:path w="2951" h="2976" fill="none" extrusionOk="0">
                  <a:moveTo>
                    <a:pt x="2950" y="1488"/>
                  </a:moveTo>
                  <a:cubicBezTo>
                    <a:pt x="2950" y="2306"/>
                    <a:pt x="2281" y="2976"/>
                    <a:pt x="1463" y="2976"/>
                  </a:cubicBezTo>
                  <a:cubicBezTo>
                    <a:pt x="645" y="2976"/>
                    <a:pt x="0" y="2306"/>
                    <a:pt x="0" y="1488"/>
                  </a:cubicBezTo>
                  <a:cubicBezTo>
                    <a:pt x="0" y="670"/>
                    <a:pt x="645" y="1"/>
                    <a:pt x="1463" y="1"/>
                  </a:cubicBezTo>
                  <a:cubicBezTo>
                    <a:pt x="2281" y="1"/>
                    <a:pt x="2950" y="670"/>
                    <a:pt x="2950" y="1488"/>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60" name="Google Shape;860;p11"/>
            <p:cNvSpPr/>
            <p:nvPr/>
          </p:nvSpPr>
          <p:spPr>
            <a:xfrm>
              <a:off x="5666488" y="-125929"/>
              <a:ext cx="43281" cy="43281"/>
            </a:xfrm>
            <a:custGeom>
              <a:avLst/>
              <a:gdLst/>
              <a:ahLst/>
              <a:cxnLst/>
              <a:rect l="l" t="t" r="r" b="b"/>
              <a:pathLst>
                <a:path w="1389" h="1389" extrusionOk="0">
                  <a:moveTo>
                    <a:pt x="695" y="0"/>
                  </a:moveTo>
                  <a:cubicBezTo>
                    <a:pt x="323" y="0"/>
                    <a:pt x="1" y="322"/>
                    <a:pt x="1" y="694"/>
                  </a:cubicBezTo>
                  <a:cubicBezTo>
                    <a:pt x="1" y="1066"/>
                    <a:pt x="323" y="1388"/>
                    <a:pt x="695" y="1388"/>
                  </a:cubicBezTo>
                  <a:cubicBezTo>
                    <a:pt x="1092" y="1388"/>
                    <a:pt x="1389" y="1066"/>
                    <a:pt x="1389" y="694"/>
                  </a:cubicBezTo>
                  <a:cubicBezTo>
                    <a:pt x="1389" y="322"/>
                    <a:pt x="1092"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861" name="Google Shape;861;p11"/>
          <p:cNvGrpSpPr/>
          <p:nvPr/>
        </p:nvGrpSpPr>
        <p:grpSpPr>
          <a:xfrm>
            <a:off x="8495989" y="3241228"/>
            <a:ext cx="883262" cy="242091"/>
            <a:chOff x="2300350" y="2601250"/>
            <a:chExt cx="2275275" cy="623625"/>
          </a:xfrm>
        </p:grpSpPr>
        <p:sp>
          <p:nvSpPr>
            <p:cNvPr id="862" name="Google Shape;862;p11"/>
            <p:cNvSpPr/>
            <p:nvPr/>
          </p:nvSpPr>
          <p:spPr>
            <a:xfrm>
              <a:off x="2300350" y="2601250"/>
              <a:ext cx="392100" cy="623625"/>
            </a:xfrm>
            <a:custGeom>
              <a:avLst/>
              <a:gdLst/>
              <a:ahLst/>
              <a:cxnLst/>
              <a:rect l="l" t="t" r="r" b="b"/>
              <a:pathLst>
                <a:path w="15684" h="24945" extrusionOk="0">
                  <a:moveTo>
                    <a:pt x="12720" y="0"/>
                  </a:moveTo>
                  <a:cubicBezTo>
                    <a:pt x="13337" y="0"/>
                    <a:pt x="14078" y="247"/>
                    <a:pt x="14572" y="741"/>
                  </a:cubicBezTo>
                  <a:cubicBezTo>
                    <a:pt x="15684" y="1852"/>
                    <a:pt x="15684" y="3581"/>
                    <a:pt x="14572" y="4569"/>
                  </a:cubicBezTo>
                  <a:lnTo>
                    <a:pt x="6792" y="12349"/>
                  </a:lnTo>
                  <a:lnTo>
                    <a:pt x="14572" y="20128"/>
                  </a:lnTo>
                  <a:cubicBezTo>
                    <a:pt x="15684" y="21240"/>
                    <a:pt x="15684" y="22845"/>
                    <a:pt x="14572" y="23957"/>
                  </a:cubicBezTo>
                  <a:cubicBezTo>
                    <a:pt x="13584" y="24944"/>
                    <a:pt x="11855" y="24944"/>
                    <a:pt x="10744" y="23957"/>
                  </a:cubicBezTo>
                  <a:lnTo>
                    <a:pt x="1112" y="14325"/>
                  </a:lnTo>
                  <a:cubicBezTo>
                    <a:pt x="1" y="13213"/>
                    <a:pt x="1" y="11484"/>
                    <a:pt x="1112" y="10496"/>
                  </a:cubicBezTo>
                  <a:lnTo>
                    <a:pt x="10744" y="741"/>
                  </a:lnTo>
                  <a:cubicBezTo>
                    <a:pt x="11361" y="247"/>
                    <a:pt x="11979" y="0"/>
                    <a:pt x="127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63" name="Google Shape;863;p11"/>
            <p:cNvSpPr/>
            <p:nvPr/>
          </p:nvSpPr>
          <p:spPr>
            <a:xfrm>
              <a:off x="2680075" y="2601250"/>
              <a:ext cx="389025" cy="623625"/>
            </a:xfrm>
            <a:custGeom>
              <a:avLst/>
              <a:gdLst/>
              <a:ahLst/>
              <a:cxnLst/>
              <a:rect l="l" t="t" r="r" b="b"/>
              <a:pathLst>
                <a:path w="15561" h="24945" extrusionOk="0">
                  <a:moveTo>
                    <a:pt x="12596" y="0"/>
                  </a:moveTo>
                  <a:cubicBezTo>
                    <a:pt x="13337" y="0"/>
                    <a:pt x="13955" y="247"/>
                    <a:pt x="14449" y="741"/>
                  </a:cubicBezTo>
                  <a:cubicBezTo>
                    <a:pt x="15560" y="1852"/>
                    <a:pt x="15560" y="3581"/>
                    <a:pt x="14449" y="4569"/>
                  </a:cubicBezTo>
                  <a:lnTo>
                    <a:pt x="6669" y="12349"/>
                  </a:lnTo>
                  <a:lnTo>
                    <a:pt x="14449" y="20128"/>
                  </a:lnTo>
                  <a:cubicBezTo>
                    <a:pt x="15560" y="21240"/>
                    <a:pt x="15560" y="22845"/>
                    <a:pt x="14449" y="23957"/>
                  </a:cubicBezTo>
                  <a:cubicBezTo>
                    <a:pt x="13461" y="24944"/>
                    <a:pt x="11732" y="24944"/>
                    <a:pt x="10621" y="23957"/>
                  </a:cubicBezTo>
                  <a:lnTo>
                    <a:pt x="988" y="14325"/>
                  </a:lnTo>
                  <a:cubicBezTo>
                    <a:pt x="1" y="13213"/>
                    <a:pt x="1" y="11484"/>
                    <a:pt x="988" y="10496"/>
                  </a:cubicBezTo>
                  <a:lnTo>
                    <a:pt x="10621" y="741"/>
                  </a:lnTo>
                  <a:cubicBezTo>
                    <a:pt x="11238"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64" name="Google Shape;864;p11"/>
            <p:cNvSpPr/>
            <p:nvPr/>
          </p:nvSpPr>
          <p:spPr>
            <a:xfrm>
              <a:off x="3056725" y="2601250"/>
              <a:ext cx="389000" cy="623625"/>
            </a:xfrm>
            <a:custGeom>
              <a:avLst/>
              <a:gdLst/>
              <a:ahLst/>
              <a:cxnLst/>
              <a:rect l="l" t="t" r="r" b="b"/>
              <a:pathLst>
                <a:path w="15560" h="24945" extrusionOk="0">
                  <a:moveTo>
                    <a:pt x="12596" y="0"/>
                  </a:moveTo>
                  <a:cubicBezTo>
                    <a:pt x="13337" y="0"/>
                    <a:pt x="13954" y="247"/>
                    <a:pt x="14448" y="741"/>
                  </a:cubicBezTo>
                  <a:cubicBezTo>
                    <a:pt x="15559" y="1852"/>
                    <a:pt x="15559" y="3581"/>
                    <a:pt x="14448" y="4569"/>
                  </a:cubicBezTo>
                  <a:lnTo>
                    <a:pt x="6792" y="12349"/>
                  </a:lnTo>
                  <a:lnTo>
                    <a:pt x="14448" y="20128"/>
                  </a:lnTo>
                  <a:cubicBezTo>
                    <a:pt x="15559" y="21240"/>
                    <a:pt x="15559" y="22845"/>
                    <a:pt x="14448" y="23957"/>
                  </a:cubicBezTo>
                  <a:cubicBezTo>
                    <a:pt x="13460" y="24944"/>
                    <a:pt x="11731" y="24944"/>
                    <a:pt x="10743" y="23957"/>
                  </a:cubicBezTo>
                  <a:lnTo>
                    <a:pt x="988" y="14325"/>
                  </a:lnTo>
                  <a:cubicBezTo>
                    <a:pt x="0" y="13213"/>
                    <a:pt x="0" y="11484"/>
                    <a:pt x="988" y="10496"/>
                  </a:cubicBezTo>
                  <a:lnTo>
                    <a:pt x="10743" y="741"/>
                  </a:lnTo>
                  <a:cubicBezTo>
                    <a:pt x="11237"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65" name="Google Shape;865;p11"/>
            <p:cNvSpPr/>
            <p:nvPr/>
          </p:nvSpPr>
          <p:spPr>
            <a:xfrm>
              <a:off x="3433350"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1" y="13213"/>
                    <a:pt x="1"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66" name="Google Shape;866;p11"/>
            <p:cNvSpPr/>
            <p:nvPr/>
          </p:nvSpPr>
          <p:spPr>
            <a:xfrm>
              <a:off x="3810000" y="2601250"/>
              <a:ext cx="389000" cy="623625"/>
            </a:xfrm>
            <a:custGeom>
              <a:avLst/>
              <a:gdLst/>
              <a:ahLst/>
              <a:cxnLst/>
              <a:rect l="l" t="t" r="r" b="b"/>
              <a:pathLst>
                <a:path w="15560" h="24945" extrusionOk="0">
                  <a:moveTo>
                    <a:pt x="12596" y="0"/>
                  </a:moveTo>
                  <a:cubicBezTo>
                    <a:pt x="13337" y="0"/>
                    <a:pt x="13954" y="247"/>
                    <a:pt x="14572" y="741"/>
                  </a:cubicBezTo>
                  <a:cubicBezTo>
                    <a:pt x="15559" y="1852"/>
                    <a:pt x="15559" y="3581"/>
                    <a:pt x="14572" y="4569"/>
                  </a:cubicBezTo>
                  <a:lnTo>
                    <a:pt x="6792" y="12349"/>
                  </a:lnTo>
                  <a:lnTo>
                    <a:pt x="14572" y="20128"/>
                  </a:lnTo>
                  <a:cubicBezTo>
                    <a:pt x="15559" y="21240"/>
                    <a:pt x="15559" y="22845"/>
                    <a:pt x="14572" y="23957"/>
                  </a:cubicBezTo>
                  <a:cubicBezTo>
                    <a:pt x="13460" y="24944"/>
                    <a:pt x="11731" y="24944"/>
                    <a:pt x="10743" y="23957"/>
                  </a:cubicBezTo>
                  <a:lnTo>
                    <a:pt x="988" y="14325"/>
                  </a:lnTo>
                  <a:cubicBezTo>
                    <a:pt x="0" y="13213"/>
                    <a:pt x="0" y="11484"/>
                    <a:pt x="988" y="10496"/>
                  </a:cubicBezTo>
                  <a:lnTo>
                    <a:pt x="10743" y="741"/>
                  </a:lnTo>
                  <a:cubicBezTo>
                    <a:pt x="11237" y="247"/>
                    <a:pt x="11978"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67" name="Google Shape;867;p11"/>
            <p:cNvSpPr/>
            <p:nvPr/>
          </p:nvSpPr>
          <p:spPr>
            <a:xfrm>
              <a:off x="4186625"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0" y="13213"/>
                    <a:pt x="0"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868" name="Google Shape;868;p11"/>
          <p:cNvGrpSpPr/>
          <p:nvPr/>
        </p:nvGrpSpPr>
        <p:grpSpPr>
          <a:xfrm>
            <a:off x="8267392" y="1860741"/>
            <a:ext cx="1105976" cy="133969"/>
            <a:chOff x="8183182" y="663852"/>
            <a:chExt cx="1475028" cy="178673"/>
          </a:xfrm>
        </p:grpSpPr>
        <p:grpSp>
          <p:nvGrpSpPr>
            <p:cNvPr id="869" name="Google Shape;869;p11"/>
            <p:cNvGrpSpPr/>
            <p:nvPr/>
          </p:nvGrpSpPr>
          <p:grpSpPr>
            <a:xfrm>
              <a:off x="8183182" y="774425"/>
              <a:ext cx="1178025" cy="68100"/>
              <a:chOff x="2024450" y="204150"/>
              <a:chExt cx="1178025" cy="68100"/>
            </a:xfrm>
          </p:grpSpPr>
          <p:sp>
            <p:nvSpPr>
              <p:cNvPr id="870" name="Google Shape;870;p11"/>
              <p:cNvSpPr/>
              <p:nvPr/>
            </p:nvSpPr>
            <p:spPr>
              <a:xfrm>
                <a:off x="20244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71" name="Google Shape;871;p11"/>
              <p:cNvSpPr/>
              <p:nvPr/>
            </p:nvSpPr>
            <p:spPr>
              <a:xfrm>
                <a:off x="21477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72" name="Google Shape;872;p11"/>
              <p:cNvSpPr/>
              <p:nvPr/>
            </p:nvSpPr>
            <p:spPr>
              <a:xfrm>
                <a:off x="22711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73" name="Google Shape;873;p11"/>
              <p:cNvSpPr/>
              <p:nvPr/>
            </p:nvSpPr>
            <p:spPr>
              <a:xfrm>
                <a:off x="23944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74" name="Google Shape;874;p11"/>
              <p:cNvSpPr/>
              <p:nvPr/>
            </p:nvSpPr>
            <p:spPr>
              <a:xfrm>
                <a:off x="25177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75" name="Google Shape;875;p11"/>
              <p:cNvSpPr/>
              <p:nvPr/>
            </p:nvSpPr>
            <p:spPr>
              <a:xfrm>
                <a:off x="26410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76" name="Google Shape;876;p11"/>
              <p:cNvSpPr/>
              <p:nvPr/>
            </p:nvSpPr>
            <p:spPr>
              <a:xfrm>
                <a:off x="27644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77" name="Google Shape;877;p11"/>
              <p:cNvSpPr/>
              <p:nvPr/>
            </p:nvSpPr>
            <p:spPr>
              <a:xfrm>
                <a:off x="28877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78" name="Google Shape;878;p11"/>
              <p:cNvSpPr/>
              <p:nvPr/>
            </p:nvSpPr>
            <p:spPr>
              <a:xfrm>
                <a:off x="30110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79" name="Google Shape;879;p11"/>
              <p:cNvSpPr/>
              <p:nvPr/>
            </p:nvSpPr>
            <p:spPr>
              <a:xfrm>
                <a:off x="31343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880" name="Google Shape;880;p11"/>
            <p:cNvGrpSpPr/>
            <p:nvPr/>
          </p:nvGrpSpPr>
          <p:grpSpPr>
            <a:xfrm>
              <a:off x="8480185" y="663852"/>
              <a:ext cx="1178025" cy="68100"/>
              <a:chOff x="2024450" y="204150"/>
              <a:chExt cx="1178025" cy="68100"/>
            </a:xfrm>
          </p:grpSpPr>
          <p:sp>
            <p:nvSpPr>
              <p:cNvPr id="881" name="Google Shape;881;p11"/>
              <p:cNvSpPr/>
              <p:nvPr/>
            </p:nvSpPr>
            <p:spPr>
              <a:xfrm>
                <a:off x="20244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82" name="Google Shape;882;p11"/>
              <p:cNvSpPr/>
              <p:nvPr/>
            </p:nvSpPr>
            <p:spPr>
              <a:xfrm>
                <a:off x="21477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83" name="Google Shape;883;p11"/>
              <p:cNvSpPr/>
              <p:nvPr/>
            </p:nvSpPr>
            <p:spPr>
              <a:xfrm>
                <a:off x="22711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84" name="Google Shape;884;p11"/>
              <p:cNvSpPr/>
              <p:nvPr/>
            </p:nvSpPr>
            <p:spPr>
              <a:xfrm>
                <a:off x="23944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85" name="Google Shape;885;p11"/>
              <p:cNvSpPr/>
              <p:nvPr/>
            </p:nvSpPr>
            <p:spPr>
              <a:xfrm>
                <a:off x="25177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86" name="Google Shape;886;p11"/>
              <p:cNvSpPr/>
              <p:nvPr/>
            </p:nvSpPr>
            <p:spPr>
              <a:xfrm>
                <a:off x="26410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87" name="Google Shape;887;p11"/>
              <p:cNvSpPr/>
              <p:nvPr/>
            </p:nvSpPr>
            <p:spPr>
              <a:xfrm>
                <a:off x="27644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88" name="Google Shape;888;p11"/>
              <p:cNvSpPr/>
              <p:nvPr/>
            </p:nvSpPr>
            <p:spPr>
              <a:xfrm>
                <a:off x="28877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89" name="Google Shape;889;p11"/>
              <p:cNvSpPr/>
              <p:nvPr/>
            </p:nvSpPr>
            <p:spPr>
              <a:xfrm>
                <a:off x="30110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90" name="Google Shape;890;p11"/>
              <p:cNvSpPr/>
              <p:nvPr/>
            </p:nvSpPr>
            <p:spPr>
              <a:xfrm>
                <a:off x="31343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grpSp>
        <p:nvGrpSpPr>
          <p:cNvPr id="891" name="Google Shape;891;p11"/>
          <p:cNvGrpSpPr/>
          <p:nvPr/>
        </p:nvGrpSpPr>
        <p:grpSpPr>
          <a:xfrm>
            <a:off x="5447301" y="4536119"/>
            <a:ext cx="1252897" cy="51000"/>
            <a:chOff x="2915381" y="4104819"/>
            <a:chExt cx="1252897" cy="51000"/>
          </a:xfrm>
        </p:grpSpPr>
        <p:sp>
          <p:nvSpPr>
            <p:cNvPr id="892" name="Google Shape;892;p11"/>
            <p:cNvSpPr/>
            <p:nvPr/>
          </p:nvSpPr>
          <p:spPr>
            <a:xfrm>
              <a:off x="2915381"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93" name="Google Shape;893;p11"/>
            <p:cNvSpPr/>
            <p:nvPr/>
          </p:nvSpPr>
          <p:spPr>
            <a:xfrm>
              <a:off x="3007850"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94" name="Google Shape;894;p11"/>
            <p:cNvSpPr/>
            <p:nvPr/>
          </p:nvSpPr>
          <p:spPr>
            <a:xfrm>
              <a:off x="3100319"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95" name="Google Shape;895;p11"/>
            <p:cNvSpPr/>
            <p:nvPr/>
          </p:nvSpPr>
          <p:spPr>
            <a:xfrm>
              <a:off x="3192788"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96" name="Google Shape;896;p11"/>
            <p:cNvSpPr/>
            <p:nvPr/>
          </p:nvSpPr>
          <p:spPr>
            <a:xfrm>
              <a:off x="3285257"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97" name="Google Shape;897;p11"/>
            <p:cNvSpPr/>
            <p:nvPr/>
          </p:nvSpPr>
          <p:spPr>
            <a:xfrm>
              <a:off x="3377726"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98" name="Google Shape;898;p11"/>
            <p:cNvSpPr/>
            <p:nvPr/>
          </p:nvSpPr>
          <p:spPr>
            <a:xfrm>
              <a:off x="3470195"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99" name="Google Shape;899;p11"/>
            <p:cNvSpPr/>
            <p:nvPr/>
          </p:nvSpPr>
          <p:spPr>
            <a:xfrm>
              <a:off x="3562664"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00" name="Google Shape;900;p11"/>
            <p:cNvSpPr/>
            <p:nvPr/>
          </p:nvSpPr>
          <p:spPr>
            <a:xfrm>
              <a:off x="3655133"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01" name="Google Shape;901;p11"/>
            <p:cNvSpPr/>
            <p:nvPr/>
          </p:nvSpPr>
          <p:spPr>
            <a:xfrm>
              <a:off x="3747602"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02" name="Google Shape;902;p11"/>
            <p:cNvSpPr/>
            <p:nvPr/>
          </p:nvSpPr>
          <p:spPr>
            <a:xfrm>
              <a:off x="3840077"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03" name="Google Shape;903;p11"/>
            <p:cNvSpPr/>
            <p:nvPr/>
          </p:nvSpPr>
          <p:spPr>
            <a:xfrm>
              <a:off x="3932477"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04" name="Google Shape;904;p11"/>
            <p:cNvSpPr/>
            <p:nvPr/>
          </p:nvSpPr>
          <p:spPr>
            <a:xfrm>
              <a:off x="4024877"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05" name="Google Shape;905;p11"/>
            <p:cNvSpPr/>
            <p:nvPr/>
          </p:nvSpPr>
          <p:spPr>
            <a:xfrm>
              <a:off x="4117277"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906" name="Google Shape;906;p11"/>
          <p:cNvGrpSpPr/>
          <p:nvPr/>
        </p:nvGrpSpPr>
        <p:grpSpPr>
          <a:xfrm>
            <a:off x="-235013" y="829744"/>
            <a:ext cx="1105976" cy="133969"/>
            <a:chOff x="8183182" y="663852"/>
            <a:chExt cx="1475028" cy="178673"/>
          </a:xfrm>
        </p:grpSpPr>
        <p:grpSp>
          <p:nvGrpSpPr>
            <p:cNvPr id="907" name="Google Shape;907;p11"/>
            <p:cNvGrpSpPr/>
            <p:nvPr/>
          </p:nvGrpSpPr>
          <p:grpSpPr>
            <a:xfrm>
              <a:off x="8183182" y="774425"/>
              <a:ext cx="1178025" cy="68100"/>
              <a:chOff x="2024450" y="204150"/>
              <a:chExt cx="1178025" cy="68100"/>
            </a:xfrm>
          </p:grpSpPr>
          <p:sp>
            <p:nvSpPr>
              <p:cNvPr id="908" name="Google Shape;908;p11"/>
              <p:cNvSpPr/>
              <p:nvPr/>
            </p:nvSpPr>
            <p:spPr>
              <a:xfrm>
                <a:off x="20244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09" name="Google Shape;909;p11"/>
              <p:cNvSpPr/>
              <p:nvPr/>
            </p:nvSpPr>
            <p:spPr>
              <a:xfrm>
                <a:off x="21477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10" name="Google Shape;910;p11"/>
              <p:cNvSpPr/>
              <p:nvPr/>
            </p:nvSpPr>
            <p:spPr>
              <a:xfrm>
                <a:off x="22711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11" name="Google Shape;911;p11"/>
              <p:cNvSpPr/>
              <p:nvPr/>
            </p:nvSpPr>
            <p:spPr>
              <a:xfrm>
                <a:off x="23944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12" name="Google Shape;912;p11"/>
              <p:cNvSpPr/>
              <p:nvPr/>
            </p:nvSpPr>
            <p:spPr>
              <a:xfrm>
                <a:off x="25177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13" name="Google Shape;913;p11"/>
              <p:cNvSpPr/>
              <p:nvPr/>
            </p:nvSpPr>
            <p:spPr>
              <a:xfrm>
                <a:off x="26410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14" name="Google Shape;914;p11"/>
              <p:cNvSpPr/>
              <p:nvPr/>
            </p:nvSpPr>
            <p:spPr>
              <a:xfrm>
                <a:off x="27644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15" name="Google Shape;915;p11"/>
              <p:cNvSpPr/>
              <p:nvPr/>
            </p:nvSpPr>
            <p:spPr>
              <a:xfrm>
                <a:off x="28877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16" name="Google Shape;916;p11"/>
              <p:cNvSpPr/>
              <p:nvPr/>
            </p:nvSpPr>
            <p:spPr>
              <a:xfrm>
                <a:off x="30110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17" name="Google Shape;917;p11"/>
              <p:cNvSpPr/>
              <p:nvPr/>
            </p:nvSpPr>
            <p:spPr>
              <a:xfrm>
                <a:off x="31343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918" name="Google Shape;918;p11"/>
            <p:cNvGrpSpPr/>
            <p:nvPr/>
          </p:nvGrpSpPr>
          <p:grpSpPr>
            <a:xfrm>
              <a:off x="8480185" y="663852"/>
              <a:ext cx="1178025" cy="68100"/>
              <a:chOff x="2024450" y="204150"/>
              <a:chExt cx="1178025" cy="68100"/>
            </a:xfrm>
          </p:grpSpPr>
          <p:sp>
            <p:nvSpPr>
              <p:cNvPr id="919" name="Google Shape;919;p11"/>
              <p:cNvSpPr/>
              <p:nvPr/>
            </p:nvSpPr>
            <p:spPr>
              <a:xfrm>
                <a:off x="20244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20" name="Google Shape;920;p11"/>
              <p:cNvSpPr/>
              <p:nvPr/>
            </p:nvSpPr>
            <p:spPr>
              <a:xfrm>
                <a:off x="21477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21" name="Google Shape;921;p11"/>
              <p:cNvSpPr/>
              <p:nvPr/>
            </p:nvSpPr>
            <p:spPr>
              <a:xfrm>
                <a:off x="22711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22" name="Google Shape;922;p11"/>
              <p:cNvSpPr/>
              <p:nvPr/>
            </p:nvSpPr>
            <p:spPr>
              <a:xfrm>
                <a:off x="23944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23" name="Google Shape;923;p11"/>
              <p:cNvSpPr/>
              <p:nvPr/>
            </p:nvSpPr>
            <p:spPr>
              <a:xfrm>
                <a:off x="25177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24" name="Google Shape;924;p11"/>
              <p:cNvSpPr/>
              <p:nvPr/>
            </p:nvSpPr>
            <p:spPr>
              <a:xfrm>
                <a:off x="26410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25" name="Google Shape;925;p11"/>
              <p:cNvSpPr/>
              <p:nvPr/>
            </p:nvSpPr>
            <p:spPr>
              <a:xfrm>
                <a:off x="27644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26" name="Google Shape;926;p11"/>
              <p:cNvSpPr/>
              <p:nvPr/>
            </p:nvSpPr>
            <p:spPr>
              <a:xfrm>
                <a:off x="28877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27" name="Google Shape;927;p11"/>
              <p:cNvSpPr/>
              <p:nvPr/>
            </p:nvSpPr>
            <p:spPr>
              <a:xfrm>
                <a:off x="30110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28" name="Google Shape;928;p11"/>
              <p:cNvSpPr/>
              <p:nvPr/>
            </p:nvSpPr>
            <p:spPr>
              <a:xfrm>
                <a:off x="31343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929"/>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able of contents">
  <p:cSld name="BLANK_1">
    <p:spTree>
      <p:nvGrpSpPr>
        <p:cNvPr id="1" name="Shape 930"/>
        <p:cNvGrpSpPr/>
        <p:nvPr/>
      </p:nvGrpSpPr>
      <p:grpSpPr>
        <a:xfrm>
          <a:off x="0" y="0"/>
          <a:ext cx="0" cy="0"/>
          <a:chOff x="0" y="0"/>
          <a:chExt cx="0" cy="0"/>
        </a:xfrm>
      </p:grpSpPr>
      <p:grpSp>
        <p:nvGrpSpPr>
          <p:cNvPr id="931" name="Google Shape;931;p13"/>
          <p:cNvGrpSpPr/>
          <p:nvPr/>
        </p:nvGrpSpPr>
        <p:grpSpPr>
          <a:xfrm>
            <a:off x="-24" y="-27"/>
            <a:ext cx="9143711" cy="5143338"/>
            <a:chOff x="597550" y="708125"/>
            <a:chExt cx="6449225" cy="4193850"/>
          </a:xfrm>
        </p:grpSpPr>
        <p:sp>
          <p:nvSpPr>
            <p:cNvPr id="932" name="Google Shape;932;p13"/>
            <p:cNvSpPr/>
            <p:nvPr/>
          </p:nvSpPr>
          <p:spPr>
            <a:xfrm>
              <a:off x="597550" y="489360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33" name="Google Shape;933;p13"/>
            <p:cNvSpPr/>
            <p:nvPr/>
          </p:nvSpPr>
          <p:spPr>
            <a:xfrm>
              <a:off x="597550" y="478037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34" name="Google Shape;934;p13"/>
            <p:cNvSpPr/>
            <p:nvPr/>
          </p:nvSpPr>
          <p:spPr>
            <a:xfrm>
              <a:off x="597550" y="466715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35" name="Google Shape;935;p13"/>
            <p:cNvSpPr/>
            <p:nvPr/>
          </p:nvSpPr>
          <p:spPr>
            <a:xfrm>
              <a:off x="597550" y="45539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36" name="Google Shape;936;p13"/>
            <p:cNvSpPr/>
            <p:nvPr/>
          </p:nvSpPr>
          <p:spPr>
            <a:xfrm>
              <a:off x="597550" y="44414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37" name="Google Shape;937;p13"/>
            <p:cNvSpPr/>
            <p:nvPr/>
          </p:nvSpPr>
          <p:spPr>
            <a:xfrm>
              <a:off x="597550" y="43282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38" name="Google Shape;938;p13"/>
            <p:cNvSpPr/>
            <p:nvPr/>
          </p:nvSpPr>
          <p:spPr>
            <a:xfrm>
              <a:off x="597550" y="421502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39" name="Google Shape;939;p13"/>
            <p:cNvSpPr/>
            <p:nvPr/>
          </p:nvSpPr>
          <p:spPr>
            <a:xfrm>
              <a:off x="597550" y="410180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40" name="Google Shape;940;p13"/>
            <p:cNvSpPr/>
            <p:nvPr/>
          </p:nvSpPr>
          <p:spPr>
            <a:xfrm>
              <a:off x="597550" y="398857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41" name="Google Shape;941;p13"/>
            <p:cNvSpPr/>
            <p:nvPr/>
          </p:nvSpPr>
          <p:spPr>
            <a:xfrm>
              <a:off x="597550" y="38753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42" name="Google Shape;942;p13"/>
            <p:cNvSpPr/>
            <p:nvPr/>
          </p:nvSpPr>
          <p:spPr>
            <a:xfrm>
              <a:off x="597550" y="37621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43" name="Google Shape;943;p13"/>
            <p:cNvSpPr/>
            <p:nvPr/>
          </p:nvSpPr>
          <p:spPr>
            <a:xfrm>
              <a:off x="597550" y="3649650"/>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44" name="Google Shape;944;p13"/>
            <p:cNvSpPr/>
            <p:nvPr/>
          </p:nvSpPr>
          <p:spPr>
            <a:xfrm>
              <a:off x="597550" y="3536425"/>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45" name="Google Shape;945;p13"/>
            <p:cNvSpPr/>
            <p:nvPr/>
          </p:nvSpPr>
          <p:spPr>
            <a:xfrm>
              <a:off x="597550" y="3423225"/>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46" name="Google Shape;946;p13"/>
            <p:cNvSpPr/>
            <p:nvPr/>
          </p:nvSpPr>
          <p:spPr>
            <a:xfrm>
              <a:off x="597550" y="3310000"/>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47" name="Google Shape;947;p13"/>
            <p:cNvSpPr/>
            <p:nvPr/>
          </p:nvSpPr>
          <p:spPr>
            <a:xfrm>
              <a:off x="597550" y="3196775"/>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48" name="Google Shape;948;p13"/>
            <p:cNvSpPr/>
            <p:nvPr/>
          </p:nvSpPr>
          <p:spPr>
            <a:xfrm>
              <a:off x="597550" y="30835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49" name="Google Shape;949;p13"/>
            <p:cNvSpPr/>
            <p:nvPr/>
          </p:nvSpPr>
          <p:spPr>
            <a:xfrm>
              <a:off x="597550" y="29703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50" name="Google Shape;950;p13"/>
            <p:cNvSpPr/>
            <p:nvPr/>
          </p:nvSpPr>
          <p:spPr>
            <a:xfrm>
              <a:off x="597550" y="2857850"/>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51" name="Google Shape;951;p13"/>
            <p:cNvSpPr/>
            <p:nvPr/>
          </p:nvSpPr>
          <p:spPr>
            <a:xfrm>
              <a:off x="597550" y="2744625"/>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52" name="Google Shape;952;p13"/>
            <p:cNvSpPr/>
            <p:nvPr/>
          </p:nvSpPr>
          <p:spPr>
            <a:xfrm>
              <a:off x="597550" y="263140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53" name="Google Shape;953;p13"/>
            <p:cNvSpPr/>
            <p:nvPr/>
          </p:nvSpPr>
          <p:spPr>
            <a:xfrm>
              <a:off x="597550" y="251817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54" name="Google Shape;954;p13"/>
            <p:cNvSpPr/>
            <p:nvPr/>
          </p:nvSpPr>
          <p:spPr>
            <a:xfrm>
              <a:off x="597550" y="240495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55" name="Google Shape;955;p13"/>
            <p:cNvSpPr/>
            <p:nvPr/>
          </p:nvSpPr>
          <p:spPr>
            <a:xfrm>
              <a:off x="597550" y="22917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56" name="Google Shape;956;p13"/>
            <p:cNvSpPr/>
            <p:nvPr/>
          </p:nvSpPr>
          <p:spPr>
            <a:xfrm>
              <a:off x="597550" y="21792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57" name="Google Shape;957;p13"/>
            <p:cNvSpPr/>
            <p:nvPr/>
          </p:nvSpPr>
          <p:spPr>
            <a:xfrm>
              <a:off x="597550" y="20660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58" name="Google Shape;958;p13"/>
            <p:cNvSpPr/>
            <p:nvPr/>
          </p:nvSpPr>
          <p:spPr>
            <a:xfrm>
              <a:off x="597550" y="1952825"/>
              <a:ext cx="6449225" cy="7625"/>
            </a:xfrm>
            <a:custGeom>
              <a:avLst/>
              <a:gdLst/>
              <a:ahLst/>
              <a:cxnLst/>
              <a:rect l="l" t="t" r="r" b="b"/>
              <a:pathLst>
                <a:path w="257969" h="305" extrusionOk="0">
                  <a:moveTo>
                    <a:pt x="0" y="1"/>
                  </a:moveTo>
                  <a:lnTo>
                    <a:pt x="257969" y="1"/>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59" name="Google Shape;959;p13"/>
            <p:cNvSpPr/>
            <p:nvPr/>
          </p:nvSpPr>
          <p:spPr>
            <a:xfrm>
              <a:off x="597550" y="183960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60" name="Google Shape;960;p13"/>
            <p:cNvSpPr/>
            <p:nvPr/>
          </p:nvSpPr>
          <p:spPr>
            <a:xfrm>
              <a:off x="597550" y="172637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61" name="Google Shape;961;p13"/>
            <p:cNvSpPr/>
            <p:nvPr/>
          </p:nvSpPr>
          <p:spPr>
            <a:xfrm>
              <a:off x="597550" y="161315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62" name="Google Shape;962;p13"/>
            <p:cNvSpPr/>
            <p:nvPr/>
          </p:nvSpPr>
          <p:spPr>
            <a:xfrm>
              <a:off x="597550" y="14999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63" name="Google Shape;963;p13"/>
            <p:cNvSpPr/>
            <p:nvPr/>
          </p:nvSpPr>
          <p:spPr>
            <a:xfrm>
              <a:off x="597550" y="13874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64" name="Google Shape;964;p13"/>
            <p:cNvSpPr/>
            <p:nvPr/>
          </p:nvSpPr>
          <p:spPr>
            <a:xfrm>
              <a:off x="597550" y="12742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65" name="Google Shape;965;p13"/>
            <p:cNvSpPr/>
            <p:nvPr/>
          </p:nvSpPr>
          <p:spPr>
            <a:xfrm>
              <a:off x="597550" y="11610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66" name="Google Shape;966;p13"/>
            <p:cNvSpPr/>
            <p:nvPr/>
          </p:nvSpPr>
          <p:spPr>
            <a:xfrm>
              <a:off x="597550" y="104780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67" name="Google Shape;967;p13"/>
            <p:cNvSpPr/>
            <p:nvPr/>
          </p:nvSpPr>
          <p:spPr>
            <a:xfrm>
              <a:off x="597550" y="93457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68" name="Google Shape;968;p13"/>
            <p:cNvSpPr/>
            <p:nvPr/>
          </p:nvSpPr>
          <p:spPr>
            <a:xfrm>
              <a:off x="597550" y="8213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69" name="Google Shape;969;p13"/>
            <p:cNvSpPr/>
            <p:nvPr/>
          </p:nvSpPr>
          <p:spPr>
            <a:xfrm>
              <a:off x="597550" y="70812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970" name="Google Shape;970;p13"/>
          <p:cNvSpPr txBox="1">
            <a:spLocks noGrp="1"/>
          </p:cNvSpPr>
          <p:nvPr>
            <p:ph type="title"/>
          </p:nvPr>
        </p:nvSpPr>
        <p:spPr>
          <a:xfrm>
            <a:off x="713100" y="539400"/>
            <a:ext cx="7717800" cy="572700"/>
          </a:xfrm>
          <a:prstGeom prst="rect">
            <a:avLst/>
          </a:prstGeom>
        </p:spPr>
        <p:txBody>
          <a:bodyPr spcFirstLastPara="1" wrap="square" lIns="91425" tIns="91425" rIns="91425" bIns="91425" anchor="ctr" anchorCtr="0">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
        <p:nvSpPr>
          <p:cNvPr id="971" name="Google Shape;971;p13"/>
          <p:cNvSpPr txBox="1">
            <a:spLocks noGrp="1"/>
          </p:cNvSpPr>
          <p:nvPr>
            <p:ph type="title" idx="2"/>
          </p:nvPr>
        </p:nvSpPr>
        <p:spPr>
          <a:xfrm>
            <a:off x="776550" y="1982455"/>
            <a:ext cx="2233500" cy="274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000"/>
              <a:buNone/>
              <a:defRPr sz="1800"/>
            </a:lvl1pPr>
            <a:lvl2pPr lvl="1" algn="ctr" rtl="0">
              <a:spcBef>
                <a:spcPts val="0"/>
              </a:spcBef>
              <a:spcAft>
                <a:spcPts val="0"/>
              </a:spcAft>
              <a:buSzPts val="2000"/>
              <a:buNone/>
              <a:defRPr sz="2000"/>
            </a:lvl2pPr>
            <a:lvl3pPr lvl="2" algn="ctr" rtl="0">
              <a:spcBef>
                <a:spcPts val="0"/>
              </a:spcBef>
              <a:spcAft>
                <a:spcPts val="0"/>
              </a:spcAft>
              <a:buSzPts val="2000"/>
              <a:buNone/>
              <a:defRPr sz="2000"/>
            </a:lvl3pPr>
            <a:lvl4pPr lvl="3" algn="ctr" rtl="0">
              <a:spcBef>
                <a:spcPts val="0"/>
              </a:spcBef>
              <a:spcAft>
                <a:spcPts val="0"/>
              </a:spcAft>
              <a:buSzPts val="2000"/>
              <a:buNone/>
              <a:defRPr sz="2000"/>
            </a:lvl4pPr>
            <a:lvl5pPr lvl="4" algn="ctr" rtl="0">
              <a:spcBef>
                <a:spcPts val="0"/>
              </a:spcBef>
              <a:spcAft>
                <a:spcPts val="0"/>
              </a:spcAft>
              <a:buSzPts val="2000"/>
              <a:buNone/>
              <a:defRPr sz="2000"/>
            </a:lvl5pPr>
            <a:lvl6pPr lvl="5" algn="ctr" rtl="0">
              <a:spcBef>
                <a:spcPts val="0"/>
              </a:spcBef>
              <a:spcAft>
                <a:spcPts val="0"/>
              </a:spcAft>
              <a:buSzPts val="2000"/>
              <a:buNone/>
              <a:defRPr sz="2000"/>
            </a:lvl6pPr>
            <a:lvl7pPr lvl="6" algn="ctr" rtl="0">
              <a:spcBef>
                <a:spcPts val="0"/>
              </a:spcBef>
              <a:spcAft>
                <a:spcPts val="0"/>
              </a:spcAft>
              <a:buSzPts val="2000"/>
              <a:buNone/>
              <a:defRPr sz="2000"/>
            </a:lvl7pPr>
            <a:lvl8pPr lvl="7" algn="ctr" rtl="0">
              <a:spcBef>
                <a:spcPts val="0"/>
              </a:spcBef>
              <a:spcAft>
                <a:spcPts val="0"/>
              </a:spcAft>
              <a:buSzPts val="2000"/>
              <a:buNone/>
              <a:defRPr sz="2000"/>
            </a:lvl8pPr>
            <a:lvl9pPr lvl="8" algn="ctr" rtl="0">
              <a:spcBef>
                <a:spcPts val="0"/>
              </a:spcBef>
              <a:spcAft>
                <a:spcPts val="0"/>
              </a:spcAft>
              <a:buSzPts val="2000"/>
              <a:buNone/>
              <a:defRPr sz="2000"/>
            </a:lvl9pPr>
          </a:lstStyle>
          <a:p>
            <a:endParaRPr/>
          </a:p>
        </p:txBody>
      </p:sp>
      <p:sp>
        <p:nvSpPr>
          <p:cNvPr id="972" name="Google Shape;972;p13"/>
          <p:cNvSpPr txBox="1">
            <a:spLocks noGrp="1"/>
          </p:cNvSpPr>
          <p:nvPr>
            <p:ph type="subTitle" idx="1"/>
          </p:nvPr>
        </p:nvSpPr>
        <p:spPr>
          <a:xfrm>
            <a:off x="776550" y="2391054"/>
            <a:ext cx="2233500" cy="484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973" name="Google Shape;973;p13"/>
          <p:cNvSpPr txBox="1">
            <a:spLocks noGrp="1"/>
          </p:cNvSpPr>
          <p:nvPr>
            <p:ph type="title" idx="3" hasCustomPrompt="1"/>
          </p:nvPr>
        </p:nvSpPr>
        <p:spPr>
          <a:xfrm>
            <a:off x="776550" y="1345282"/>
            <a:ext cx="2233500" cy="484800"/>
          </a:xfrm>
          <a:prstGeom prst="rect">
            <a:avLst/>
          </a:prstGeom>
          <a:effectLst>
            <a:outerShdw blurRad="142875" algn="bl" rotWithShape="0">
              <a:schemeClr val="accent2">
                <a:alpha val="40000"/>
              </a:schemeClr>
            </a:outerShdw>
          </a:effectLst>
        </p:spPr>
        <p:txBody>
          <a:bodyPr spcFirstLastPara="1" wrap="square" lIns="91425" tIns="91425" rIns="91425" bIns="91425" anchor="ctr" anchorCtr="0">
            <a:noAutofit/>
          </a:bodyPr>
          <a:lstStyle>
            <a:lvl1pPr lvl="0" algn="ctr" rtl="0">
              <a:spcBef>
                <a:spcPts val="0"/>
              </a:spcBef>
              <a:spcAft>
                <a:spcPts val="0"/>
              </a:spcAft>
              <a:buSzPts val="3000"/>
              <a:buNone/>
              <a:defRPr sz="3500">
                <a:solidFill>
                  <a:schemeClr val="accent2"/>
                </a:solidFill>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974" name="Google Shape;974;p13"/>
          <p:cNvSpPr txBox="1">
            <a:spLocks noGrp="1"/>
          </p:cNvSpPr>
          <p:nvPr>
            <p:ph type="title" idx="4"/>
          </p:nvPr>
        </p:nvSpPr>
        <p:spPr>
          <a:xfrm>
            <a:off x="3471150" y="1982455"/>
            <a:ext cx="2201700" cy="274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000"/>
              <a:buNone/>
              <a:defRPr sz="1800"/>
            </a:lvl1pPr>
            <a:lvl2pPr lvl="1" algn="ctr" rtl="0">
              <a:spcBef>
                <a:spcPts val="0"/>
              </a:spcBef>
              <a:spcAft>
                <a:spcPts val="0"/>
              </a:spcAft>
              <a:buSzPts val="2000"/>
              <a:buNone/>
              <a:defRPr sz="2000"/>
            </a:lvl2pPr>
            <a:lvl3pPr lvl="2" algn="ctr" rtl="0">
              <a:spcBef>
                <a:spcPts val="0"/>
              </a:spcBef>
              <a:spcAft>
                <a:spcPts val="0"/>
              </a:spcAft>
              <a:buSzPts val="2000"/>
              <a:buNone/>
              <a:defRPr sz="2000"/>
            </a:lvl3pPr>
            <a:lvl4pPr lvl="3" algn="ctr" rtl="0">
              <a:spcBef>
                <a:spcPts val="0"/>
              </a:spcBef>
              <a:spcAft>
                <a:spcPts val="0"/>
              </a:spcAft>
              <a:buSzPts val="2000"/>
              <a:buNone/>
              <a:defRPr sz="2000"/>
            </a:lvl4pPr>
            <a:lvl5pPr lvl="4" algn="ctr" rtl="0">
              <a:spcBef>
                <a:spcPts val="0"/>
              </a:spcBef>
              <a:spcAft>
                <a:spcPts val="0"/>
              </a:spcAft>
              <a:buSzPts val="2000"/>
              <a:buNone/>
              <a:defRPr sz="2000"/>
            </a:lvl5pPr>
            <a:lvl6pPr lvl="5" algn="ctr" rtl="0">
              <a:spcBef>
                <a:spcPts val="0"/>
              </a:spcBef>
              <a:spcAft>
                <a:spcPts val="0"/>
              </a:spcAft>
              <a:buSzPts val="2000"/>
              <a:buNone/>
              <a:defRPr sz="2000"/>
            </a:lvl6pPr>
            <a:lvl7pPr lvl="6" algn="ctr" rtl="0">
              <a:spcBef>
                <a:spcPts val="0"/>
              </a:spcBef>
              <a:spcAft>
                <a:spcPts val="0"/>
              </a:spcAft>
              <a:buSzPts val="2000"/>
              <a:buNone/>
              <a:defRPr sz="2000"/>
            </a:lvl7pPr>
            <a:lvl8pPr lvl="7" algn="ctr" rtl="0">
              <a:spcBef>
                <a:spcPts val="0"/>
              </a:spcBef>
              <a:spcAft>
                <a:spcPts val="0"/>
              </a:spcAft>
              <a:buSzPts val="2000"/>
              <a:buNone/>
              <a:defRPr sz="2000"/>
            </a:lvl8pPr>
            <a:lvl9pPr lvl="8" algn="ctr" rtl="0">
              <a:spcBef>
                <a:spcPts val="0"/>
              </a:spcBef>
              <a:spcAft>
                <a:spcPts val="0"/>
              </a:spcAft>
              <a:buSzPts val="2000"/>
              <a:buNone/>
              <a:defRPr sz="2000"/>
            </a:lvl9pPr>
          </a:lstStyle>
          <a:p>
            <a:endParaRPr/>
          </a:p>
        </p:txBody>
      </p:sp>
      <p:sp>
        <p:nvSpPr>
          <p:cNvPr id="975" name="Google Shape;975;p13"/>
          <p:cNvSpPr txBox="1">
            <a:spLocks noGrp="1"/>
          </p:cNvSpPr>
          <p:nvPr>
            <p:ph type="subTitle" idx="5"/>
          </p:nvPr>
        </p:nvSpPr>
        <p:spPr>
          <a:xfrm>
            <a:off x="3471150" y="2391054"/>
            <a:ext cx="2201700" cy="484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976" name="Google Shape;976;p13"/>
          <p:cNvSpPr txBox="1">
            <a:spLocks noGrp="1"/>
          </p:cNvSpPr>
          <p:nvPr>
            <p:ph type="title" idx="6" hasCustomPrompt="1"/>
          </p:nvPr>
        </p:nvSpPr>
        <p:spPr>
          <a:xfrm>
            <a:off x="3471150" y="1345282"/>
            <a:ext cx="2201700" cy="484800"/>
          </a:xfrm>
          <a:prstGeom prst="rect">
            <a:avLst/>
          </a:prstGeom>
          <a:effectLst>
            <a:outerShdw blurRad="142875" algn="bl" rotWithShape="0">
              <a:schemeClr val="accent2">
                <a:alpha val="40000"/>
              </a:schemeClr>
            </a:outerShdw>
          </a:effectLst>
        </p:spPr>
        <p:txBody>
          <a:bodyPr spcFirstLastPara="1" wrap="square" lIns="91425" tIns="91425" rIns="91425" bIns="91425" anchor="ctr" anchorCtr="0">
            <a:noAutofit/>
          </a:bodyPr>
          <a:lstStyle>
            <a:lvl1pPr lvl="0" algn="ctr" rtl="0">
              <a:spcBef>
                <a:spcPts val="0"/>
              </a:spcBef>
              <a:spcAft>
                <a:spcPts val="0"/>
              </a:spcAft>
              <a:buSzPts val="3000"/>
              <a:buNone/>
              <a:defRPr sz="3500">
                <a:solidFill>
                  <a:schemeClr val="accent2"/>
                </a:solidFill>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977" name="Google Shape;977;p13"/>
          <p:cNvSpPr txBox="1">
            <a:spLocks noGrp="1"/>
          </p:cNvSpPr>
          <p:nvPr>
            <p:ph type="title" idx="7"/>
          </p:nvPr>
        </p:nvSpPr>
        <p:spPr>
          <a:xfrm>
            <a:off x="6149850" y="1982455"/>
            <a:ext cx="2201700" cy="274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000"/>
              <a:buNone/>
              <a:defRPr sz="1800"/>
            </a:lvl1pPr>
            <a:lvl2pPr lvl="1" algn="ctr" rtl="0">
              <a:spcBef>
                <a:spcPts val="0"/>
              </a:spcBef>
              <a:spcAft>
                <a:spcPts val="0"/>
              </a:spcAft>
              <a:buSzPts val="2000"/>
              <a:buNone/>
              <a:defRPr sz="2000"/>
            </a:lvl2pPr>
            <a:lvl3pPr lvl="2" algn="ctr" rtl="0">
              <a:spcBef>
                <a:spcPts val="0"/>
              </a:spcBef>
              <a:spcAft>
                <a:spcPts val="0"/>
              </a:spcAft>
              <a:buSzPts val="2000"/>
              <a:buNone/>
              <a:defRPr sz="2000"/>
            </a:lvl3pPr>
            <a:lvl4pPr lvl="3" algn="ctr" rtl="0">
              <a:spcBef>
                <a:spcPts val="0"/>
              </a:spcBef>
              <a:spcAft>
                <a:spcPts val="0"/>
              </a:spcAft>
              <a:buSzPts val="2000"/>
              <a:buNone/>
              <a:defRPr sz="2000"/>
            </a:lvl4pPr>
            <a:lvl5pPr lvl="4" algn="ctr" rtl="0">
              <a:spcBef>
                <a:spcPts val="0"/>
              </a:spcBef>
              <a:spcAft>
                <a:spcPts val="0"/>
              </a:spcAft>
              <a:buSzPts val="2000"/>
              <a:buNone/>
              <a:defRPr sz="2000"/>
            </a:lvl5pPr>
            <a:lvl6pPr lvl="5" algn="ctr" rtl="0">
              <a:spcBef>
                <a:spcPts val="0"/>
              </a:spcBef>
              <a:spcAft>
                <a:spcPts val="0"/>
              </a:spcAft>
              <a:buSzPts val="2000"/>
              <a:buNone/>
              <a:defRPr sz="2000"/>
            </a:lvl6pPr>
            <a:lvl7pPr lvl="6" algn="ctr" rtl="0">
              <a:spcBef>
                <a:spcPts val="0"/>
              </a:spcBef>
              <a:spcAft>
                <a:spcPts val="0"/>
              </a:spcAft>
              <a:buSzPts val="2000"/>
              <a:buNone/>
              <a:defRPr sz="2000"/>
            </a:lvl7pPr>
            <a:lvl8pPr lvl="7" algn="ctr" rtl="0">
              <a:spcBef>
                <a:spcPts val="0"/>
              </a:spcBef>
              <a:spcAft>
                <a:spcPts val="0"/>
              </a:spcAft>
              <a:buSzPts val="2000"/>
              <a:buNone/>
              <a:defRPr sz="2000"/>
            </a:lvl8pPr>
            <a:lvl9pPr lvl="8" algn="ctr" rtl="0">
              <a:spcBef>
                <a:spcPts val="0"/>
              </a:spcBef>
              <a:spcAft>
                <a:spcPts val="0"/>
              </a:spcAft>
              <a:buSzPts val="2000"/>
              <a:buNone/>
              <a:defRPr sz="2000"/>
            </a:lvl9pPr>
          </a:lstStyle>
          <a:p>
            <a:endParaRPr/>
          </a:p>
        </p:txBody>
      </p:sp>
      <p:sp>
        <p:nvSpPr>
          <p:cNvPr id="978" name="Google Shape;978;p13"/>
          <p:cNvSpPr txBox="1">
            <a:spLocks noGrp="1"/>
          </p:cNvSpPr>
          <p:nvPr>
            <p:ph type="subTitle" idx="8"/>
          </p:nvPr>
        </p:nvSpPr>
        <p:spPr>
          <a:xfrm>
            <a:off x="6149850" y="2391054"/>
            <a:ext cx="2201700" cy="484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979" name="Google Shape;979;p13"/>
          <p:cNvSpPr txBox="1">
            <a:spLocks noGrp="1"/>
          </p:cNvSpPr>
          <p:nvPr>
            <p:ph type="title" idx="9" hasCustomPrompt="1"/>
          </p:nvPr>
        </p:nvSpPr>
        <p:spPr>
          <a:xfrm>
            <a:off x="6149850" y="1345282"/>
            <a:ext cx="2201700" cy="484800"/>
          </a:xfrm>
          <a:prstGeom prst="rect">
            <a:avLst/>
          </a:prstGeom>
          <a:effectLst>
            <a:outerShdw blurRad="142875" algn="bl" rotWithShape="0">
              <a:schemeClr val="accent2">
                <a:alpha val="40000"/>
              </a:schemeClr>
            </a:outerShdw>
          </a:effectLst>
        </p:spPr>
        <p:txBody>
          <a:bodyPr spcFirstLastPara="1" wrap="square" lIns="91425" tIns="91425" rIns="91425" bIns="91425" anchor="ctr" anchorCtr="0">
            <a:noAutofit/>
          </a:bodyPr>
          <a:lstStyle>
            <a:lvl1pPr lvl="0" algn="ctr" rtl="0">
              <a:spcBef>
                <a:spcPts val="0"/>
              </a:spcBef>
              <a:spcAft>
                <a:spcPts val="0"/>
              </a:spcAft>
              <a:buSzPts val="3000"/>
              <a:buNone/>
              <a:defRPr sz="3500">
                <a:solidFill>
                  <a:schemeClr val="accent2"/>
                </a:solidFill>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980" name="Google Shape;980;p13"/>
          <p:cNvSpPr txBox="1">
            <a:spLocks noGrp="1"/>
          </p:cNvSpPr>
          <p:nvPr>
            <p:ph type="title" idx="13"/>
          </p:nvPr>
        </p:nvSpPr>
        <p:spPr>
          <a:xfrm>
            <a:off x="776550" y="3617845"/>
            <a:ext cx="2233500" cy="274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000"/>
              <a:buNone/>
              <a:defRPr sz="1800"/>
            </a:lvl1pPr>
            <a:lvl2pPr lvl="1" algn="ctr" rtl="0">
              <a:spcBef>
                <a:spcPts val="0"/>
              </a:spcBef>
              <a:spcAft>
                <a:spcPts val="0"/>
              </a:spcAft>
              <a:buSzPts val="2000"/>
              <a:buNone/>
              <a:defRPr sz="2000"/>
            </a:lvl2pPr>
            <a:lvl3pPr lvl="2" algn="ctr" rtl="0">
              <a:spcBef>
                <a:spcPts val="0"/>
              </a:spcBef>
              <a:spcAft>
                <a:spcPts val="0"/>
              </a:spcAft>
              <a:buSzPts val="2000"/>
              <a:buNone/>
              <a:defRPr sz="2000"/>
            </a:lvl3pPr>
            <a:lvl4pPr lvl="3" algn="ctr" rtl="0">
              <a:spcBef>
                <a:spcPts val="0"/>
              </a:spcBef>
              <a:spcAft>
                <a:spcPts val="0"/>
              </a:spcAft>
              <a:buSzPts val="2000"/>
              <a:buNone/>
              <a:defRPr sz="2000"/>
            </a:lvl4pPr>
            <a:lvl5pPr lvl="4" algn="ctr" rtl="0">
              <a:spcBef>
                <a:spcPts val="0"/>
              </a:spcBef>
              <a:spcAft>
                <a:spcPts val="0"/>
              </a:spcAft>
              <a:buSzPts val="2000"/>
              <a:buNone/>
              <a:defRPr sz="2000"/>
            </a:lvl5pPr>
            <a:lvl6pPr lvl="5" algn="ctr" rtl="0">
              <a:spcBef>
                <a:spcPts val="0"/>
              </a:spcBef>
              <a:spcAft>
                <a:spcPts val="0"/>
              </a:spcAft>
              <a:buSzPts val="2000"/>
              <a:buNone/>
              <a:defRPr sz="2000"/>
            </a:lvl6pPr>
            <a:lvl7pPr lvl="6" algn="ctr" rtl="0">
              <a:spcBef>
                <a:spcPts val="0"/>
              </a:spcBef>
              <a:spcAft>
                <a:spcPts val="0"/>
              </a:spcAft>
              <a:buSzPts val="2000"/>
              <a:buNone/>
              <a:defRPr sz="2000"/>
            </a:lvl7pPr>
            <a:lvl8pPr lvl="7" algn="ctr" rtl="0">
              <a:spcBef>
                <a:spcPts val="0"/>
              </a:spcBef>
              <a:spcAft>
                <a:spcPts val="0"/>
              </a:spcAft>
              <a:buSzPts val="2000"/>
              <a:buNone/>
              <a:defRPr sz="2000"/>
            </a:lvl8pPr>
            <a:lvl9pPr lvl="8" algn="ctr" rtl="0">
              <a:spcBef>
                <a:spcPts val="0"/>
              </a:spcBef>
              <a:spcAft>
                <a:spcPts val="0"/>
              </a:spcAft>
              <a:buSzPts val="2000"/>
              <a:buNone/>
              <a:defRPr sz="2000"/>
            </a:lvl9pPr>
          </a:lstStyle>
          <a:p>
            <a:endParaRPr/>
          </a:p>
        </p:txBody>
      </p:sp>
      <p:sp>
        <p:nvSpPr>
          <p:cNvPr id="981" name="Google Shape;981;p13"/>
          <p:cNvSpPr txBox="1">
            <a:spLocks noGrp="1"/>
          </p:cNvSpPr>
          <p:nvPr>
            <p:ph type="subTitle" idx="14"/>
          </p:nvPr>
        </p:nvSpPr>
        <p:spPr>
          <a:xfrm>
            <a:off x="776550" y="4026444"/>
            <a:ext cx="2233500" cy="484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982" name="Google Shape;982;p13"/>
          <p:cNvSpPr txBox="1">
            <a:spLocks noGrp="1"/>
          </p:cNvSpPr>
          <p:nvPr>
            <p:ph type="title" idx="15" hasCustomPrompt="1"/>
          </p:nvPr>
        </p:nvSpPr>
        <p:spPr>
          <a:xfrm>
            <a:off x="776550" y="2980641"/>
            <a:ext cx="2233500" cy="484800"/>
          </a:xfrm>
          <a:prstGeom prst="rect">
            <a:avLst/>
          </a:prstGeom>
          <a:effectLst>
            <a:outerShdw blurRad="142875" algn="bl" rotWithShape="0">
              <a:schemeClr val="accent2">
                <a:alpha val="40000"/>
              </a:schemeClr>
            </a:outerShdw>
          </a:effectLst>
        </p:spPr>
        <p:txBody>
          <a:bodyPr spcFirstLastPara="1" wrap="square" lIns="91425" tIns="91425" rIns="91425" bIns="91425" anchor="ctr" anchorCtr="0">
            <a:noAutofit/>
          </a:bodyPr>
          <a:lstStyle>
            <a:lvl1pPr lvl="0" algn="ctr" rtl="0">
              <a:spcBef>
                <a:spcPts val="0"/>
              </a:spcBef>
              <a:spcAft>
                <a:spcPts val="0"/>
              </a:spcAft>
              <a:buSzPts val="3000"/>
              <a:buNone/>
              <a:defRPr sz="3500">
                <a:solidFill>
                  <a:schemeClr val="accent2"/>
                </a:solidFill>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983" name="Google Shape;983;p13"/>
          <p:cNvSpPr txBox="1">
            <a:spLocks noGrp="1"/>
          </p:cNvSpPr>
          <p:nvPr>
            <p:ph type="title" idx="16"/>
          </p:nvPr>
        </p:nvSpPr>
        <p:spPr>
          <a:xfrm>
            <a:off x="3471150" y="3617845"/>
            <a:ext cx="2201700" cy="274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000"/>
              <a:buNone/>
              <a:defRPr sz="1800"/>
            </a:lvl1pPr>
            <a:lvl2pPr lvl="1" algn="ctr" rtl="0">
              <a:spcBef>
                <a:spcPts val="0"/>
              </a:spcBef>
              <a:spcAft>
                <a:spcPts val="0"/>
              </a:spcAft>
              <a:buSzPts val="2000"/>
              <a:buNone/>
              <a:defRPr sz="2000"/>
            </a:lvl2pPr>
            <a:lvl3pPr lvl="2" algn="ctr" rtl="0">
              <a:spcBef>
                <a:spcPts val="0"/>
              </a:spcBef>
              <a:spcAft>
                <a:spcPts val="0"/>
              </a:spcAft>
              <a:buSzPts val="2000"/>
              <a:buNone/>
              <a:defRPr sz="2000"/>
            </a:lvl3pPr>
            <a:lvl4pPr lvl="3" algn="ctr" rtl="0">
              <a:spcBef>
                <a:spcPts val="0"/>
              </a:spcBef>
              <a:spcAft>
                <a:spcPts val="0"/>
              </a:spcAft>
              <a:buSzPts val="2000"/>
              <a:buNone/>
              <a:defRPr sz="2000"/>
            </a:lvl4pPr>
            <a:lvl5pPr lvl="4" algn="ctr" rtl="0">
              <a:spcBef>
                <a:spcPts val="0"/>
              </a:spcBef>
              <a:spcAft>
                <a:spcPts val="0"/>
              </a:spcAft>
              <a:buSzPts val="2000"/>
              <a:buNone/>
              <a:defRPr sz="2000"/>
            </a:lvl5pPr>
            <a:lvl6pPr lvl="5" algn="ctr" rtl="0">
              <a:spcBef>
                <a:spcPts val="0"/>
              </a:spcBef>
              <a:spcAft>
                <a:spcPts val="0"/>
              </a:spcAft>
              <a:buSzPts val="2000"/>
              <a:buNone/>
              <a:defRPr sz="2000"/>
            </a:lvl6pPr>
            <a:lvl7pPr lvl="6" algn="ctr" rtl="0">
              <a:spcBef>
                <a:spcPts val="0"/>
              </a:spcBef>
              <a:spcAft>
                <a:spcPts val="0"/>
              </a:spcAft>
              <a:buSzPts val="2000"/>
              <a:buNone/>
              <a:defRPr sz="2000"/>
            </a:lvl7pPr>
            <a:lvl8pPr lvl="7" algn="ctr" rtl="0">
              <a:spcBef>
                <a:spcPts val="0"/>
              </a:spcBef>
              <a:spcAft>
                <a:spcPts val="0"/>
              </a:spcAft>
              <a:buSzPts val="2000"/>
              <a:buNone/>
              <a:defRPr sz="2000"/>
            </a:lvl8pPr>
            <a:lvl9pPr lvl="8" algn="ctr" rtl="0">
              <a:spcBef>
                <a:spcPts val="0"/>
              </a:spcBef>
              <a:spcAft>
                <a:spcPts val="0"/>
              </a:spcAft>
              <a:buSzPts val="2000"/>
              <a:buNone/>
              <a:defRPr sz="2000"/>
            </a:lvl9pPr>
          </a:lstStyle>
          <a:p>
            <a:endParaRPr/>
          </a:p>
        </p:txBody>
      </p:sp>
      <p:sp>
        <p:nvSpPr>
          <p:cNvPr id="984" name="Google Shape;984;p13"/>
          <p:cNvSpPr txBox="1">
            <a:spLocks noGrp="1"/>
          </p:cNvSpPr>
          <p:nvPr>
            <p:ph type="subTitle" idx="17"/>
          </p:nvPr>
        </p:nvSpPr>
        <p:spPr>
          <a:xfrm>
            <a:off x="3471150" y="4026444"/>
            <a:ext cx="2201700" cy="484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985" name="Google Shape;985;p13"/>
          <p:cNvSpPr txBox="1">
            <a:spLocks noGrp="1"/>
          </p:cNvSpPr>
          <p:nvPr>
            <p:ph type="title" idx="18" hasCustomPrompt="1"/>
          </p:nvPr>
        </p:nvSpPr>
        <p:spPr>
          <a:xfrm>
            <a:off x="3471150" y="2980641"/>
            <a:ext cx="2201700" cy="484800"/>
          </a:xfrm>
          <a:prstGeom prst="rect">
            <a:avLst/>
          </a:prstGeom>
          <a:effectLst>
            <a:outerShdw blurRad="142875" algn="bl" rotWithShape="0">
              <a:schemeClr val="accent2">
                <a:alpha val="40000"/>
              </a:schemeClr>
            </a:outerShdw>
          </a:effectLst>
        </p:spPr>
        <p:txBody>
          <a:bodyPr spcFirstLastPara="1" wrap="square" lIns="91425" tIns="91425" rIns="91425" bIns="91425" anchor="ctr" anchorCtr="0">
            <a:noAutofit/>
          </a:bodyPr>
          <a:lstStyle>
            <a:lvl1pPr lvl="0" algn="ctr" rtl="0">
              <a:spcBef>
                <a:spcPts val="0"/>
              </a:spcBef>
              <a:spcAft>
                <a:spcPts val="0"/>
              </a:spcAft>
              <a:buSzPts val="3000"/>
              <a:buNone/>
              <a:defRPr sz="3500">
                <a:solidFill>
                  <a:schemeClr val="accent2"/>
                </a:solidFill>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986" name="Google Shape;986;p13"/>
          <p:cNvSpPr txBox="1">
            <a:spLocks noGrp="1"/>
          </p:cNvSpPr>
          <p:nvPr>
            <p:ph type="title" idx="19"/>
          </p:nvPr>
        </p:nvSpPr>
        <p:spPr>
          <a:xfrm>
            <a:off x="6149850" y="3617845"/>
            <a:ext cx="2201700" cy="274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000"/>
              <a:buNone/>
              <a:defRPr sz="1800"/>
            </a:lvl1pPr>
            <a:lvl2pPr lvl="1" algn="ctr" rtl="0">
              <a:spcBef>
                <a:spcPts val="0"/>
              </a:spcBef>
              <a:spcAft>
                <a:spcPts val="0"/>
              </a:spcAft>
              <a:buSzPts val="2000"/>
              <a:buNone/>
              <a:defRPr sz="2000"/>
            </a:lvl2pPr>
            <a:lvl3pPr lvl="2" algn="ctr" rtl="0">
              <a:spcBef>
                <a:spcPts val="0"/>
              </a:spcBef>
              <a:spcAft>
                <a:spcPts val="0"/>
              </a:spcAft>
              <a:buSzPts val="2000"/>
              <a:buNone/>
              <a:defRPr sz="2000"/>
            </a:lvl3pPr>
            <a:lvl4pPr lvl="3" algn="ctr" rtl="0">
              <a:spcBef>
                <a:spcPts val="0"/>
              </a:spcBef>
              <a:spcAft>
                <a:spcPts val="0"/>
              </a:spcAft>
              <a:buSzPts val="2000"/>
              <a:buNone/>
              <a:defRPr sz="2000"/>
            </a:lvl4pPr>
            <a:lvl5pPr lvl="4" algn="ctr" rtl="0">
              <a:spcBef>
                <a:spcPts val="0"/>
              </a:spcBef>
              <a:spcAft>
                <a:spcPts val="0"/>
              </a:spcAft>
              <a:buSzPts val="2000"/>
              <a:buNone/>
              <a:defRPr sz="2000"/>
            </a:lvl5pPr>
            <a:lvl6pPr lvl="5" algn="ctr" rtl="0">
              <a:spcBef>
                <a:spcPts val="0"/>
              </a:spcBef>
              <a:spcAft>
                <a:spcPts val="0"/>
              </a:spcAft>
              <a:buSzPts val="2000"/>
              <a:buNone/>
              <a:defRPr sz="2000"/>
            </a:lvl6pPr>
            <a:lvl7pPr lvl="6" algn="ctr" rtl="0">
              <a:spcBef>
                <a:spcPts val="0"/>
              </a:spcBef>
              <a:spcAft>
                <a:spcPts val="0"/>
              </a:spcAft>
              <a:buSzPts val="2000"/>
              <a:buNone/>
              <a:defRPr sz="2000"/>
            </a:lvl7pPr>
            <a:lvl8pPr lvl="7" algn="ctr" rtl="0">
              <a:spcBef>
                <a:spcPts val="0"/>
              </a:spcBef>
              <a:spcAft>
                <a:spcPts val="0"/>
              </a:spcAft>
              <a:buSzPts val="2000"/>
              <a:buNone/>
              <a:defRPr sz="2000"/>
            </a:lvl8pPr>
            <a:lvl9pPr lvl="8" algn="ctr" rtl="0">
              <a:spcBef>
                <a:spcPts val="0"/>
              </a:spcBef>
              <a:spcAft>
                <a:spcPts val="0"/>
              </a:spcAft>
              <a:buSzPts val="2000"/>
              <a:buNone/>
              <a:defRPr sz="2000"/>
            </a:lvl9pPr>
          </a:lstStyle>
          <a:p>
            <a:endParaRPr/>
          </a:p>
        </p:txBody>
      </p:sp>
      <p:sp>
        <p:nvSpPr>
          <p:cNvPr id="987" name="Google Shape;987;p13"/>
          <p:cNvSpPr txBox="1">
            <a:spLocks noGrp="1"/>
          </p:cNvSpPr>
          <p:nvPr>
            <p:ph type="subTitle" idx="20"/>
          </p:nvPr>
        </p:nvSpPr>
        <p:spPr>
          <a:xfrm>
            <a:off x="6149850" y="4026444"/>
            <a:ext cx="2201700" cy="484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988" name="Google Shape;988;p13"/>
          <p:cNvSpPr txBox="1">
            <a:spLocks noGrp="1"/>
          </p:cNvSpPr>
          <p:nvPr>
            <p:ph type="title" idx="21" hasCustomPrompt="1"/>
          </p:nvPr>
        </p:nvSpPr>
        <p:spPr>
          <a:xfrm>
            <a:off x="6149850" y="2980641"/>
            <a:ext cx="2201700" cy="484800"/>
          </a:xfrm>
          <a:prstGeom prst="rect">
            <a:avLst/>
          </a:prstGeom>
          <a:effectLst>
            <a:outerShdw blurRad="142875" algn="bl" rotWithShape="0">
              <a:schemeClr val="accent2">
                <a:alpha val="40000"/>
              </a:schemeClr>
            </a:outerShdw>
          </a:effectLst>
        </p:spPr>
        <p:txBody>
          <a:bodyPr spcFirstLastPara="1" wrap="square" lIns="91425" tIns="91425" rIns="91425" bIns="91425" anchor="ctr" anchorCtr="0">
            <a:noAutofit/>
          </a:bodyPr>
          <a:lstStyle>
            <a:lvl1pPr lvl="0" algn="ctr" rtl="0">
              <a:spcBef>
                <a:spcPts val="0"/>
              </a:spcBef>
              <a:spcAft>
                <a:spcPts val="0"/>
              </a:spcAft>
              <a:buSzPts val="3000"/>
              <a:buNone/>
              <a:defRPr sz="3500">
                <a:solidFill>
                  <a:schemeClr val="accent2"/>
                </a:solidFill>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grpSp>
        <p:nvGrpSpPr>
          <p:cNvPr id="989" name="Google Shape;989;p13"/>
          <p:cNvGrpSpPr/>
          <p:nvPr/>
        </p:nvGrpSpPr>
        <p:grpSpPr>
          <a:xfrm rot="5400000">
            <a:off x="8381450" y="4569182"/>
            <a:ext cx="98902" cy="553090"/>
            <a:chOff x="4898850" y="4820550"/>
            <a:chExt cx="98902" cy="553090"/>
          </a:xfrm>
        </p:grpSpPr>
        <p:sp>
          <p:nvSpPr>
            <p:cNvPr id="990" name="Google Shape;990;p13"/>
            <p:cNvSpPr/>
            <p:nvPr/>
          </p:nvSpPr>
          <p:spPr>
            <a:xfrm>
              <a:off x="4898850" y="4820550"/>
              <a:ext cx="98902" cy="98902"/>
            </a:xfrm>
            <a:custGeom>
              <a:avLst/>
              <a:gdLst/>
              <a:ahLst/>
              <a:cxnLst/>
              <a:rect l="l" t="t" r="r" b="b"/>
              <a:pathLst>
                <a:path w="3174" h="3174" fill="none" extrusionOk="0">
                  <a:moveTo>
                    <a:pt x="1810" y="124"/>
                  </a:moveTo>
                  <a:cubicBezTo>
                    <a:pt x="2603" y="248"/>
                    <a:pt x="3173" y="1017"/>
                    <a:pt x="3024" y="1810"/>
                  </a:cubicBezTo>
                  <a:cubicBezTo>
                    <a:pt x="2900" y="2603"/>
                    <a:pt x="2157" y="3173"/>
                    <a:pt x="1339" y="3025"/>
                  </a:cubicBezTo>
                  <a:cubicBezTo>
                    <a:pt x="545" y="2901"/>
                    <a:pt x="0" y="2157"/>
                    <a:pt x="124" y="1339"/>
                  </a:cubicBezTo>
                  <a:cubicBezTo>
                    <a:pt x="248" y="546"/>
                    <a:pt x="992" y="0"/>
                    <a:pt x="1810" y="124"/>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91" name="Google Shape;991;p13"/>
            <p:cNvSpPr/>
            <p:nvPr/>
          </p:nvSpPr>
          <p:spPr>
            <a:xfrm>
              <a:off x="4924339" y="4847971"/>
              <a:ext cx="46366" cy="43094"/>
            </a:xfrm>
            <a:custGeom>
              <a:avLst/>
              <a:gdLst/>
              <a:ahLst/>
              <a:cxnLst/>
              <a:rect l="l" t="t" r="r" b="b"/>
              <a:pathLst>
                <a:path w="1488" h="1383" extrusionOk="0">
                  <a:moveTo>
                    <a:pt x="744" y="1"/>
                  </a:moveTo>
                  <a:cubicBezTo>
                    <a:pt x="417" y="1"/>
                    <a:pt x="119" y="253"/>
                    <a:pt x="74" y="583"/>
                  </a:cubicBezTo>
                  <a:cubicBezTo>
                    <a:pt x="0" y="955"/>
                    <a:pt x="273" y="1327"/>
                    <a:pt x="645" y="1376"/>
                  </a:cubicBezTo>
                  <a:cubicBezTo>
                    <a:pt x="676" y="1380"/>
                    <a:pt x="708" y="1383"/>
                    <a:pt x="739" y="1383"/>
                  </a:cubicBezTo>
                  <a:cubicBezTo>
                    <a:pt x="1074" y="1383"/>
                    <a:pt x="1370" y="1146"/>
                    <a:pt x="1438" y="806"/>
                  </a:cubicBezTo>
                  <a:cubicBezTo>
                    <a:pt x="1487" y="434"/>
                    <a:pt x="1240" y="62"/>
                    <a:pt x="868" y="13"/>
                  </a:cubicBezTo>
                  <a:cubicBezTo>
                    <a:pt x="826" y="4"/>
                    <a:pt x="785" y="1"/>
                    <a:pt x="74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92" name="Google Shape;992;p13"/>
            <p:cNvSpPr/>
            <p:nvPr/>
          </p:nvSpPr>
          <p:spPr>
            <a:xfrm>
              <a:off x="4901935" y="5281687"/>
              <a:ext cx="91953" cy="91953"/>
            </a:xfrm>
            <a:custGeom>
              <a:avLst/>
              <a:gdLst/>
              <a:ahLst/>
              <a:cxnLst/>
              <a:rect l="l" t="t" r="r" b="b"/>
              <a:pathLst>
                <a:path w="2951" h="2951" fill="none" extrusionOk="0">
                  <a:moveTo>
                    <a:pt x="1463" y="2951"/>
                  </a:moveTo>
                  <a:cubicBezTo>
                    <a:pt x="645" y="2951"/>
                    <a:pt x="0" y="2306"/>
                    <a:pt x="0" y="1488"/>
                  </a:cubicBezTo>
                  <a:cubicBezTo>
                    <a:pt x="0" y="670"/>
                    <a:pt x="645" y="1"/>
                    <a:pt x="1463" y="1"/>
                  </a:cubicBezTo>
                  <a:cubicBezTo>
                    <a:pt x="2281" y="1"/>
                    <a:pt x="2950" y="670"/>
                    <a:pt x="2950" y="1488"/>
                  </a:cubicBezTo>
                  <a:cubicBezTo>
                    <a:pt x="2950" y="2306"/>
                    <a:pt x="2281" y="2951"/>
                    <a:pt x="1463" y="2951"/>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93" name="Google Shape;993;p13"/>
            <p:cNvSpPr/>
            <p:nvPr/>
          </p:nvSpPr>
          <p:spPr>
            <a:xfrm>
              <a:off x="4925866" y="5306428"/>
              <a:ext cx="43281" cy="43281"/>
            </a:xfrm>
            <a:custGeom>
              <a:avLst/>
              <a:gdLst/>
              <a:ahLst/>
              <a:cxnLst/>
              <a:rect l="l" t="t" r="r" b="b"/>
              <a:pathLst>
                <a:path w="1389" h="1389" extrusionOk="0">
                  <a:moveTo>
                    <a:pt x="695" y="0"/>
                  </a:moveTo>
                  <a:cubicBezTo>
                    <a:pt x="323" y="0"/>
                    <a:pt x="1" y="297"/>
                    <a:pt x="1" y="694"/>
                  </a:cubicBezTo>
                  <a:cubicBezTo>
                    <a:pt x="1" y="1066"/>
                    <a:pt x="323" y="1388"/>
                    <a:pt x="695" y="1388"/>
                  </a:cubicBezTo>
                  <a:cubicBezTo>
                    <a:pt x="1091" y="1388"/>
                    <a:pt x="1389" y="1066"/>
                    <a:pt x="1389" y="694"/>
                  </a:cubicBezTo>
                  <a:cubicBezTo>
                    <a:pt x="1389" y="297"/>
                    <a:pt x="1091"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94" name="Google Shape;994;p13"/>
            <p:cNvSpPr/>
            <p:nvPr/>
          </p:nvSpPr>
          <p:spPr>
            <a:xfrm>
              <a:off x="4942100" y="4917862"/>
              <a:ext cx="31" cy="358465"/>
            </a:xfrm>
            <a:custGeom>
              <a:avLst/>
              <a:gdLst/>
              <a:ahLst/>
              <a:cxnLst/>
              <a:rect l="l" t="t" r="r" b="b"/>
              <a:pathLst>
                <a:path w="1" h="11504" fill="none" extrusionOk="0">
                  <a:moveTo>
                    <a:pt x="0" y="11503"/>
                  </a:moveTo>
                  <a:lnTo>
                    <a:pt x="0" y="1"/>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995" name="Google Shape;995;p13"/>
          <p:cNvSpPr/>
          <p:nvPr/>
        </p:nvSpPr>
        <p:spPr>
          <a:xfrm>
            <a:off x="7" y="2056"/>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996" name="Google Shape;996;p13"/>
          <p:cNvGrpSpPr/>
          <p:nvPr/>
        </p:nvGrpSpPr>
        <p:grpSpPr>
          <a:xfrm rot="-5400000">
            <a:off x="-148234" y="322631"/>
            <a:ext cx="883262" cy="242091"/>
            <a:chOff x="2300350" y="2601250"/>
            <a:chExt cx="2275275" cy="623625"/>
          </a:xfrm>
        </p:grpSpPr>
        <p:sp>
          <p:nvSpPr>
            <p:cNvPr id="997" name="Google Shape;997;p13"/>
            <p:cNvSpPr/>
            <p:nvPr/>
          </p:nvSpPr>
          <p:spPr>
            <a:xfrm>
              <a:off x="2300350" y="2601250"/>
              <a:ext cx="392100" cy="623625"/>
            </a:xfrm>
            <a:custGeom>
              <a:avLst/>
              <a:gdLst/>
              <a:ahLst/>
              <a:cxnLst/>
              <a:rect l="l" t="t" r="r" b="b"/>
              <a:pathLst>
                <a:path w="15684" h="24945" extrusionOk="0">
                  <a:moveTo>
                    <a:pt x="12720" y="0"/>
                  </a:moveTo>
                  <a:cubicBezTo>
                    <a:pt x="13337" y="0"/>
                    <a:pt x="14078" y="247"/>
                    <a:pt x="14572" y="741"/>
                  </a:cubicBezTo>
                  <a:cubicBezTo>
                    <a:pt x="15684" y="1852"/>
                    <a:pt x="15684" y="3581"/>
                    <a:pt x="14572" y="4569"/>
                  </a:cubicBezTo>
                  <a:lnTo>
                    <a:pt x="6792" y="12349"/>
                  </a:lnTo>
                  <a:lnTo>
                    <a:pt x="14572" y="20128"/>
                  </a:lnTo>
                  <a:cubicBezTo>
                    <a:pt x="15684" y="21240"/>
                    <a:pt x="15684" y="22845"/>
                    <a:pt x="14572" y="23957"/>
                  </a:cubicBezTo>
                  <a:cubicBezTo>
                    <a:pt x="13584" y="24944"/>
                    <a:pt x="11855" y="24944"/>
                    <a:pt x="10744" y="23957"/>
                  </a:cubicBezTo>
                  <a:lnTo>
                    <a:pt x="1112" y="14325"/>
                  </a:lnTo>
                  <a:cubicBezTo>
                    <a:pt x="1" y="13213"/>
                    <a:pt x="1" y="11484"/>
                    <a:pt x="1112" y="10496"/>
                  </a:cubicBezTo>
                  <a:lnTo>
                    <a:pt x="10744" y="741"/>
                  </a:lnTo>
                  <a:cubicBezTo>
                    <a:pt x="11361" y="247"/>
                    <a:pt x="11979" y="0"/>
                    <a:pt x="127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98" name="Google Shape;998;p13"/>
            <p:cNvSpPr/>
            <p:nvPr/>
          </p:nvSpPr>
          <p:spPr>
            <a:xfrm>
              <a:off x="2680075" y="2601250"/>
              <a:ext cx="389025" cy="623625"/>
            </a:xfrm>
            <a:custGeom>
              <a:avLst/>
              <a:gdLst/>
              <a:ahLst/>
              <a:cxnLst/>
              <a:rect l="l" t="t" r="r" b="b"/>
              <a:pathLst>
                <a:path w="15561" h="24945" extrusionOk="0">
                  <a:moveTo>
                    <a:pt x="12596" y="0"/>
                  </a:moveTo>
                  <a:cubicBezTo>
                    <a:pt x="13337" y="0"/>
                    <a:pt x="13955" y="247"/>
                    <a:pt x="14449" y="741"/>
                  </a:cubicBezTo>
                  <a:cubicBezTo>
                    <a:pt x="15560" y="1852"/>
                    <a:pt x="15560" y="3581"/>
                    <a:pt x="14449" y="4569"/>
                  </a:cubicBezTo>
                  <a:lnTo>
                    <a:pt x="6669" y="12349"/>
                  </a:lnTo>
                  <a:lnTo>
                    <a:pt x="14449" y="20128"/>
                  </a:lnTo>
                  <a:cubicBezTo>
                    <a:pt x="15560" y="21240"/>
                    <a:pt x="15560" y="22845"/>
                    <a:pt x="14449" y="23957"/>
                  </a:cubicBezTo>
                  <a:cubicBezTo>
                    <a:pt x="13461" y="24944"/>
                    <a:pt x="11732" y="24944"/>
                    <a:pt x="10621" y="23957"/>
                  </a:cubicBezTo>
                  <a:lnTo>
                    <a:pt x="988" y="14325"/>
                  </a:lnTo>
                  <a:cubicBezTo>
                    <a:pt x="1" y="13213"/>
                    <a:pt x="1" y="11484"/>
                    <a:pt x="988" y="10496"/>
                  </a:cubicBezTo>
                  <a:lnTo>
                    <a:pt x="10621" y="741"/>
                  </a:lnTo>
                  <a:cubicBezTo>
                    <a:pt x="11238"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99" name="Google Shape;999;p13"/>
            <p:cNvSpPr/>
            <p:nvPr/>
          </p:nvSpPr>
          <p:spPr>
            <a:xfrm>
              <a:off x="3056725" y="2601250"/>
              <a:ext cx="389000" cy="623625"/>
            </a:xfrm>
            <a:custGeom>
              <a:avLst/>
              <a:gdLst/>
              <a:ahLst/>
              <a:cxnLst/>
              <a:rect l="l" t="t" r="r" b="b"/>
              <a:pathLst>
                <a:path w="15560" h="24945" extrusionOk="0">
                  <a:moveTo>
                    <a:pt x="12596" y="0"/>
                  </a:moveTo>
                  <a:cubicBezTo>
                    <a:pt x="13337" y="0"/>
                    <a:pt x="13954" y="247"/>
                    <a:pt x="14448" y="741"/>
                  </a:cubicBezTo>
                  <a:cubicBezTo>
                    <a:pt x="15559" y="1852"/>
                    <a:pt x="15559" y="3581"/>
                    <a:pt x="14448" y="4569"/>
                  </a:cubicBezTo>
                  <a:lnTo>
                    <a:pt x="6792" y="12349"/>
                  </a:lnTo>
                  <a:lnTo>
                    <a:pt x="14448" y="20128"/>
                  </a:lnTo>
                  <a:cubicBezTo>
                    <a:pt x="15559" y="21240"/>
                    <a:pt x="15559" y="22845"/>
                    <a:pt x="14448" y="23957"/>
                  </a:cubicBezTo>
                  <a:cubicBezTo>
                    <a:pt x="13460" y="24944"/>
                    <a:pt x="11731" y="24944"/>
                    <a:pt x="10743" y="23957"/>
                  </a:cubicBezTo>
                  <a:lnTo>
                    <a:pt x="988" y="14325"/>
                  </a:lnTo>
                  <a:cubicBezTo>
                    <a:pt x="0" y="13213"/>
                    <a:pt x="0" y="11484"/>
                    <a:pt x="988" y="10496"/>
                  </a:cubicBezTo>
                  <a:lnTo>
                    <a:pt x="10743" y="741"/>
                  </a:lnTo>
                  <a:cubicBezTo>
                    <a:pt x="11237"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00" name="Google Shape;1000;p13"/>
            <p:cNvSpPr/>
            <p:nvPr/>
          </p:nvSpPr>
          <p:spPr>
            <a:xfrm>
              <a:off x="3433350"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1" y="13213"/>
                    <a:pt x="1"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01" name="Google Shape;1001;p13"/>
            <p:cNvSpPr/>
            <p:nvPr/>
          </p:nvSpPr>
          <p:spPr>
            <a:xfrm>
              <a:off x="3810000" y="2601250"/>
              <a:ext cx="389000" cy="623625"/>
            </a:xfrm>
            <a:custGeom>
              <a:avLst/>
              <a:gdLst/>
              <a:ahLst/>
              <a:cxnLst/>
              <a:rect l="l" t="t" r="r" b="b"/>
              <a:pathLst>
                <a:path w="15560" h="24945" extrusionOk="0">
                  <a:moveTo>
                    <a:pt x="12596" y="0"/>
                  </a:moveTo>
                  <a:cubicBezTo>
                    <a:pt x="13337" y="0"/>
                    <a:pt x="13954" y="247"/>
                    <a:pt x="14572" y="741"/>
                  </a:cubicBezTo>
                  <a:cubicBezTo>
                    <a:pt x="15559" y="1852"/>
                    <a:pt x="15559" y="3581"/>
                    <a:pt x="14572" y="4569"/>
                  </a:cubicBezTo>
                  <a:lnTo>
                    <a:pt x="6792" y="12349"/>
                  </a:lnTo>
                  <a:lnTo>
                    <a:pt x="14572" y="20128"/>
                  </a:lnTo>
                  <a:cubicBezTo>
                    <a:pt x="15559" y="21240"/>
                    <a:pt x="15559" y="22845"/>
                    <a:pt x="14572" y="23957"/>
                  </a:cubicBezTo>
                  <a:cubicBezTo>
                    <a:pt x="13460" y="24944"/>
                    <a:pt x="11731" y="24944"/>
                    <a:pt x="10743" y="23957"/>
                  </a:cubicBezTo>
                  <a:lnTo>
                    <a:pt x="988" y="14325"/>
                  </a:lnTo>
                  <a:cubicBezTo>
                    <a:pt x="0" y="13213"/>
                    <a:pt x="0" y="11484"/>
                    <a:pt x="988" y="10496"/>
                  </a:cubicBezTo>
                  <a:lnTo>
                    <a:pt x="10743" y="741"/>
                  </a:lnTo>
                  <a:cubicBezTo>
                    <a:pt x="11237" y="247"/>
                    <a:pt x="11978"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02" name="Google Shape;1002;p13"/>
            <p:cNvSpPr/>
            <p:nvPr/>
          </p:nvSpPr>
          <p:spPr>
            <a:xfrm>
              <a:off x="4186625"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0" y="13213"/>
                    <a:pt x="0"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003" name="Google Shape;1003;p13"/>
          <p:cNvSpPr/>
          <p:nvPr/>
        </p:nvSpPr>
        <p:spPr>
          <a:xfrm rot="5400000" flipH="1">
            <a:off x="8216276" y="-335305"/>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1004" name="Google Shape;1004;p13"/>
          <p:cNvGrpSpPr/>
          <p:nvPr/>
        </p:nvGrpSpPr>
        <p:grpSpPr>
          <a:xfrm>
            <a:off x="-256008" y="4796266"/>
            <a:ext cx="1105976" cy="133969"/>
            <a:chOff x="8183182" y="663852"/>
            <a:chExt cx="1475028" cy="178673"/>
          </a:xfrm>
        </p:grpSpPr>
        <p:grpSp>
          <p:nvGrpSpPr>
            <p:cNvPr id="1005" name="Google Shape;1005;p13"/>
            <p:cNvGrpSpPr/>
            <p:nvPr/>
          </p:nvGrpSpPr>
          <p:grpSpPr>
            <a:xfrm>
              <a:off x="8183182" y="774425"/>
              <a:ext cx="1178025" cy="68100"/>
              <a:chOff x="2024450" y="204150"/>
              <a:chExt cx="1178025" cy="68100"/>
            </a:xfrm>
          </p:grpSpPr>
          <p:sp>
            <p:nvSpPr>
              <p:cNvPr id="1006" name="Google Shape;1006;p13"/>
              <p:cNvSpPr/>
              <p:nvPr/>
            </p:nvSpPr>
            <p:spPr>
              <a:xfrm>
                <a:off x="20244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07" name="Google Shape;1007;p13"/>
              <p:cNvSpPr/>
              <p:nvPr/>
            </p:nvSpPr>
            <p:spPr>
              <a:xfrm>
                <a:off x="21477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08" name="Google Shape;1008;p13"/>
              <p:cNvSpPr/>
              <p:nvPr/>
            </p:nvSpPr>
            <p:spPr>
              <a:xfrm>
                <a:off x="22711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09" name="Google Shape;1009;p13"/>
              <p:cNvSpPr/>
              <p:nvPr/>
            </p:nvSpPr>
            <p:spPr>
              <a:xfrm>
                <a:off x="23944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10" name="Google Shape;1010;p13"/>
              <p:cNvSpPr/>
              <p:nvPr/>
            </p:nvSpPr>
            <p:spPr>
              <a:xfrm>
                <a:off x="25177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11" name="Google Shape;1011;p13"/>
              <p:cNvSpPr/>
              <p:nvPr/>
            </p:nvSpPr>
            <p:spPr>
              <a:xfrm>
                <a:off x="26410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12" name="Google Shape;1012;p13"/>
              <p:cNvSpPr/>
              <p:nvPr/>
            </p:nvSpPr>
            <p:spPr>
              <a:xfrm>
                <a:off x="27644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13" name="Google Shape;1013;p13"/>
              <p:cNvSpPr/>
              <p:nvPr/>
            </p:nvSpPr>
            <p:spPr>
              <a:xfrm>
                <a:off x="28877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14" name="Google Shape;1014;p13"/>
              <p:cNvSpPr/>
              <p:nvPr/>
            </p:nvSpPr>
            <p:spPr>
              <a:xfrm>
                <a:off x="30110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15" name="Google Shape;1015;p13"/>
              <p:cNvSpPr/>
              <p:nvPr/>
            </p:nvSpPr>
            <p:spPr>
              <a:xfrm>
                <a:off x="31343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016" name="Google Shape;1016;p13"/>
            <p:cNvGrpSpPr/>
            <p:nvPr/>
          </p:nvGrpSpPr>
          <p:grpSpPr>
            <a:xfrm>
              <a:off x="8480185" y="663852"/>
              <a:ext cx="1178025" cy="68100"/>
              <a:chOff x="2024450" y="204150"/>
              <a:chExt cx="1178025" cy="68100"/>
            </a:xfrm>
          </p:grpSpPr>
          <p:sp>
            <p:nvSpPr>
              <p:cNvPr id="1017" name="Google Shape;1017;p13"/>
              <p:cNvSpPr/>
              <p:nvPr/>
            </p:nvSpPr>
            <p:spPr>
              <a:xfrm>
                <a:off x="20244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18" name="Google Shape;1018;p13"/>
              <p:cNvSpPr/>
              <p:nvPr/>
            </p:nvSpPr>
            <p:spPr>
              <a:xfrm>
                <a:off x="21477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19" name="Google Shape;1019;p13"/>
              <p:cNvSpPr/>
              <p:nvPr/>
            </p:nvSpPr>
            <p:spPr>
              <a:xfrm>
                <a:off x="22711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20" name="Google Shape;1020;p13"/>
              <p:cNvSpPr/>
              <p:nvPr/>
            </p:nvSpPr>
            <p:spPr>
              <a:xfrm>
                <a:off x="23944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21" name="Google Shape;1021;p13"/>
              <p:cNvSpPr/>
              <p:nvPr/>
            </p:nvSpPr>
            <p:spPr>
              <a:xfrm>
                <a:off x="25177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22" name="Google Shape;1022;p13"/>
              <p:cNvSpPr/>
              <p:nvPr/>
            </p:nvSpPr>
            <p:spPr>
              <a:xfrm>
                <a:off x="26410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23" name="Google Shape;1023;p13"/>
              <p:cNvSpPr/>
              <p:nvPr/>
            </p:nvSpPr>
            <p:spPr>
              <a:xfrm>
                <a:off x="27644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24" name="Google Shape;1024;p13"/>
              <p:cNvSpPr/>
              <p:nvPr/>
            </p:nvSpPr>
            <p:spPr>
              <a:xfrm>
                <a:off x="28877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25" name="Google Shape;1025;p13"/>
              <p:cNvSpPr/>
              <p:nvPr/>
            </p:nvSpPr>
            <p:spPr>
              <a:xfrm>
                <a:off x="30110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26" name="Google Shape;1026;p13"/>
              <p:cNvSpPr/>
              <p:nvPr/>
            </p:nvSpPr>
            <p:spPr>
              <a:xfrm>
                <a:off x="31343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grpSp>
        <p:nvGrpSpPr>
          <p:cNvPr id="1027" name="Google Shape;1027;p13"/>
          <p:cNvGrpSpPr/>
          <p:nvPr/>
        </p:nvGrpSpPr>
        <p:grpSpPr>
          <a:xfrm>
            <a:off x="8290084" y="239916"/>
            <a:ext cx="1105976" cy="133969"/>
            <a:chOff x="8183182" y="663852"/>
            <a:chExt cx="1475028" cy="178673"/>
          </a:xfrm>
        </p:grpSpPr>
        <p:grpSp>
          <p:nvGrpSpPr>
            <p:cNvPr id="1028" name="Google Shape;1028;p13"/>
            <p:cNvGrpSpPr/>
            <p:nvPr/>
          </p:nvGrpSpPr>
          <p:grpSpPr>
            <a:xfrm>
              <a:off x="8183182" y="774425"/>
              <a:ext cx="1178025" cy="68100"/>
              <a:chOff x="2024450" y="204150"/>
              <a:chExt cx="1178025" cy="68100"/>
            </a:xfrm>
          </p:grpSpPr>
          <p:sp>
            <p:nvSpPr>
              <p:cNvPr id="1029" name="Google Shape;1029;p13"/>
              <p:cNvSpPr/>
              <p:nvPr/>
            </p:nvSpPr>
            <p:spPr>
              <a:xfrm>
                <a:off x="20244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30" name="Google Shape;1030;p13"/>
              <p:cNvSpPr/>
              <p:nvPr/>
            </p:nvSpPr>
            <p:spPr>
              <a:xfrm>
                <a:off x="21477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31" name="Google Shape;1031;p13"/>
              <p:cNvSpPr/>
              <p:nvPr/>
            </p:nvSpPr>
            <p:spPr>
              <a:xfrm>
                <a:off x="22711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32" name="Google Shape;1032;p13"/>
              <p:cNvSpPr/>
              <p:nvPr/>
            </p:nvSpPr>
            <p:spPr>
              <a:xfrm>
                <a:off x="23944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33" name="Google Shape;1033;p13"/>
              <p:cNvSpPr/>
              <p:nvPr/>
            </p:nvSpPr>
            <p:spPr>
              <a:xfrm>
                <a:off x="25177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34" name="Google Shape;1034;p13"/>
              <p:cNvSpPr/>
              <p:nvPr/>
            </p:nvSpPr>
            <p:spPr>
              <a:xfrm>
                <a:off x="26410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35" name="Google Shape;1035;p13"/>
              <p:cNvSpPr/>
              <p:nvPr/>
            </p:nvSpPr>
            <p:spPr>
              <a:xfrm>
                <a:off x="27644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36" name="Google Shape;1036;p13"/>
              <p:cNvSpPr/>
              <p:nvPr/>
            </p:nvSpPr>
            <p:spPr>
              <a:xfrm>
                <a:off x="28877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37" name="Google Shape;1037;p13"/>
              <p:cNvSpPr/>
              <p:nvPr/>
            </p:nvSpPr>
            <p:spPr>
              <a:xfrm>
                <a:off x="30110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38" name="Google Shape;1038;p13"/>
              <p:cNvSpPr/>
              <p:nvPr/>
            </p:nvSpPr>
            <p:spPr>
              <a:xfrm>
                <a:off x="31343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039" name="Google Shape;1039;p13"/>
            <p:cNvGrpSpPr/>
            <p:nvPr/>
          </p:nvGrpSpPr>
          <p:grpSpPr>
            <a:xfrm>
              <a:off x="8480185" y="663852"/>
              <a:ext cx="1178025" cy="68100"/>
              <a:chOff x="2024450" y="204150"/>
              <a:chExt cx="1178025" cy="68100"/>
            </a:xfrm>
          </p:grpSpPr>
          <p:sp>
            <p:nvSpPr>
              <p:cNvPr id="1040" name="Google Shape;1040;p13"/>
              <p:cNvSpPr/>
              <p:nvPr/>
            </p:nvSpPr>
            <p:spPr>
              <a:xfrm>
                <a:off x="20244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41" name="Google Shape;1041;p13"/>
              <p:cNvSpPr/>
              <p:nvPr/>
            </p:nvSpPr>
            <p:spPr>
              <a:xfrm>
                <a:off x="21477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42" name="Google Shape;1042;p13"/>
              <p:cNvSpPr/>
              <p:nvPr/>
            </p:nvSpPr>
            <p:spPr>
              <a:xfrm>
                <a:off x="22711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43" name="Google Shape;1043;p13"/>
              <p:cNvSpPr/>
              <p:nvPr/>
            </p:nvSpPr>
            <p:spPr>
              <a:xfrm>
                <a:off x="23944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44" name="Google Shape;1044;p13"/>
              <p:cNvSpPr/>
              <p:nvPr/>
            </p:nvSpPr>
            <p:spPr>
              <a:xfrm>
                <a:off x="25177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45" name="Google Shape;1045;p13"/>
              <p:cNvSpPr/>
              <p:nvPr/>
            </p:nvSpPr>
            <p:spPr>
              <a:xfrm>
                <a:off x="26410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46" name="Google Shape;1046;p13"/>
              <p:cNvSpPr/>
              <p:nvPr/>
            </p:nvSpPr>
            <p:spPr>
              <a:xfrm>
                <a:off x="27644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47" name="Google Shape;1047;p13"/>
              <p:cNvSpPr/>
              <p:nvPr/>
            </p:nvSpPr>
            <p:spPr>
              <a:xfrm>
                <a:off x="28877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48" name="Google Shape;1048;p13"/>
              <p:cNvSpPr/>
              <p:nvPr/>
            </p:nvSpPr>
            <p:spPr>
              <a:xfrm>
                <a:off x="30110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49" name="Google Shape;1049;p13"/>
              <p:cNvSpPr/>
              <p:nvPr/>
            </p:nvSpPr>
            <p:spPr>
              <a:xfrm>
                <a:off x="31343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grpSp>
        <p:nvGrpSpPr>
          <p:cNvPr id="1050" name="Google Shape;1050;p13"/>
          <p:cNvGrpSpPr/>
          <p:nvPr/>
        </p:nvGrpSpPr>
        <p:grpSpPr>
          <a:xfrm rot="5400000">
            <a:off x="8428614" y="2891627"/>
            <a:ext cx="883262" cy="242091"/>
            <a:chOff x="2300350" y="2601250"/>
            <a:chExt cx="2275275" cy="623625"/>
          </a:xfrm>
        </p:grpSpPr>
        <p:sp>
          <p:nvSpPr>
            <p:cNvPr id="1051" name="Google Shape;1051;p13"/>
            <p:cNvSpPr/>
            <p:nvPr/>
          </p:nvSpPr>
          <p:spPr>
            <a:xfrm>
              <a:off x="2300350" y="2601250"/>
              <a:ext cx="392100" cy="623625"/>
            </a:xfrm>
            <a:custGeom>
              <a:avLst/>
              <a:gdLst/>
              <a:ahLst/>
              <a:cxnLst/>
              <a:rect l="l" t="t" r="r" b="b"/>
              <a:pathLst>
                <a:path w="15684" h="24945" extrusionOk="0">
                  <a:moveTo>
                    <a:pt x="12720" y="0"/>
                  </a:moveTo>
                  <a:cubicBezTo>
                    <a:pt x="13337" y="0"/>
                    <a:pt x="14078" y="247"/>
                    <a:pt x="14572" y="741"/>
                  </a:cubicBezTo>
                  <a:cubicBezTo>
                    <a:pt x="15684" y="1852"/>
                    <a:pt x="15684" y="3581"/>
                    <a:pt x="14572" y="4569"/>
                  </a:cubicBezTo>
                  <a:lnTo>
                    <a:pt x="6792" y="12349"/>
                  </a:lnTo>
                  <a:lnTo>
                    <a:pt x="14572" y="20128"/>
                  </a:lnTo>
                  <a:cubicBezTo>
                    <a:pt x="15684" y="21240"/>
                    <a:pt x="15684" y="22845"/>
                    <a:pt x="14572" y="23957"/>
                  </a:cubicBezTo>
                  <a:cubicBezTo>
                    <a:pt x="13584" y="24944"/>
                    <a:pt x="11855" y="24944"/>
                    <a:pt x="10744" y="23957"/>
                  </a:cubicBezTo>
                  <a:lnTo>
                    <a:pt x="1112" y="14325"/>
                  </a:lnTo>
                  <a:cubicBezTo>
                    <a:pt x="1" y="13213"/>
                    <a:pt x="1" y="11484"/>
                    <a:pt x="1112" y="10496"/>
                  </a:cubicBezTo>
                  <a:lnTo>
                    <a:pt x="10744" y="741"/>
                  </a:lnTo>
                  <a:cubicBezTo>
                    <a:pt x="11361" y="247"/>
                    <a:pt x="11979" y="0"/>
                    <a:pt x="127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52" name="Google Shape;1052;p13"/>
            <p:cNvSpPr/>
            <p:nvPr/>
          </p:nvSpPr>
          <p:spPr>
            <a:xfrm>
              <a:off x="2680075" y="2601250"/>
              <a:ext cx="389025" cy="623625"/>
            </a:xfrm>
            <a:custGeom>
              <a:avLst/>
              <a:gdLst/>
              <a:ahLst/>
              <a:cxnLst/>
              <a:rect l="l" t="t" r="r" b="b"/>
              <a:pathLst>
                <a:path w="15561" h="24945" extrusionOk="0">
                  <a:moveTo>
                    <a:pt x="12596" y="0"/>
                  </a:moveTo>
                  <a:cubicBezTo>
                    <a:pt x="13337" y="0"/>
                    <a:pt x="13955" y="247"/>
                    <a:pt x="14449" y="741"/>
                  </a:cubicBezTo>
                  <a:cubicBezTo>
                    <a:pt x="15560" y="1852"/>
                    <a:pt x="15560" y="3581"/>
                    <a:pt x="14449" y="4569"/>
                  </a:cubicBezTo>
                  <a:lnTo>
                    <a:pt x="6669" y="12349"/>
                  </a:lnTo>
                  <a:lnTo>
                    <a:pt x="14449" y="20128"/>
                  </a:lnTo>
                  <a:cubicBezTo>
                    <a:pt x="15560" y="21240"/>
                    <a:pt x="15560" y="22845"/>
                    <a:pt x="14449" y="23957"/>
                  </a:cubicBezTo>
                  <a:cubicBezTo>
                    <a:pt x="13461" y="24944"/>
                    <a:pt x="11732" y="24944"/>
                    <a:pt x="10621" y="23957"/>
                  </a:cubicBezTo>
                  <a:lnTo>
                    <a:pt x="988" y="14325"/>
                  </a:lnTo>
                  <a:cubicBezTo>
                    <a:pt x="1" y="13213"/>
                    <a:pt x="1" y="11484"/>
                    <a:pt x="988" y="10496"/>
                  </a:cubicBezTo>
                  <a:lnTo>
                    <a:pt x="10621" y="741"/>
                  </a:lnTo>
                  <a:cubicBezTo>
                    <a:pt x="11238"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53" name="Google Shape;1053;p13"/>
            <p:cNvSpPr/>
            <p:nvPr/>
          </p:nvSpPr>
          <p:spPr>
            <a:xfrm>
              <a:off x="3056725" y="2601250"/>
              <a:ext cx="389000" cy="623625"/>
            </a:xfrm>
            <a:custGeom>
              <a:avLst/>
              <a:gdLst/>
              <a:ahLst/>
              <a:cxnLst/>
              <a:rect l="l" t="t" r="r" b="b"/>
              <a:pathLst>
                <a:path w="15560" h="24945" extrusionOk="0">
                  <a:moveTo>
                    <a:pt x="12596" y="0"/>
                  </a:moveTo>
                  <a:cubicBezTo>
                    <a:pt x="13337" y="0"/>
                    <a:pt x="13954" y="247"/>
                    <a:pt x="14448" y="741"/>
                  </a:cubicBezTo>
                  <a:cubicBezTo>
                    <a:pt x="15559" y="1852"/>
                    <a:pt x="15559" y="3581"/>
                    <a:pt x="14448" y="4569"/>
                  </a:cubicBezTo>
                  <a:lnTo>
                    <a:pt x="6792" y="12349"/>
                  </a:lnTo>
                  <a:lnTo>
                    <a:pt x="14448" y="20128"/>
                  </a:lnTo>
                  <a:cubicBezTo>
                    <a:pt x="15559" y="21240"/>
                    <a:pt x="15559" y="22845"/>
                    <a:pt x="14448" y="23957"/>
                  </a:cubicBezTo>
                  <a:cubicBezTo>
                    <a:pt x="13460" y="24944"/>
                    <a:pt x="11731" y="24944"/>
                    <a:pt x="10743" y="23957"/>
                  </a:cubicBezTo>
                  <a:lnTo>
                    <a:pt x="988" y="14325"/>
                  </a:lnTo>
                  <a:cubicBezTo>
                    <a:pt x="0" y="13213"/>
                    <a:pt x="0" y="11484"/>
                    <a:pt x="988" y="10496"/>
                  </a:cubicBezTo>
                  <a:lnTo>
                    <a:pt x="10743" y="741"/>
                  </a:lnTo>
                  <a:cubicBezTo>
                    <a:pt x="11237"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54" name="Google Shape;1054;p13"/>
            <p:cNvSpPr/>
            <p:nvPr/>
          </p:nvSpPr>
          <p:spPr>
            <a:xfrm>
              <a:off x="3433350"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1" y="13213"/>
                    <a:pt x="1"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55" name="Google Shape;1055;p13"/>
            <p:cNvSpPr/>
            <p:nvPr/>
          </p:nvSpPr>
          <p:spPr>
            <a:xfrm>
              <a:off x="3810000" y="2601250"/>
              <a:ext cx="389000" cy="623625"/>
            </a:xfrm>
            <a:custGeom>
              <a:avLst/>
              <a:gdLst/>
              <a:ahLst/>
              <a:cxnLst/>
              <a:rect l="l" t="t" r="r" b="b"/>
              <a:pathLst>
                <a:path w="15560" h="24945" extrusionOk="0">
                  <a:moveTo>
                    <a:pt x="12596" y="0"/>
                  </a:moveTo>
                  <a:cubicBezTo>
                    <a:pt x="13337" y="0"/>
                    <a:pt x="13954" y="247"/>
                    <a:pt x="14572" y="741"/>
                  </a:cubicBezTo>
                  <a:cubicBezTo>
                    <a:pt x="15559" y="1852"/>
                    <a:pt x="15559" y="3581"/>
                    <a:pt x="14572" y="4569"/>
                  </a:cubicBezTo>
                  <a:lnTo>
                    <a:pt x="6792" y="12349"/>
                  </a:lnTo>
                  <a:lnTo>
                    <a:pt x="14572" y="20128"/>
                  </a:lnTo>
                  <a:cubicBezTo>
                    <a:pt x="15559" y="21240"/>
                    <a:pt x="15559" y="22845"/>
                    <a:pt x="14572" y="23957"/>
                  </a:cubicBezTo>
                  <a:cubicBezTo>
                    <a:pt x="13460" y="24944"/>
                    <a:pt x="11731" y="24944"/>
                    <a:pt x="10743" y="23957"/>
                  </a:cubicBezTo>
                  <a:lnTo>
                    <a:pt x="988" y="14325"/>
                  </a:lnTo>
                  <a:cubicBezTo>
                    <a:pt x="0" y="13213"/>
                    <a:pt x="0" y="11484"/>
                    <a:pt x="988" y="10496"/>
                  </a:cubicBezTo>
                  <a:lnTo>
                    <a:pt x="10743" y="741"/>
                  </a:lnTo>
                  <a:cubicBezTo>
                    <a:pt x="11237" y="247"/>
                    <a:pt x="11978"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56" name="Google Shape;1056;p13"/>
            <p:cNvSpPr/>
            <p:nvPr/>
          </p:nvSpPr>
          <p:spPr>
            <a:xfrm>
              <a:off x="4186625"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0" y="13213"/>
                    <a:pt x="0"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057" name="Google Shape;1057;p13"/>
          <p:cNvGrpSpPr/>
          <p:nvPr/>
        </p:nvGrpSpPr>
        <p:grpSpPr>
          <a:xfrm>
            <a:off x="1634157" y="-107958"/>
            <a:ext cx="1520982" cy="302065"/>
            <a:chOff x="5642557" y="-150670"/>
            <a:chExt cx="1520982" cy="302065"/>
          </a:xfrm>
        </p:grpSpPr>
        <p:sp>
          <p:nvSpPr>
            <p:cNvPr id="1058" name="Google Shape;1058;p13"/>
            <p:cNvSpPr/>
            <p:nvPr/>
          </p:nvSpPr>
          <p:spPr>
            <a:xfrm>
              <a:off x="5736006" y="-104304"/>
              <a:ext cx="1335611" cy="209364"/>
            </a:xfrm>
            <a:custGeom>
              <a:avLst/>
              <a:gdLst/>
              <a:ahLst/>
              <a:cxnLst/>
              <a:rect l="l" t="t" r="r" b="b"/>
              <a:pathLst>
                <a:path w="42863" h="6719" fill="none" extrusionOk="0">
                  <a:moveTo>
                    <a:pt x="1" y="0"/>
                  </a:moveTo>
                  <a:lnTo>
                    <a:pt x="19064" y="0"/>
                  </a:lnTo>
                  <a:lnTo>
                    <a:pt x="25782" y="6718"/>
                  </a:lnTo>
                  <a:lnTo>
                    <a:pt x="42862" y="6718"/>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59" name="Google Shape;1059;p13"/>
            <p:cNvSpPr/>
            <p:nvPr/>
          </p:nvSpPr>
          <p:spPr>
            <a:xfrm>
              <a:off x="7071586" y="59442"/>
              <a:ext cx="91953" cy="91953"/>
            </a:xfrm>
            <a:custGeom>
              <a:avLst/>
              <a:gdLst/>
              <a:ahLst/>
              <a:cxnLst/>
              <a:rect l="l" t="t" r="r" b="b"/>
              <a:pathLst>
                <a:path w="2951" h="2951" fill="none" extrusionOk="0">
                  <a:moveTo>
                    <a:pt x="2950" y="1463"/>
                  </a:moveTo>
                  <a:cubicBezTo>
                    <a:pt x="2950" y="2281"/>
                    <a:pt x="2281" y="2951"/>
                    <a:pt x="1463" y="2951"/>
                  </a:cubicBezTo>
                  <a:cubicBezTo>
                    <a:pt x="645" y="2951"/>
                    <a:pt x="0" y="2281"/>
                    <a:pt x="0" y="1463"/>
                  </a:cubicBezTo>
                  <a:cubicBezTo>
                    <a:pt x="0" y="670"/>
                    <a:pt x="645" y="1"/>
                    <a:pt x="1463" y="1"/>
                  </a:cubicBezTo>
                  <a:cubicBezTo>
                    <a:pt x="2281" y="1"/>
                    <a:pt x="2950" y="670"/>
                    <a:pt x="2950" y="146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60" name="Google Shape;1060;p13"/>
            <p:cNvSpPr/>
            <p:nvPr/>
          </p:nvSpPr>
          <p:spPr>
            <a:xfrm>
              <a:off x="7095517" y="84152"/>
              <a:ext cx="43281" cy="42533"/>
            </a:xfrm>
            <a:custGeom>
              <a:avLst/>
              <a:gdLst/>
              <a:ahLst/>
              <a:cxnLst/>
              <a:rect l="l" t="t" r="r" b="b"/>
              <a:pathLst>
                <a:path w="1389" h="1365" extrusionOk="0">
                  <a:moveTo>
                    <a:pt x="695" y="1"/>
                  </a:moveTo>
                  <a:cubicBezTo>
                    <a:pt x="323" y="1"/>
                    <a:pt x="1" y="298"/>
                    <a:pt x="1" y="670"/>
                  </a:cubicBezTo>
                  <a:cubicBezTo>
                    <a:pt x="1" y="1067"/>
                    <a:pt x="323" y="1364"/>
                    <a:pt x="695" y="1364"/>
                  </a:cubicBezTo>
                  <a:cubicBezTo>
                    <a:pt x="1091" y="1364"/>
                    <a:pt x="1389" y="1067"/>
                    <a:pt x="1389" y="670"/>
                  </a:cubicBezTo>
                  <a:cubicBezTo>
                    <a:pt x="1389" y="298"/>
                    <a:pt x="1091" y="1"/>
                    <a:pt x="69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61" name="Google Shape;1061;p13"/>
            <p:cNvSpPr/>
            <p:nvPr/>
          </p:nvSpPr>
          <p:spPr>
            <a:xfrm>
              <a:off x="5642557" y="-150670"/>
              <a:ext cx="91953" cy="92732"/>
            </a:xfrm>
            <a:custGeom>
              <a:avLst/>
              <a:gdLst/>
              <a:ahLst/>
              <a:cxnLst/>
              <a:rect l="l" t="t" r="r" b="b"/>
              <a:pathLst>
                <a:path w="2951" h="2976" fill="none" extrusionOk="0">
                  <a:moveTo>
                    <a:pt x="2950" y="1488"/>
                  </a:moveTo>
                  <a:cubicBezTo>
                    <a:pt x="2950" y="2306"/>
                    <a:pt x="2281" y="2976"/>
                    <a:pt x="1463" y="2976"/>
                  </a:cubicBezTo>
                  <a:cubicBezTo>
                    <a:pt x="645" y="2976"/>
                    <a:pt x="0" y="2306"/>
                    <a:pt x="0" y="1488"/>
                  </a:cubicBezTo>
                  <a:cubicBezTo>
                    <a:pt x="0" y="670"/>
                    <a:pt x="645" y="1"/>
                    <a:pt x="1463" y="1"/>
                  </a:cubicBezTo>
                  <a:cubicBezTo>
                    <a:pt x="2281" y="1"/>
                    <a:pt x="2950" y="670"/>
                    <a:pt x="2950" y="1488"/>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62" name="Google Shape;1062;p13"/>
            <p:cNvSpPr/>
            <p:nvPr/>
          </p:nvSpPr>
          <p:spPr>
            <a:xfrm>
              <a:off x="5666488" y="-125929"/>
              <a:ext cx="43281" cy="43281"/>
            </a:xfrm>
            <a:custGeom>
              <a:avLst/>
              <a:gdLst/>
              <a:ahLst/>
              <a:cxnLst/>
              <a:rect l="l" t="t" r="r" b="b"/>
              <a:pathLst>
                <a:path w="1389" h="1389" extrusionOk="0">
                  <a:moveTo>
                    <a:pt x="695" y="0"/>
                  </a:moveTo>
                  <a:cubicBezTo>
                    <a:pt x="323" y="0"/>
                    <a:pt x="1" y="322"/>
                    <a:pt x="1" y="694"/>
                  </a:cubicBezTo>
                  <a:cubicBezTo>
                    <a:pt x="1" y="1066"/>
                    <a:pt x="323" y="1388"/>
                    <a:pt x="695" y="1388"/>
                  </a:cubicBezTo>
                  <a:cubicBezTo>
                    <a:pt x="1092" y="1388"/>
                    <a:pt x="1389" y="1066"/>
                    <a:pt x="1389" y="694"/>
                  </a:cubicBezTo>
                  <a:cubicBezTo>
                    <a:pt x="1389" y="322"/>
                    <a:pt x="1092"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Quote">
  <p:cSld name="BLANK_3">
    <p:spTree>
      <p:nvGrpSpPr>
        <p:cNvPr id="1" name="Shape 1063"/>
        <p:cNvGrpSpPr/>
        <p:nvPr/>
      </p:nvGrpSpPr>
      <p:grpSpPr>
        <a:xfrm>
          <a:off x="0" y="0"/>
          <a:ext cx="0" cy="0"/>
          <a:chOff x="0" y="0"/>
          <a:chExt cx="0" cy="0"/>
        </a:xfrm>
      </p:grpSpPr>
      <p:grpSp>
        <p:nvGrpSpPr>
          <p:cNvPr id="1064" name="Google Shape;1064;p14"/>
          <p:cNvGrpSpPr/>
          <p:nvPr/>
        </p:nvGrpSpPr>
        <p:grpSpPr>
          <a:xfrm>
            <a:off x="-24" y="-27"/>
            <a:ext cx="9143711" cy="5143338"/>
            <a:chOff x="597550" y="708125"/>
            <a:chExt cx="6449225" cy="4193850"/>
          </a:xfrm>
        </p:grpSpPr>
        <p:sp>
          <p:nvSpPr>
            <p:cNvPr id="1065" name="Google Shape;1065;p14"/>
            <p:cNvSpPr/>
            <p:nvPr/>
          </p:nvSpPr>
          <p:spPr>
            <a:xfrm>
              <a:off x="597550" y="489360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66" name="Google Shape;1066;p14"/>
            <p:cNvSpPr/>
            <p:nvPr/>
          </p:nvSpPr>
          <p:spPr>
            <a:xfrm>
              <a:off x="597550" y="478037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67" name="Google Shape;1067;p14"/>
            <p:cNvSpPr/>
            <p:nvPr/>
          </p:nvSpPr>
          <p:spPr>
            <a:xfrm>
              <a:off x="597550" y="466715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68" name="Google Shape;1068;p14"/>
            <p:cNvSpPr/>
            <p:nvPr/>
          </p:nvSpPr>
          <p:spPr>
            <a:xfrm>
              <a:off x="597550" y="45539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69" name="Google Shape;1069;p14"/>
            <p:cNvSpPr/>
            <p:nvPr/>
          </p:nvSpPr>
          <p:spPr>
            <a:xfrm>
              <a:off x="597550" y="44414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70" name="Google Shape;1070;p14"/>
            <p:cNvSpPr/>
            <p:nvPr/>
          </p:nvSpPr>
          <p:spPr>
            <a:xfrm>
              <a:off x="597550" y="43282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71" name="Google Shape;1071;p14"/>
            <p:cNvSpPr/>
            <p:nvPr/>
          </p:nvSpPr>
          <p:spPr>
            <a:xfrm>
              <a:off x="597550" y="421502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72" name="Google Shape;1072;p14"/>
            <p:cNvSpPr/>
            <p:nvPr/>
          </p:nvSpPr>
          <p:spPr>
            <a:xfrm>
              <a:off x="597550" y="410180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73" name="Google Shape;1073;p14"/>
            <p:cNvSpPr/>
            <p:nvPr/>
          </p:nvSpPr>
          <p:spPr>
            <a:xfrm>
              <a:off x="597550" y="398857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74" name="Google Shape;1074;p14"/>
            <p:cNvSpPr/>
            <p:nvPr/>
          </p:nvSpPr>
          <p:spPr>
            <a:xfrm>
              <a:off x="597550" y="38753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75" name="Google Shape;1075;p14"/>
            <p:cNvSpPr/>
            <p:nvPr/>
          </p:nvSpPr>
          <p:spPr>
            <a:xfrm>
              <a:off x="597550" y="37621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76" name="Google Shape;1076;p14"/>
            <p:cNvSpPr/>
            <p:nvPr/>
          </p:nvSpPr>
          <p:spPr>
            <a:xfrm>
              <a:off x="597550" y="3649650"/>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77" name="Google Shape;1077;p14"/>
            <p:cNvSpPr/>
            <p:nvPr/>
          </p:nvSpPr>
          <p:spPr>
            <a:xfrm>
              <a:off x="597550" y="3536425"/>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78" name="Google Shape;1078;p14"/>
            <p:cNvSpPr/>
            <p:nvPr/>
          </p:nvSpPr>
          <p:spPr>
            <a:xfrm>
              <a:off x="597550" y="3423225"/>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79" name="Google Shape;1079;p14"/>
            <p:cNvSpPr/>
            <p:nvPr/>
          </p:nvSpPr>
          <p:spPr>
            <a:xfrm>
              <a:off x="597550" y="3310000"/>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80" name="Google Shape;1080;p14"/>
            <p:cNvSpPr/>
            <p:nvPr/>
          </p:nvSpPr>
          <p:spPr>
            <a:xfrm>
              <a:off x="597550" y="3196775"/>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81" name="Google Shape;1081;p14"/>
            <p:cNvSpPr/>
            <p:nvPr/>
          </p:nvSpPr>
          <p:spPr>
            <a:xfrm>
              <a:off x="597550" y="30835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82" name="Google Shape;1082;p14"/>
            <p:cNvSpPr/>
            <p:nvPr/>
          </p:nvSpPr>
          <p:spPr>
            <a:xfrm>
              <a:off x="597550" y="29703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83" name="Google Shape;1083;p14"/>
            <p:cNvSpPr/>
            <p:nvPr/>
          </p:nvSpPr>
          <p:spPr>
            <a:xfrm>
              <a:off x="597550" y="2857850"/>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84" name="Google Shape;1084;p14"/>
            <p:cNvSpPr/>
            <p:nvPr/>
          </p:nvSpPr>
          <p:spPr>
            <a:xfrm>
              <a:off x="597550" y="2744625"/>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85" name="Google Shape;1085;p14"/>
            <p:cNvSpPr/>
            <p:nvPr/>
          </p:nvSpPr>
          <p:spPr>
            <a:xfrm>
              <a:off x="597550" y="263140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86" name="Google Shape;1086;p14"/>
            <p:cNvSpPr/>
            <p:nvPr/>
          </p:nvSpPr>
          <p:spPr>
            <a:xfrm>
              <a:off x="597550" y="251817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87" name="Google Shape;1087;p14"/>
            <p:cNvSpPr/>
            <p:nvPr/>
          </p:nvSpPr>
          <p:spPr>
            <a:xfrm>
              <a:off x="597550" y="240495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88" name="Google Shape;1088;p14"/>
            <p:cNvSpPr/>
            <p:nvPr/>
          </p:nvSpPr>
          <p:spPr>
            <a:xfrm>
              <a:off x="597550" y="22917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89" name="Google Shape;1089;p14"/>
            <p:cNvSpPr/>
            <p:nvPr/>
          </p:nvSpPr>
          <p:spPr>
            <a:xfrm>
              <a:off x="597550" y="21792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90" name="Google Shape;1090;p14"/>
            <p:cNvSpPr/>
            <p:nvPr/>
          </p:nvSpPr>
          <p:spPr>
            <a:xfrm>
              <a:off x="597550" y="20660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91" name="Google Shape;1091;p14"/>
            <p:cNvSpPr/>
            <p:nvPr/>
          </p:nvSpPr>
          <p:spPr>
            <a:xfrm>
              <a:off x="597550" y="1952825"/>
              <a:ext cx="6449225" cy="7625"/>
            </a:xfrm>
            <a:custGeom>
              <a:avLst/>
              <a:gdLst/>
              <a:ahLst/>
              <a:cxnLst/>
              <a:rect l="l" t="t" r="r" b="b"/>
              <a:pathLst>
                <a:path w="257969" h="305" extrusionOk="0">
                  <a:moveTo>
                    <a:pt x="0" y="1"/>
                  </a:moveTo>
                  <a:lnTo>
                    <a:pt x="257969" y="1"/>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92" name="Google Shape;1092;p14"/>
            <p:cNvSpPr/>
            <p:nvPr/>
          </p:nvSpPr>
          <p:spPr>
            <a:xfrm>
              <a:off x="597550" y="183960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93" name="Google Shape;1093;p14"/>
            <p:cNvSpPr/>
            <p:nvPr/>
          </p:nvSpPr>
          <p:spPr>
            <a:xfrm>
              <a:off x="597550" y="172637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94" name="Google Shape;1094;p14"/>
            <p:cNvSpPr/>
            <p:nvPr/>
          </p:nvSpPr>
          <p:spPr>
            <a:xfrm>
              <a:off x="597550" y="161315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95" name="Google Shape;1095;p14"/>
            <p:cNvSpPr/>
            <p:nvPr/>
          </p:nvSpPr>
          <p:spPr>
            <a:xfrm>
              <a:off x="597550" y="14999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96" name="Google Shape;1096;p14"/>
            <p:cNvSpPr/>
            <p:nvPr/>
          </p:nvSpPr>
          <p:spPr>
            <a:xfrm>
              <a:off x="597550" y="13874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97" name="Google Shape;1097;p14"/>
            <p:cNvSpPr/>
            <p:nvPr/>
          </p:nvSpPr>
          <p:spPr>
            <a:xfrm>
              <a:off x="597550" y="12742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98" name="Google Shape;1098;p14"/>
            <p:cNvSpPr/>
            <p:nvPr/>
          </p:nvSpPr>
          <p:spPr>
            <a:xfrm>
              <a:off x="597550" y="11610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99" name="Google Shape;1099;p14"/>
            <p:cNvSpPr/>
            <p:nvPr/>
          </p:nvSpPr>
          <p:spPr>
            <a:xfrm>
              <a:off x="597550" y="104780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00" name="Google Shape;1100;p14"/>
            <p:cNvSpPr/>
            <p:nvPr/>
          </p:nvSpPr>
          <p:spPr>
            <a:xfrm>
              <a:off x="597550" y="93457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01" name="Google Shape;1101;p14"/>
            <p:cNvSpPr/>
            <p:nvPr/>
          </p:nvSpPr>
          <p:spPr>
            <a:xfrm>
              <a:off x="597550" y="8213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02" name="Google Shape;1102;p14"/>
            <p:cNvSpPr/>
            <p:nvPr/>
          </p:nvSpPr>
          <p:spPr>
            <a:xfrm>
              <a:off x="597550" y="70812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103" name="Google Shape;1103;p14"/>
          <p:cNvSpPr txBox="1">
            <a:spLocks noGrp="1"/>
          </p:cNvSpPr>
          <p:nvPr>
            <p:ph type="title"/>
          </p:nvPr>
        </p:nvSpPr>
        <p:spPr>
          <a:xfrm>
            <a:off x="1858000" y="3253511"/>
            <a:ext cx="5428800" cy="434400"/>
          </a:xfrm>
          <a:prstGeom prst="rect">
            <a:avLst/>
          </a:prstGeom>
          <a:effectLst>
            <a:outerShdw blurRad="142875" algn="bl" rotWithShape="0">
              <a:schemeClr val="accent2">
                <a:alpha val="40000"/>
              </a:schemeClr>
            </a:outerShdw>
          </a:effectLst>
        </p:spPr>
        <p:txBody>
          <a:bodyPr spcFirstLastPara="1" wrap="square" lIns="91425" tIns="91425" rIns="91425" bIns="91425" anchor="ctr" anchorCtr="0">
            <a:noAutofit/>
          </a:bodyPr>
          <a:lstStyle>
            <a:lvl1pPr lvl="0" algn="ctr" rtl="0">
              <a:spcBef>
                <a:spcPts val="0"/>
              </a:spcBef>
              <a:spcAft>
                <a:spcPts val="0"/>
              </a:spcAft>
              <a:buSzPts val="2000"/>
              <a:buNone/>
              <a:defRPr sz="2000">
                <a:solidFill>
                  <a:schemeClr val="accent2"/>
                </a:solidFill>
              </a:defRPr>
            </a:lvl1pPr>
            <a:lvl2pPr lvl="1" algn="ctr" rtl="0">
              <a:spcBef>
                <a:spcPts val="0"/>
              </a:spcBef>
              <a:spcAft>
                <a:spcPts val="0"/>
              </a:spcAft>
              <a:buSzPts val="2000"/>
              <a:buNone/>
              <a:defRPr sz="2000"/>
            </a:lvl2pPr>
            <a:lvl3pPr lvl="2" algn="ctr" rtl="0">
              <a:spcBef>
                <a:spcPts val="0"/>
              </a:spcBef>
              <a:spcAft>
                <a:spcPts val="0"/>
              </a:spcAft>
              <a:buSzPts val="2000"/>
              <a:buNone/>
              <a:defRPr sz="2000"/>
            </a:lvl3pPr>
            <a:lvl4pPr lvl="3" algn="ctr" rtl="0">
              <a:spcBef>
                <a:spcPts val="0"/>
              </a:spcBef>
              <a:spcAft>
                <a:spcPts val="0"/>
              </a:spcAft>
              <a:buSzPts val="2000"/>
              <a:buNone/>
              <a:defRPr sz="2000"/>
            </a:lvl4pPr>
            <a:lvl5pPr lvl="4" algn="ctr" rtl="0">
              <a:spcBef>
                <a:spcPts val="0"/>
              </a:spcBef>
              <a:spcAft>
                <a:spcPts val="0"/>
              </a:spcAft>
              <a:buSzPts val="2000"/>
              <a:buNone/>
              <a:defRPr sz="2000"/>
            </a:lvl5pPr>
            <a:lvl6pPr lvl="5" algn="ctr" rtl="0">
              <a:spcBef>
                <a:spcPts val="0"/>
              </a:spcBef>
              <a:spcAft>
                <a:spcPts val="0"/>
              </a:spcAft>
              <a:buSzPts val="2000"/>
              <a:buNone/>
              <a:defRPr sz="2000"/>
            </a:lvl6pPr>
            <a:lvl7pPr lvl="6" algn="ctr" rtl="0">
              <a:spcBef>
                <a:spcPts val="0"/>
              </a:spcBef>
              <a:spcAft>
                <a:spcPts val="0"/>
              </a:spcAft>
              <a:buSzPts val="2000"/>
              <a:buNone/>
              <a:defRPr sz="2000"/>
            </a:lvl7pPr>
            <a:lvl8pPr lvl="7" algn="ctr" rtl="0">
              <a:spcBef>
                <a:spcPts val="0"/>
              </a:spcBef>
              <a:spcAft>
                <a:spcPts val="0"/>
              </a:spcAft>
              <a:buSzPts val="2000"/>
              <a:buNone/>
              <a:defRPr sz="2000"/>
            </a:lvl8pPr>
            <a:lvl9pPr lvl="8" algn="ctr" rtl="0">
              <a:spcBef>
                <a:spcPts val="0"/>
              </a:spcBef>
              <a:spcAft>
                <a:spcPts val="0"/>
              </a:spcAft>
              <a:buSzPts val="2000"/>
              <a:buNone/>
              <a:defRPr sz="2000"/>
            </a:lvl9pPr>
          </a:lstStyle>
          <a:p>
            <a:endParaRPr/>
          </a:p>
        </p:txBody>
      </p:sp>
      <p:sp>
        <p:nvSpPr>
          <p:cNvPr id="1104" name="Google Shape;1104;p14"/>
          <p:cNvSpPr txBox="1">
            <a:spLocks noGrp="1"/>
          </p:cNvSpPr>
          <p:nvPr>
            <p:ph type="subTitle" idx="1"/>
          </p:nvPr>
        </p:nvSpPr>
        <p:spPr>
          <a:xfrm>
            <a:off x="2262900" y="1459638"/>
            <a:ext cx="4618200" cy="1677600"/>
          </a:xfrm>
          <a:prstGeom prst="rect">
            <a:avLst/>
          </a:prstGeom>
        </p:spPr>
        <p:txBody>
          <a:bodyPr spcFirstLastPara="1" wrap="square" lIns="91425" tIns="91425" rIns="91425" bIns="91425" anchor="ctr" anchorCtr="0">
            <a:noAutofit/>
          </a:bodyPr>
          <a:lstStyle>
            <a:lvl1pPr lvl="0" algn="ctr" rtl="0">
              <a:lnSpc>
                <a:spcPct val="90000"/>
              </a:lnSpc>
              <a:spcBef>
                <a:spcPts val="0"/>
              </a:spcBef>
              <a:spcAft>
                <a:spcPts val="0"/>
              </a:spcAft>
              <a:buSzPts val="2600"/>
              <a:buNone/>
              <a:defRPr sz="2600"/>
            </a:lvl1pPr>
            <a:lvl2pPr lvl="1" algn="ctr" rtl="0">
              <a:lnSpc>
                <a:spcPct val="100000"/>
              </a:lnSpc>
              <a:spcBef>
                <a:spcPts val="0"/>
              </a:spcBef>
              <a:spcAft>
                <a:spcPts val="0"/>
              </a:spcAft>
              <a:buSzPts val="2600"/>
              <a:buNone/>
              <a:defRPr sz="2600"/>
            </a:lvl2pPr>
            <a:lvl3pPr lvl="2" algn="ctr" rtl="0">
              <a:lnSpc>
                <a:spcPct val="100000"/>
              </a:lnSpc>
              <a:spcBef>
                <a:spcPts val="0"/>
              </a:spcBef>
              <a:spcAft>
                <a:spcPts val="0"/>
              </a:spcAft>
              <a:buSzPts val="2600"/>
              <a:buNone/>
              <a:defRPr sz="2600"/>
            </a:lvl3pPr>
            <a:lvl4pPr lvl="3" algn="ctr" rtl="0">
              <a:lnSpc>
                <a:spcPct val="100000"/>
              </a:lnSpc>
              <a:spcBef>
                <a:spcPts val="0"/>
              </a:spcBef>
              <a:spcAft>
                <a:spcPts val="0"/>
              </a:spcAft>
              <a:buSzPts val="2600"/>
              <a:buNone/>
              <a:defRPr sz="2600"/>
            </a:lvl4pPr>
            <a:lvl5pPr lvl="4" algn="ctr" rtl="0">
              <a:lnSpc>
                <a:spcPct val="100000"/>
              </a:lnSpc>
              <a:spcBef>
                <a:spcPts val="0"/>
              </a:spcBef>
              <a:spcAft>
                <a:spcPts val="0"/>
              </a:spcAft>
              <a:buSzPts val="2600"/>
              <a:buNone/>
              <a:defRPr sz="2600"/>
            </a:lvl5pPr>
            <a:lvl6pPr lvl="5" algn="ctr" rtl="0">
              <a:lnSpc>
                <a:spcPct val="100000"/>
              </a:lnSpc>
              <a:spcBef>
                <a:spcPts val="0"/>
              </a:spcBef>
              <a:spcAft>
                <a:spcPts val="0"/>
              </a:spcAft>
              <a:buSzPts val="2600"/>
              <a:buNone/>
              <a:defRPr sz="2600"/>
            </a:lvl6pPr>
            <a:lvl7pPr lvl="6" algn="ctr" rtl="0">
              <a:lnSpc>
                <a:spcPct val="100000"/>
              </a:lnSpc>
              <a:spcBef>
                <a:spcPts val="0"/>
              </a:spcBef>
              <a:spcAft>
                <a:spcPts val="0"/>
              </a:spcAft>
              <a:buSzPts val="2600"/>
              <a:buNone/>
              <a:defRPr sz="2600"/>
            </a:lvl7pPr>
            <a:lvl8pPr lvl="7" algn="ctr" rtl="0">
              <a:lnSpc>
                <a:spcPct val="100000"/>
              </a:lnSpc>
              <a:spcBef>
                <a:spcPts val="0"/>
              </a:spcBef>
              <a:spcAft>
                <a:spcPts val="0"/>
              </a:spcAft>
              <a:buSzPts val="2600"/>
              <a:buNone/>
              <a:defRPr sz="2600"/>
            </a:lvl8pPr>
            <a:lvl9pPr lvl="8" algn="ctr" rtl="0">
              <a:lnSpc>
                <a:spcPct val="100000"/>
              </a:lnSpc>
              <a:spcBef>
                <a:spcPts val="0"/>
              </a:spcBef>
              <a:spcAft>
                <a:spcPts val="0"/>
              </a:spcAft>
              <a:buSzPts val="2600"/>
              <a:buNone/>
              <a:defRPr sz="2600"/>
            </a:lvl9pPr>
          </a:lstStyle>
          <a:p>
            <a:endParaRPr/>
          </a:p>
        </p:txBody>
      </p:sp>
      <p:sp>
        <p:nvSpPr>
          <p:cNvPr id="1105" name="Google Shape;1105;p14"/>
          <p:cNvSpPr/>
          <p:nvPr/>
        </p:nvSpPr>
        <p:spPr>
          <a:xfrm rot="-5400000" flipH="1">
            <a:off x="348818" y="4207899"/>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1106" name="Google Shape;1106;p14"/>
          <p:cNvGrpSpPr/>
          <p:nvPr/>
        </p:nvGrpSpPr>
        <p:grpSpPr>
          <a:xfrm rot="-5400000">
            <a:off x="6107446" y="30626"/>
            <a:ext cx="1823016" cy="296643"/>
            <a:chOff x="7857346" y="3902355"/>
            <a:chExt cx="1823016" cy="296643"/>
          </a:xfrm>
        </p:grpSpPr>
        <p:sp>
          <p:nvSpPr>
            <p:cNvPr id="1107" name="Google Shape;1107;p14"/>
            <p:cNvSpPr/>
            <p:nvPr/>
          </p:nvSpPr>
          <p:spPr>
            <a:xfrm>
              <a:off x="7956216" y="4048371"/>
              <a:ext cx="1724145" cy="150627"/>
            </a:xfrm>
            <a:custGeom>
              <a:avLst/>
              <a:gdLst/>
              <a:ahLst/>
              <a:cxnLst/>
              <a:rect l="l" t="t" r="r" b="b"/>
              <a:pathLst>
                <a:path w="55332" h="4834" fill="none" extrusionOk="0">
                  <a:moveTo>
                    <a:pt x="55331" y="4834"/>
                  </a:moveTo>
                  <a:lnTo>
                    <a:pt x="28930" y="4834"/>
                  </a:lnTo>
                  <a:lnTo>
                    <a:pt x="27294" y="3198"/>
                  </a:lnTo>
                  <a:lnTo>
                    <a:pt x="24072" y="0"/>
                  </a:lnTo>
                  <a:lnTo>
                    <a:pt x="1" y="0"/>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08" name="Google Shape;1108;p14"/>
            <p:cNvSpPr/>
            <p:nvPr/>
          </p:nvSpPr>
          <p:spPr>
            <a:xfrm>
              <a:off x="8453686" y="3902355"/>
              <a:ext cx="91953" cy="91953"/>
            </a:xfrm>
            <a:custGeom>
              <a:avLst/>
              <a:gdLst/>
              <a:ahLst/>
              <a:cxnLst/>
              <a:rect l="l" t="t" r="r" b="b"/>
              <a:pathLst>
                <a:path w="2951" h="2951" fill="none" extrusionOk="0">
                  <a:moveTo>
                    <a:pt x="0" y="1488"/>
                  </a:moveTo>
                  <a:cubicBezTo>
                    <a:pt x="0" y="670"/>
                    <a:pt x="670" y="1"/>
                    <a:pt x="1488" y="1"/>
                  </a:cubicBezTo>
                  <a:cubicBezTo>
                    <a:pt x="2306" y="1"/>
                    <a:pt x="2950" y="670"/>
                    <a:pt x="2950" y="1488"/>
                  </a:cubicBezTo>
                  <a:cubicBezTo>
                    <a:pt x="2950" y="2281"/>
                    <a:pt x="2306" y="2951"/>
                    <a:pt x="1488" y="2951"/>
                  </a:cubicBezTo>
                  <a:cubicBezTo>
                    <a:pt x="670" y="2951"/>
                    <a:pt x="0" y="2281"/>
                    <a:pt x="0" y="1488"/>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09" name="Google Shape;1109;p14"/>
            <p:cNvSpPr/>
            <p:nvPr/>
          </p:nvSpPr>
          <p:spPr>
            <a:xfrm>
              <a:off x="8478396" y="3927096"/>
              <a:ext cx="43281" cy="42502"/>
            </a:xfrm>
            <a:custGeom>
              <a:avLst/>
              <a:gdLst/>
              <a:ahLst/>
              <a:cxnLst/>
              <a:rect l="l" t="t" r="r" b="b"/>
              <a:pathLst>
                <a:path w="1389" h="1364" extrusionOk="0">
                  <a:moveTo>
                    <a:pt x="695" y="0"/>
                  </a:moveTo>
                  <a:cubicBezTo>
                    <a:pt x="298" y="0"/>
                    <a:pt x="1" y="298"/>
                    <a:pt x="1" y="694"/>
                  </a:cubicBezTo>
                  <a:cubicBezTo>
                    <a:pt x="1" y="1066"/>
                    <a:pt x="298" y="1363"/>
                    <a:pt x="695" y="1363"/>
                  </a:cubicBezTo>
                  <a:cubicBezTo>
                    <a:pt x="1067" y="1363"/>
                    <a:pt x="1389" y="1066"/>
                    <a:pt x="1389" y="694"/>
                  </a:cubicBezTo>
                  <a:cubicBezTo>
                    <a:pt x="1389" y="298"/>
                    <a:pt x="1067"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10" name="Google Shape;1110;p14"/>
            <p:cNvSpPr/>
            <p:nvPr/>
          </p:nvSpPr>
          <p:spPr>
            <a:xfrm>
              <a:off x="7857346" y="4002005"/>
              <a:ext cx="91953" cy="91953"/>
            </a:xfrm>
            <a:custGeom>
              <a:avLst/>
              <a:gdLst/>
              <a:ahLst/>
              <a:cxnLst/>
              <a:rect l="l" t="t" r="r" b="b"/>
              <a:pathLst>
                <a:path w="2951" h="2951" fill="none" extrusionOk="0">
                  <a:moveTo>
                    <a:pt x="1" y="1463"/>
                  </a:moveTo>
                  <a:cubicBezTo>
                    <a:pt x="1" y="670"/>
                    <a:pt x="670" y="1"/>
                    <a:pt x="1488" y="1"/>
                  </a:cubicBezTo>
                  <a:cubicBezTo>
                    <a:pt x="2306" y="1"/>
                    <a:pt x="2951" y="670"/>
                    <a:pt x="2951" y="1463"/>
                  </a:cubicBezTo>
                  <a:cubicBezTo>
                    <a:pt x="2951" y="2281"/>
                    <a:pt x="2306" y="2951"/>
                    <a:pt x="1488" y="2951"/>
                  </a:cubicBezTo>
                  <a:cubicBezTo>
                    <a:pt x="670" y="2951"/>
                    <a:pt x="1" y="2281"/>
                    <a:pt x="1" y="146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11" name="Google Shape;1111;p14"/>
            <p:cNvSpPr/>
            <p:nvPr/>
          </p:nvSpPr>
          <p:spPr>
            <a:xfrm>
              <a:off x="7882087" y="4026715"/>
              <a:ext cx="43281" cy="42533"/>
            </a:xfrm>
            <a:custGeom>
              <a:avLst/>
              <a:gdLst/>
              <a:ahLst/>
              <a:cxnLst/>
              <a:rect l="l" t="t" r="r" b="b"/>
              <a:pathLst>
                <a:path w="1389" h="1365" extrusionOk="0">
                  <a:moveTo>
                    <a:pt x="694" y="1"/>
                  </a:moveTo>
                  <a:cubicBezTo>
                    <a:pt x="298" y="1"/>
                    <a:pt x="0" y="298"/>
                    <a:pt x="0" y="670"/>
                  </a:cubicBezTo>
                  <a:cubicBezTo>
                    <a:pt x="0" y="1067"/>
                    <a:pt x="298" y="1364"/>
                    <a:pt x="694" y="1364"/>
                  </a:cubicBezTo>
                  <a:cubicBezTo>
                    <a:pt x="1066" y="1364"/>
                    <a:pt x="1388" y="1067"/>
                    <a:pt x="1388" y="670"/>
                  </a:cubicBezTo>
                  <a:cubicBezTo>
                    <a:pt x="1388" y="298"/>
                    <a:pt x="1066" y="1"/>
                    <a:pt x="69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12" name="Google Shape;1112;p14"/>
            <p:cNvSpPr/>
            <p:nvPr/>
          </p:nvSpPr>
          <p:spPr>
            <a:xfrm>
              <a:off x="8545608" y="3948721"/>
              <a:ext cx="1134754" cy="175368"/>
            </a:xfrm>
            <a:custGeom>
              <a:avLst/>
              <a:gdLst/>
              <a:ahLst/>
              <a:cxnLst/>
              <a:rect l="l" t="t" r="r" b="b"/>
              <a:pathLst>
                <a:path w="36417" h="5628" fill="none" extrusionOk="0">
                  <a:moveTo>
                    <a:pt x="0" y="0"/>
                  </a:moveTo>
                  <a:lnTo>
                    <a:pt x="6049" y="0"/>
                  </a:lnTo>
                  <a:lnTo>
                    <a:pt x="8379" y="2330"/>
                  </a:lnTo>
                  <a:lnTo>
                    <a:pt x="11676" y="5627"/>
                  </a:lnTo>
                  <a:lnTo>
                    <a:pt x="36416" y="5627"/>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113" name="Google Shape;1113;p14"/>
          <p:cNvSpPr/>
          <p:nvPr/>
        </p:nvSpPr>
        <p:spPr>
          <a:xfrm flipH="1">
            <a:off x="8088870" y="2145279"/>
            <a:ext cx="1994700" cy="68100"/>
          </a:xfrm>
          <a:prstGeom prst="roundRect">
            <a:avLst>
              <a:gd name="adj" fmla="val 50000"/>
            </a:avLst>
          </a:prstGeom>
          <a:gradFill>
            <a:gsLst>
              <a:gs pos="0">
                <a:schemeClr val="lt2"/>
              </a:gs>
              <a:gs pos="100000">
                <a:schemeClr val="accent2"/>
              </a:gs>
            </a:gsLst>
            <a:lin ang="26986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1114" name="Google Shape;1114;p14"/>
          <p:cNvGrpSpPr/>
          <p:nvPr/>
        </p:nvGrpSpPr>
        <p:grpSpPr>
          <a:xfrm>
            <a:off x="8658746" y="2958680"/>
            <a:ext cx="1823016" cy="196994"/>
            <a:chOff x="7857346" y="4002005"/>
            <a:chExt cx="1823016" cy="196994"/>
          </a:xfrm>
        </p:grpSpPr>
        <p:sp>
          <p:nvSpPr>
            <p:cNvPr id="1115" name="Google Shape;1115;p14"/>
            <p:cNvSpPr/>
            <p:nvPr/>
          </p:nvSpPr>
          <p:spPr>
            <a:xfrm>
              <a:off x="7956216" y="4048371"/>
              <a:ext cx="1724145" cy="150627"/>
            </a:xfrm>
            <a:custGeom>
              <a:avLst/>
              <a:gdLst/>
              <a:ahLst/>
              <a:cxnLst/>
              <a:rect l="l" t="t" r="r" b="b"/>
              <a:pathLst>
                <a:path w="55332" h="4834" fill="none" extrusionOk="0">
                  <a:moveTo>
                    <a:pt x="55331" y="4834"/>
                  </a:moveTo>
                  <a:lnTo>
                    <a:pt x="28930" y="4834"/>
                  </a:lnTo>
                  <a:lnTo>
                    <a:pt x="27294" y="3198"/>
                  </a:lnTo>
                  <a:lnTo>
                    <a:pt x="24072" y="0"/>
                  </a:lnTo>
                  <a:lnTo>
                    <a:pt x="1" y="0"/>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16" name="Google Shape;1116;p14"/>
            <p:cNvSpPr/>
            <p:nvPr/>
          </p:nvSpPr>
          <p:spPr>
            <a:xfrm>
              <a:off x="7857346" y="4002005"/>
              <a:ext cx="91953" cy="91953"/>
            </a:xfrm>
            <a:custGeom>
              <a:avLst/>
              <a:gdLst/>
              <a:ahLst/>
              <a:cxnLst/>
              <a:rect l="l" t="t" r="r" b="b"/>
              <a:pathLst>
                <a:path w="2951" h="2951" fill="none" extrusionOk="0">
                  <a:moveTo>
                    <a:pt x="1" y="1463"/>
                  </a:moveTo>
                  <a:cubicBezTo>
                    <a:pt x="1" y="670"/>
                    <a:pt x="670" y="1"/>
                    <a:pt x="1488" y="1"/>
                  </a:cubicBezTo>
                  <a:cubicBezTo>
                    <a:pt x="2306" y="1"/>
                    <a:pt x="2951" y="670"/>
                    <a:pt x="2951" y="1463"/>
                  </a:cubicBezTo>
                  <a:cubicBezTo>
                    <a:pt x="2951" y="2281"/>
                    <a:pt x="2306" y="2951"/>
                    <a:pt x="1488" y="2951"/>
                  </a:cubicBezTo>
                  <a:cubicBezTo>
                    <a:pt x="670" y="2951"/>
                    <a:pt x="1" y="2281"/>
                    <a:pt x="1" y="146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17" name="Google Shape;1117;p14"/>
            <p:cNvSpPr/>
            <p:nvPr/>
          </p:nvSpPr>
          <p:spPr>
            <a:xfrm>
              <a:off x="7882087" y="4026715"/>
              <a:ext cx="43281" cy="42533"/>
            </a:xfrm>
            <a:custGeom>
              <a:avLst/>
              <a:gdLst/>
              <a:ahLst/>
              <a:cxnLst/>
              <a:rect l="l" t="t" r="r" b="b"/>
              <a:pathLst>
                <a:path w="1389" h="1365" extrusionOk="0">
                  <a:moveTo>
                    <a:pt x="694" y="1"/>
                  </a:moveTo>
                  <a:cubicBezTo>
                    <a:pt x="298" y="1"/>
                    <a:pt x="0" y="298"/>
                    <a:pt x="0" y="670"/>
                  </a:cubicBezTo>
                  <a:cubicBezTo>
                    <a:pt x="0" y="1067"/>
                    <a:pt x="298" y="1364"/>
                    <a:pt x="694" y="1364"/>
                  </a:cubicBezTo>
                  <a:cubicBezTo>
                    <a:pt x="1066" y="1364"/>
                    <a:pt x="1388" y="1067"/>
                    <a:pt x="1388" y="670"/>
                  </a:cubicBezTo>
                  <a:cubicBezTo>
                    <a:pt x="1388" y="298"/>
                    <a:pt x="1066" y="1"/>
                    <a:pt x="69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118" name="Google Shape;1118;p14"/>
          <p:cNvSpPr/>
          <p:nvPr/>
        </p:nvSpPr>
        <p:spPr>
          <a:xfrm rot="5400000">
            <a:off x="8206162" y="-348811"/>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19" name="Google Shape;1119;p14"/>
          <p:cNvSpPr/>
          <p:nvPr/>
        </p:nvSpPr>
        <p:spPr>
          <a:xfrm>
            <a:off x="16995" y="8506"/>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1120" name="Google Shape;1120;p14"/>
          <p:cNvGrpSpPr/>
          <p:nvPr/>
        </p:nvGrpSpPr>
        <p:grpSpPr>
          <a:xfrm rot="-5400000">
            <a:off x="338683" y="-295650"/>
            <a:ext cx="302065" cy="1520982"/>
            <a:chOff x="-108754" y="2690919"/>
            <a:chExt cx="302065" cy="1520982"/>
          </a:xfrm>
        </p:grpSpPr>
        <p:sp>
          <p:nvSpPr>
            <p:cNvPr id="1121" name="Google Shape;1121;p14"/>
            <p:cNvSpPr/>
            <p:nvPr/>
          </p:nvSpPr>
          <p:spPr>
            <a:xfrm>
              <a:off x="-62388" y="2782841"/>
              <a:ext cx="209364" cy="1335580"/>
            </a:xfrm>
            <a:custGeom>
              <a:avLst/>
              <a:gdLst/>
              <a:ahLst/>
              <a:cxnLst/>
              <a:rect l="l" t="t" r="r" b="b"/>
              <a:pathLst>
                <a:path w="6719" h="42862" fill="none" extrusionOk="0">
                  <a:moveTo>
                    <a:pt x="0" y="42862"/>
                  </a:moveTo>
                  <a:lnTo>
                    <a:pt x="0" y="23799"/>
                  </a:lnTo>
                  <a:lnTo>
                    <a:pt x="6718" y="17056"/>
                  </a:lnTo>
                  <a:lnTo>
                    <a:pt x="6718" y="1"/>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22" name="Google Shape;1122;p14"/>
            <p:cNvSpPr/>
            <p:nvPr/>
          </p:nvSpPr>
          <p:spPr>
            <a:xfrm>
              <a:off x="101358" y="2690919"/>
              <a:ext cx="91953" cy="91953"/>
            </a:xfrm>
            <a:custGeom>
              <a:avLst/>
              <a:gdLst/>
              <a:ahLst/>
              <a:cxnLst/>
              <a:rect l="l" t="t" r="r" b="b"/>
              <a:pathLst>
                <a:path w="2951" h="2951" fill="none" extrusionOk="0">
                  <a:moveTo>
                    <a:pt x="1463" y="1"/>
                  </a:moveTo>
                  <a:cubicBezTo>
                    <a:pt x="2281" y="1"/>
                    <a:pt x="2951" y="645"/>
                    <a:pt x="2951" y="1463"/>
                  </a:cubicBezTo>
                  <a:cubicBezTo>
                    <a:pt x="2951" y="2281"/>
                    <a:pt x="2281" y="2951"/>
                    <a:pt x="1463" y="2951"/>
                  </a:cubicBezTo>
                  <a:cubicBezTo>
                    <a:pt x="645" y="2951"/>
                    <a:pt x="1" y="2281"/>
                    <a:pt x="1" y="1463"/>
                  </a:cubicBezTo>
                  <a:cubicBezTo>
                    <a:pt x="1" y="645"/>
                    <a:pt x="645" y="1"/>
                    <a:pt x="1463" y="1"/>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23" name="Google Shape;1123;p14"/>
            <p:cNvSpPr/>
            <p:nvPr/>
          </p:nvSpPr>
          <p:spPr>
            <a:xfrm>
              <a:off x="125320" y="2714881"/>
              <a:ext cx="43281" cy="43281"/>
            </a:xfrm>
            <a:custGeom>
              <a:avLst/>
              <a:gdLst/>
              <a:ahLst/>
              <a:cxnLst/>
              <a:rect l="l" t="t" r="r" b="b"/>
              <a:pathLst>
                <a:path w="1389" h="1389" extrusionOk="0">
                  <a:moveTo>
                    <a:pt x="694" y="0"/>
                  </a:moveTo>
                  <a:cubicBezTo>
                    <a:pt x="322" y="0"/>
                    <a:pt x="0" y="322"/>
                    <a:pt x="0" y="694"/>
                  </a:cubicBezTo>
                  <a:cubicBezTo>
                    <a:pt x="0" y="1091"/>
                    <a:pt x="322" y="1388"/>
                    <a:pt x="694" y="1388"/>
                  </a:cubicBezTo>
                  <a:cubicBezTo>
                    <a:pt x="1091" y="1388"/>
                    <a:pt x="1388" y="1091"/>
                    <a:pt x="1388" y="694"/>
                  </a:cubicBezTo>
                  <a:cubicBezTo>
                    <a:pt x="1388" y="322"/>
                    <a:pt x="1091" y="0"/>
                    <a:pt x="69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24" name="Google Shape;1124;p14"/>
            <p:cNvSpPr/>
            <p:nvPr/>
          </p:nvSpPr>
          <p:spPr>
            <a:xfrm>
              <a:off x="-108754" y="4119948"/>
              <a:ext cx="91953" cy="91953"/>
            </a:xfrm>
            <a:custGeom>
              <a:avLst/>
              <a:gdLst/>
              <a:ahLst/>
              <a:cxnLst/>
              <a:rect l="l" t="t" r="r" b="b"/>
              <a:pathLst>
                <a:path w="2951" h="2951" fill="none" extrusionOk="0">
                  <a:moveTo>
                    <a:pt x="1488" y="0"/>
                  </a:moveTo>
                  <a:cubicBezTo>
                    <a:pt x="2306" y="0"/>
                    <a:pt x="2951" y="670"/>
                    <a:pt x="2951" y="1463"/>
                  </a:cubicBezTo>
                  <a:cubicBezTo>
                    <a:pt x="2951" y="2281"/>
                    <a:pt x="2306" y="2950"/>
                    <a:pt x="1488" y="2950"/>
                  </a:cubicBezTo>
                  <a:cubicBezTo>
                    <a:pt x="670" y="2950"/>
                    <a:pt x="1" y="2281"/>
                    <a:pt x="1" y="1463"/>
                  </a:cubicBezTo>
                  <a:cubicBezTo>
                    <a:pt x="1" y="670"/>
                    <a:pt x="670" y="0"/>
                    <a:pt x="1488" y="0"/>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25" name="Google Shape;1125;p14"/>
            <p:cNvSpPr/>
            <p:nvPr/>
          </p:nvSpPr>
          <p:spPr>
            <a:xfrm>
              <a:off x="-84013" y="4144658"/>
              <a:ext cx="43281" cy="42533"/>
            </a:xfrm>
            <a:custGeom>
              <a:avLst/>
              <a:gdLst/>
              <a:ahLst/>
              <a:cxnLst/>
              <a:rect l="l" t="t" r="r" b="b"/>
              <a:pathLst>
                <a:path w="1389" h="1365" extrusionOk="0">
                  <a:moveTo>
                    <a:pt x="694" y="1"/>
                  </a:moveTo>
                  <a:cubicBezTo>
                    <a:pt x="298" y="1"/>
                    <a:pt x="0" y="298"/>
                    <a:pt x="0" y="670"/>
                  </a:cubicBezTo>
                  <a:cubicBezTo>
                    <a:pt x="0" y="1067"/>
                    <a:pt x="298" y="1364"/>
                    <a:pt x="694" y="1364"/>
                  </a:cubicBezTo>
                  <a:cubicBezTo>
                    <a:pt x="1066" y="1364"/>
                    <a:pt x="1388" y="1067"/>
                    <a:pt x="1388" y="670"/>
                  </a:cubicBezTo>
                  <a:cubicBezTo>
                    <a:pt x="1388" y="298"/>
                    <a:pt x="1066" y="1"/>
                    <a:pt x="69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126" name="Google Shape;1126;p14"/>
          <p:cNvGrpSpPr/>
          <p:nvPr/>
        </p:nvGrpSpPr>
        <p:grpSpPr>
          <a:xfrm>
            <a:off x="4296532" y="4950349"/>
            <a:ext cx="1520982" cy="302065"/>
            <a:chOff x="5642557" y="-150670"/>
            <a:chExt cx="1520982" cy="302065"/>
          </a:xfrm>
        </p:grpSpPr>
        <p:sp>
          <p:nvSpPr>
            <p:cNvPr id="1127" name="Google Shape;1127;p14"/>
            <p:cNvSpPr/>
            <p:nvPr/>
          </p:nvSpPr>
          <p:spPr>
            <a:xfrm>
              <a:off x="5736006" y="-104304"/>
              <a:ext cx="1335611" cy="209364"/>
            </a:xfrm>
            <a:custGeom>
              <a:avLst/>
              <a:gdLst/>
              <a:ahLst/>
              <a:cxnLst/>
              <a:rect l="l" t="t" r="r" b="b"/>
              <a:pathLst>
                <a:path w="42863" h="6719" fill="none" extrusionOk="0">
                  <a:moveTo>
                    <a:pt x="1" y="0"/>
                  </a:moveTo>
                  <a:lnTo>
                    <a:pt x="19064" y="0"/>
                  </a:lnTo>
                  <a:lnTo>
                    <a:pt x="25782" y="6718"/>
                  </a:lnTo>
                  <a:lnTo>
                    <a:pt x="42862" y="6718"/>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28" name="Google Shape;1128;p14"/>
            <p:cNvSpPr/>
            <p:nvPr/>
          </p:nvSpPr>
          <p:spPr>
            <a:xfrm>
              <a:off x="7071586" y="59442"/>
              <a:ext cx="91953" cy="91953"/>
            </a:xfrm>
            <a:custGeom>
              <a:avLst/>
              <a:gdLst/>
              <a:ahLst/>
              <a:cxnLst/>
              <a:rect l="l" t="t" r="r" b="b"/>
              <a:pathLst>
                <a:path w="2951" h="2951" fill="none" extrusionOk="0">
                  <a:moveTo>
                    <a:pt x="2950" y="1463"/>
                  </a:moveTo>
                  <a:cubicBezTo>
                    <a:pt x="2950" y="2281"/>
                    <a:pt x="2281" y="2951"/>
                    <a:pt x="1463" y="2951"/>
                  </a:cubicBezTo>
                  <a:cubicBezTo>
                    <a:pt x="645" y="2951"/>
                    <a:pt x="0" y="2281"/>
                    <a:pt x="0" y="1463"/>
                  </a:cubicBezTo>
                  <a:cubicBezTo>
                    <a:pt x="0" y="670"/>
                    <a:pt x="645" y="1"/>
                    <a:pt x="1463" y="1"/>
                  </a:cubicBezTo>
                  <a:cubicBezTo>
                    <a:pt x="2281" y="1"/>
                    <a:pt x="2950" y="670"/>
                    <a:pt x="2950" y="146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29" name="Google Shape;1129;p14"/>
            <p:cNvSpPr/>
            <p:nvPr/>
          </p:nvSpPr>
          <p:spPr>
            <a:xfrm>
              <a:off x="7095517" y="84152"/>
              <a:ext cx="43281" cy="42533"/>
            </a:xfrm>
            <a:custGeom>
              <a:avLst/>
              <a:gdLst/>
              <a:ahLst/>
              <a:cxnLst/>
              <a:rect l="l" t="t" r="r" b="b"/>
              <a:pathLst>
                <a:path w="1389" h="1365" extrusionOk="0">
                  <a:moveTo>
                    <a:pt x="695" y="1"/>
                  </a:moveTo>
                  <a:cubicBezTo>
                    <a:pt x="323" y="1"/>
                    <a:pt x="1" y="298"/>
                    <a:pt x="1" y="670"/>
                  </a:cubicBezTo>
                  <a:cubicBezTo>
                    <a:pt x="1" y="1067"/>
                    <a:pt x="323" y="1364"/>
                    <a:pt x="695" y="1364"/>
                  </a:cubicBezTo>
                  <a:cubicBezTo>
                    <a:pt x="1091" y="1364"/>
                    <a:pt x="1389" y="1067"/>
                    <a:pt x="1389" y="670"/>
                  </a:cubicBezTo>
                  <a:cubicBezTo>
                    <a:pt x="1389" y="298"/>
                    <a:pt x="1091" y="1"/>
                    <a:pt x="69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30" name="Google Shape;1130;p14"/>
            <p:cNvSpPr/>
            <p:nvPr/>
          </p:nvSpPr>
          <p:spPr>
            <a:xfrm>
              <a:off x="5642557" y="-150670"/>
              <a:ext cx="91953" cy="92732"/>
            </a:xfrm>
            <a:custGeom>
              <a:avLst/>
              <a:gdLst/>
              <a:ahLst/>
              <a:cxnLst/>
              <a:rect l="l" t="t" r="r" b="b"/>
              <a:pathLst>
                <a:path w="2951" h="2976" fill="none" extrusionOk="0">
                  <a:moveTo>
                    <a:pt x="2950" y="1488"/>
                  </a:moveTo>
                  <a:cubicBezTo>
                    <a:pt x="2950" y="2306"/>
                    <a:pt x="2281" y="2976"/>
                    <a:pt x="1463" y="2976"/>
                  </a:cubicBezTo>
                  <a:cubicBezTo>
                    <a:pt x="645" y="2976"/>
                    <a:pt x="0" y="2306"/>
                    <a:pt x="0" y="1488"/>
                  </a:cubicBezTo>
                  <a:cubicBezTo>
                    <a:pt x="0" y="670"/>
                    <a:pt x="645" y="1"/>
                    <a:pt x="1463" y="1"/>
                  </a:cubicBezTo>
                  <a:cubicBezTo>
                    <a:pt x="2281" y="1"/>
                    <a:pt x="2950" y="670"/>
                    <a:pt x="2950" y="1488"/>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31" name="Google Shape;1131;p14"/>
            <p:cNvSpPr/>
            <p:nvPr/>
          </p:nvSpPr>
          <p:spPr>
            <a:xfrm>
              <a:off x="5666488" y="-125929"/>
              <a:ext cx="43281" cy="43281"/>
            </a:xfrm>
            <a:custGeom>
              <a:avLst/>
              <a:gdLst/>
              <a:ahLst/>
              <a:cxnLst/>
              <a:rect l="l" t="t" r="r" b="b"/>
              <a:pathLst>
                <a:path w="1389" h="1389" extrusionOk="0">
                  <a:moveTo>
                    <a:pt x="695" y="0"/>
                  </a:moveTo>
                  <a:cubicBezTo>
                    <a:pt x="323" y="0"/>
                    <a:pt x="1" y="322"/>
                    <a:pt x="1" y="694"/>
                  </a:cubicBezTo>
                  <a:cubicBezTo>
                    <a:pt x="1" y="1066"/>
                    <a:pt x="323" y="1388"/>
                    <a:pt x="695" y="1388"/>
                  </a:cubicBezTo>
                  <a:cubicBezTo>
                    <a:pt x="1092" y="1388"/>
                    <a:pt x="1389" y="1066"/>
                    <a:pt x="1389" y="694"/>
                  </a:cubicBezTo>
                  <a:cubicBezTo>
                    <a:pt x="1389" y="322"/>
                    <a:pt x="1092"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132" name="Google Shape;1132;p14"/>
          <p:cNvGrpSpPr/>
          <p:nvPr/>
        </p:nvGrpSpPr>
        <p:grpSpPr>
          <a:xfrm rot="5400000">
            <a:off x="6750925" y="4175162"/>
            <a:ext cx="98902" cy="553090"/>
            <a:chOff x="4898850" y="4820550"/>
            <a:chExt cx="98902" cy="553090"/>
          </a:xfrm>
        </p:grpSpPr>
        <p:sp>
          <p:nvSpPr>
            <p:cNvPr id="1133" name="Google Shape;1133;p14"/>
            <p:cNvSpPr/>
            <p:nvPr/>
          </p:nvSpPr>
          <p:spPr>
            <a:xfrm>
              <a:off x="4898850" y="4820550"/>
              <a:ext cx="98902" cy="98902"/>
            </a:xfrm>
            <a:custGeom>
              <a:avLst/>
              <a:gdLst/>
              <a:ahLst/>
              <a:cxnLst/>
              <a:rect l="l" t="t" r="r" b="b"/>
              <a:pathLst>
                <a:path w="3174" h="3174" fill="none" extrusionOk="0">
                  <a:moveTo>
                    <a:pt x="1810" y="124"/>
                  </a:moveTo>
                  <a:cubicBezTo>
                    <a:pt x="2603" y="248"/>
                    <a:pt x="3173" y="1017"/>
                    <a:pt x="3024" y="1810"/>
                  </a:cubicBezTo>
                  <a:cubicBezTo>
                    <a:pt x="2900" y="2603"/>
                    <a:pt x="2157" y="3173"/>
                    <a:pt x="1339" y="3025"/>
                  </a:cubicBezTo>
                  <a:cubicBezTo>
                    <a:pt x="545" y="2901"/>
                    <a:pt x="0" y="2157"/>
                    <a:pt x="124" y="1339"/>
                  </a:cubicBezTo>
                  <a:cubicBezTo>
                    <a:pt x="248" y="546"/>
                    <a:pt x="992" y="0"/>
                    <a:pt x="1810" y="124"/>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34" name="Google Shape;1134;p14"/>
            <p:cNvSpPr/>
            <p:nvPr/>
          </p:nvSpPr>
          <p:spPr>
            <a:xfrm>
              <a:off x="4924339" y="4847971"/>
              <a:ext cx="46366" cy="43094"/>
            </a:xfrm>
            <a:custGeom>
              <a:avLst/>
              <a:gdLst/>
              <a:ahLst/>
              <a:cxnLst/>
              <a:rect l="l" t="t" r="r" b="b"/>
              <a:pathLst>
                <a:path w="1488" h="1383" extrusionOk="0">
                  <a:moveTo>
                    <a:pt x="744" y="1"/>
                  </a:moveTo>
                  <a:cubicBezTo>
                    <a:pt x="417" y="1"/>
                    <a:pt x="119" y="253"/>
                    <a:pt x="74" y="583"/>
                  </a:cubicBezTo>
                  <a:cubicBezTo>
                    <a:pt x="0" y="955"/>
                    <a:pt x="273" y="1327"/>
                    <a:pt x="645" y="1376"/>
                  </a:cubicBezTo>
                  <a:cubicBezTo>
                    <a:pt x="676" y="1380"/>
                    <a:pt x="708" y="1383"/>
                    <a:pt x="739" y="1383"/>
                  </a:cubicBezTo>
                  <a:cubicBezTo>
                    <a:pt x="1074" y="1383"/>
                    <a:pt x="1370" y="1146"/>
                    <a:pt x="1438" y="806"/>
                  </a:cubicBezTo>
                  <a:cubicBezTo>
                    <a:pt x="1487" y="434"/>
                    <a:pt x="1240" y="62"/>
                    <a:pt x="868" y="13"/>
                  </a:cubicBezTo>
                  <a:cubicBezTo>
                    <a:pt x="826" y="4"/>
                    <a:pt x="785" y="1"/>
                    <a:pt x="74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35" name="Google Shape;1135;p14"/>
            <p:cNvSpPr/>
            <p:nvPr/>
          </p:nvSpPr>
          <p:spPr>
            <a:xfrm>
              <a:off x="4901935" y="5281687"/>
              <a:ext cx="91953" cy="91953"/>
            </a:xfrm>
            <a:custGeom>
              <a:avLst/>
              <a:gdLst/>
              <a:ahLst/>
              <a:cxnLst/>
              <a:rect l="l" t="t" r="r" b="b"/>
              <a:pathLst>
                <a:path w="2951" h="2951" fill="none" extrusionOk="0">
                  <a:moveTo>
                    <a:pt x="1463" y="2951"/>
                  </a:moveTo>
                  <a:cubicBezTo>
                    <a:pt x="645" y="2951"/>
                    <a:pt x="0" y="2306"/>
                    <a:pt x="0" y="1488"/>
                  </a:cubicBezTo>
                  <a:cubicBezTo>
                    <a:pt x="0" y="670"/>
                    <a:pt x="645" y="1"/>
                    <a:pt x="1463" y="1"/>
                  </a:cubicBezTo>
                  <a:cubicBezTo>
                    <a:pt x="2281" y="1"/>
                    <a:pt x="2950" y="670"/>
                    <a:pt x="2950" y="1488"/>
                  </a:cubicBezTo>
                  <a:cubicBezTo>
                    <a:pt x="2950" y="2306"/>
                    <a:pt x="2281" y="2951"/>
                    <a:pt x="1463" y="2951"/>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36" name="Google Shape;1136;p14"/>
            <p:cNvSpPr/>
            <p:nvPr/>
          </p:nvSpPr>
          <p:spPr>
            <a:xfrm>
              <a:off x="4925866" y="5306428"/>
              <a:ext cx="43281" cy="43281"/>
            </a:xfrm>
            <a:custGeom>
              <a:avLst/>
              <a:gdLst/>
              <a:ahLst/>
              <a:cxnLst/>
              <a:rect l="l" t="t" r="r" b="b"/>
              <a:pathLst>
                <a:path w="1389" h="1389" extrusionOk="0">
                  <a:moveTo>
                    <a:pt x="695" y="0"/>
                  </a:moveTo>
                  <a:cubicBezTo>
                    <a:pt x="323" y="0"/>
                    <a:pt x="1" y="297"/>
                    <a:pt x="1" y="694"/>
                  </a:cubicBezTo>
                  <a:cubicBezTo>
                    <a:pt x="1" y="1066"/>
                    <a:pt x="323" y="1388"/>
                    <a:pt x="695" y="1388"/>
                  </a:cubicBezTo>
                  <a:cubicBezTo>
                    <a:pt x="1091" y="1388"/>
                    <a:pt x="1389" y="1066"/>
                    <a:pt x="1389" y="694"/>
                  </a:cubicBezTo>
                  <a:cubicBezTo>
                    <a:pt x="1389" y="297"/>
                    <a:pt x="1091"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37" name="Google Shape;1137;p14"/>
            <p:cNvSpPr/>
            <p:nvPr/>
          </p:nvSpPr>
          <p:spPr>
            <a:xfrm>
              <a:off x="4942100" y="4917862"/>
              <a:ext cx="31" cy="358465"/>
            </a:xfrm>
            <a:custGeom>
              <a:avLst/>
              <a:gdLst/>
              <a:ahLst/>
              <a:cxnLst/>
              <a:rect l="l" t="t" r="r" b="b"/>
              <a:pathLst>
                <a:path w="1" h="11504" fill="none" extrusionOk="0">
                  <a:moveTo>
                    <a:pt x="0" y="11503"/>
                  </a:moveTo>
                  <a:lnTo>
                    <a:pt x="0" y="1"/>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138" name="Google Shape;1138;p14"/>
          <p:cNvGrpSpPr/>
          <p:nvPr/>
        </p:nvGrpSpPr>
        <p:grpSpPr>
          <a:xfrm>
            <a:off x="-1414555" y="3744529"/>
            <a:ext cx="2297800" cy="347400"/>
            <a:chOff x="-1414555" y="3744529"/>
            <a:chExt cx="2297800" cy="347400"/>
          </a:xfrm>
        </p:grpSpPr>
        <p:sp>
          <p:nvSpPr>
            <p:cNvPr id="1139" name="Google Shape;1139;p14"/>
            <p:cNvSpPr/>
            <p:nvPr/>
          </p:nvSpPr>
          <p:spPr>
            <a:xfrm>
              <a:off x="-1414555" y="4023829"/>
              <a:ext cx="1994700" cy="68100"/>
            </a:xfrm>
            <a:prstGeom prst="roundRect">
              <a:avLst>
                <a:gd name="adj" fmla="val 50000"/>
              </a:avLst>
            </a:prstGeom>
            <a:gradFill>
              <a:gsLst>
                <a:gs pos="0">
                  <a:schemeClr val="lt2"/>
                </a:gs>
                <a:gs pos="100000">
                  <a:schemeClr val="accent2"/>
                </a:gs>
              </a:gsLst>
              <a:lin ang="26986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40" name="Google Shape;1140;p14"/>
            <p:cNvSpPr/>
            <p:nvPr/>
          </p:nvSpPr>
          <p:spPr>
            <a:xfrm>
              <a:off x="-1111455" y="3744529"/>
              <a:ext cx="1994700" cy="68100"/>
            </a:xfrm>
            <a:prstGeom prst="roundRect">
              <a:avLst>
                <a:gd name="adj" fmla="val 50000"/>
              </a:avLst>
            </a:prstGeom>
            <a:gradFill>
              <a:gsLst>
                <a:gs pos="0">
                  <a:schemeClr val="lt2"/>
                </a:gs>
                <a:gs pos="100000">
                  <a:schemeClr val="accent2"/>
                </a:gs>
              </a:gsLst>
              <a:lin ang="26986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141" name="Google Shape;1141;p14"/>
          <p:cNvGrpSpPr/>
          <p:nvPr/>
        </p:nvGrpSpPr>
        <p:grpSpPr>
          <a:xfrm rot="10800000">
            <a:off x="-155261" y="2431003"/>
            <a:ext cx="883262" cy="242091"/>
            <a:chOff x="2300350" y="2601250"/>
            <a:chExt cx="2275275" cy="623625"/>
          </a:xfrm>
        </p:grpSpPr>
        <p:sp>
          <p:nvSpPr>
            <p:cNvPr id="1142" name="Google Shape;1142;p14"/>
            <p:cNvSpPr/>
            <p:nvPr/>
          </p:nvSpPr>
          <p:spPr>
            <a:xfrm>
              <a:off x="2300350" y="2601250"/>
              <a:ext cx="392100" cy="623625"/>
            </a:xfrm>
            <a:custGeom>
              <a:avLst/>
              <a:gdLst/>
              <a:ahLst/>
              <a:cxnLst/>
              <a:rect l="l" t="t" r="r" b="b"/>
              <a:pathLst>
                <a:path w="15684" h="24945" extrusionOk="0">
                  <a:moveTo>
                    <a:pt x="12720" y="0"/>
                  </a:moveTo>
                  <a:cubicBezTo>
                    <a:pt x="13337" y="0"/>
                    <a:pt x="14078" y="247"/>
                    <a:pt x="14572" y="741"/>
                  </a:cubicBezTo>
                  <a:cubicBezTo>
                    <a:pt x="15684" y="1852"/>
                    <a:pt x="15684" y="3581"/>
                    <a:pt x="14572" y="4569"/>
                  </a:cubicBezTo>
                  <a:lnTo>
                    <a:pt x="6792" y="12349"/>
                  </a:lnTo>
                  <a:lnTo>
                    <a:pt x="14572" y="20128"/>
                  </a:lnTo>
                  <a:cubicBezTo>
                    <a:pt x="15684" y="21240"/>
                    <a:pt x="15684" y="22845"/>
                    <a:pt x="14572" y="23957"/>
                  </a:cubicBezTo>
                  <a:cubicBezTo>
                    <a:pt x="13584" y="24944"/>
                    <a:pt x="11855" y="24944"/>
                    <a:pt x="10744" y="23957"/>
                  </a:cubicBezTo>
                  <a:lnTo>
                    <a:pt x="1112" y="14325"/>
                  </a:lnTo>
                  <a:cubicBezTo>
                    <a:pt x="1" y="13213"/>
                    <a:pt x="1" y="11484"/>
                    <a:pt x="1112" y="10496"/>
                  </a:cubicBezTo>
                  <a:lnTo>
                    <a:pt x="10744" y="741"/>
                  </a:lnTo>
                  <a:cubicBezTo>
                    <a:pt x="11361" y="247"/>
                    <a:pt x="11979" y="0"/>
                    <a:pt x="127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43" name="Google Shape;1143;p14"/>
            <p:cNvSpPr/>
            <p:nvPr/>
          </p:nvSpPr>
          <p:spPr>
            <a:xfrm>
              <a:off x="2680075" y="2601250"/>
              <a:ext cx="389025" cy="623625"/>
            </a:xfrm>
            <a:custGeom>
              <a:avLst/>
              <a:gdLst/>
              <a:ahLst/>
              <a:cxnLst/>
              <a:rect l="l" t="t" r="r" b="b"/>
              <a:pathLst>
                <a:path w="15561" h="24945" extrusionOk="0">
                  <a:moveTo>
                    <a:pt x="12596" y="0"/>
                  </a:moveTo>
                  <a:cubicBezTo>
                    <a:pt x="13337" y="0"/>
                    <a:pt x="13955" y="247"/>
                    <a:pt x="14449" y="741"/>
                  </a:cubicBezTo>
                  <a:cubicBezTo>
                    <a:pt x="15560" y="1852"/>
                    <a:pt x="15560" y="3581"/>
                    <a:pt x="14449" y="4569"/>
                  </a:cubicBezTo>
                  <a:lnTo>
                    <a:pt x="6669" y="12349"/>
                  </a:lnTo>
                  <a:lnTo>
                    <a:pt x="14449" y="20128"/>
                  </a:lnTo>
                  <a:cubicBezTo>
                    <a:pt x="15560" y="21240"/>
                    <a:pt x="15560" y="22845"/>
                    <a:pt x="14449" y="23957"/>
                  </a:cubicBezTo>
                  <a:cubicBezTo>
                    <a:pt x="13461" y="24944"/>
                    <a:pt x="11732" y="24944"/>
                    <a:pt x="10621" y="23957"/>
                  </a:cubicBezTo>
                  <a:lnTo>
                    <a:pt x="988" y="14325"/>
                  </a:lnTo>
                  <a:cubicBezTo>
                    <a:pt x="1" y="13213"/>
                    <a:pt x="1" y="11484"/>
                    <a:pt x="988" y="10496"/>
                  </a:cubicBezTo>
                  <a:lnTo>
                    <a:pt x="10621" y="741"/>
                  </a:lnTo>
                  <a:cubicBezTo>
                    <a:pt x="11238"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44" name="Google Shape;1144;p14"/>
            <p:cNvSpPr/>
            <p:nvPr/>
          </p:nvSpPr>
          <p:spPr>
            <a:xfrm>
              <a:off x="3056725" y="2601250"/>
              <a:ext cx="389000" cy="623625"/>
            </a:xfrm>
            <a:custGeom>
              <a:avLst/>
              <a:gdLst/>
              <a:ahLst/>
              <a:cxnLst/>
              <a:rect l="l" t="t" r="r" b="b"/>
              <a:pathLst>
                <a:path w="15560" h="24945" extrusionOk="0">
                  <a:moveTo>
                    <a:pt x="12596" y="0"/>
                  </a:moveTo>
                  <a:cubicBezTo>
                    <a:pt x="13337" y="0"/>
                    <a:pt x="13954" y="247"/>
                    <a:pt x="14448" y="741"/>
                  </a:cubicBezTo>
                  <a:cubicBezTo>
                    <a:pt x="15559" y="1852"/>
                    <a:pt x="15559" y="3581"/>
                    <a:pt x="14448" y="4569"/>
                  </a:cubicBezTo>
                  <a:lnTo>
                    <a:pt x="6792" y="12349"/>
                  </a:lnTo>
                  <a:lnTo>
                    <a:pt x="14448" y="20128"/>
                  </a:lnTo>
                  <a:cubicBezTo>
                    <a:pt x="15559" y="21240"/>
                    <a:pt x="15559" y="22845"/>
                    <a:pt x="14448" y="23957"/>
                  </a:cubicBezTo>
                  <a:cubicBezTo>
                    <a:pt x="13460" y="24944"/>
                    <a:pt x="11731" y="24944"/>
                    <a:pt x="10743" y="23957"/>
                  </a:cubicBezTo>
                  <a:lnTo>
                    <a:pt x="988" y="14325"/>
                  </a:lnTo>
                  <a:cubicBezTo>
                    <a:pt x="0" y="13213"/>
                    <a:pt x="0" y="11484"/>
                    <a:pt x="988" y="10496"/>
                  </a:cubicBezTo>
                  <a:lnTo>
                    <a:pt x="10743" y="741"/>
                  </a:lnTo>
                  <a:cubicBezTo>
                    <a:pt x="11237"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45" name="Google Shape;1145;p14"/>
            <p:cNvSpPr/>
            <p:nvPr/>
          </p:nvSpPr>
          <p:spPr>
            <a:xfrm>
              <a:off x="3433350"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1" y="13213"/>
                    <a:pt x="1"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46" name="Google Shape;1146;p14"/>
            <p:cNvSpPr/>
            <p:nvPr/>
          </p:nvSpPr>
          <p:spPr>
            <a:xfrm>
              <a:off x="3810000" y="2601250"/>
              <a:ext cx="389000" cy="623625"/>
            </a:xfrm>
            <a:custGeom>
              <a:avLst/>
              <a:gdLst/>
              <a:ahLst/>
              <a:cxnLst/>
              <a:rect l="l" t="t" r="r" b="b"/>
              <a:pathLst>
                <a:path w="15560" h="24945" extrusionOk="0">
                  <a:moveTo>
                    <a:pt x="12596" y="0"/>
                  </a:moveTo>
                  <a:cubicBezTo>
                    <a:pt x="13337" y="0"/>
                    <a:pt x="13954" y="247"/>
                    <a:pt x="14572" y="741"/>
                  </a:cubicBezTo>
                  <a:cubicBezTo>
                    <a:pt x="15559" y="1852"/>
                    <a:pt x="15559" y="3581"/>
                    <a:pt x="14572" y="4569"/>
                  </a:cubicBezTo>
                  <a:lnTo>
                    <a:pt x="6792" y="12349"/>
                  </a:lnTo>
                  <a:lnTo>
                    <a:pt x="14572" y="20128"/>
                  </a:lnTo>
                  <a:cubicBezTo>
                    <a:pt x="15559" y="21240"/>
                    <a:pt x="15559" y="22845"/>
                    <a:pt x="14572" y="23957"/>
                  </a:cubicBezTo>
                  <a:cubicBezTo>
                    <a:pt x="13460" y="24944"/>
                    <a:pt x="11731" y="24944"/>
                    <a:pt x="10743" y="23957"/>
                  </a:cubicBezTo>
                  <a:lnTo>
                    <a:pt x="988" y="14325"/>
                  </a:lnTo>
                  <a:cubicBezTo>
                    <a:pt x="0" y="13213"/>
                    <a:pt x="0" y="11484"/>
                    <a:pt x="988" y="10496"/>
                  </a:cubicBezTo>
                  <a:lnTo>
                    <a:pt x="10743" y="741"/>
                  </a:lnTo>
                  <a:cubicBezTo>
                    <a:pt x="11237" y="247"/>
                    <a:pt x="11978"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47" name="Google Shape;1147;p14"/>
            <p:cNvSpPr/>
            <p:nvPr/>
          </p:nvSpPr>
          <p:spPr>
            <a:xfrm>
              <a:off x="4186625"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0" y="13213"/>
                    <a:pt x="0"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header 1">
  <p:cSld name="BLANK_4">
    <p:spTree>
      <p:nvGrpSpPr>
        <p:cNvPr id="1" name="Shape 1148"/>
        <p:cNvGrpSpPr/>
        <p:nvPr/>
      </p:nvGrpSpPr>
      <p:grpSpPr>
        <a:xfrm>
          <a:off x="0" y="0"/>
          <a:ext cx="0" cy="0"/>
          <a:chOff x="0" y="0"/>
          <a:chExt cx="0" cy="0"/>
        </a:xfrm>
      </p:grpSpPr>
      <p:grpSp>
        <p:nvGrpSpPr>
          <p:cNvPr id="1149" name="Google Shape;1149;p15"/>
          <p:cNvGrpSpPr/>
          <p:nvPr/>
        </p:nvGrpSpPr>
        <p:grpSpPr>
          <a:xfrm>
            <a:off x="-24" y="-27"/>
            <a:ext cx="9143711" cy="5143338"/>
            <a:chOff x="597550" y="708125"/>
            <a:chExt cx="6449225" cy="4193850"/>
          </a:xfrm>
        </p:grpSpPr>
        <p:sp>
          <p:nvSpPr>
            <p:cNvPr id="1150" name="Google Shape;1150;p15"/>
            <p:cNvSpPr/>
            <p:nvPr/>
          </p:nvSpPr>
          <p:spPr>
            <a:xfrm>
              <a:off x="597550" y="489360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51" name="Google Shape;1151;p15"/>
            <p:cNvSpPr/>
            <p:nvPr/>
          </p:nvSpPr>
          <p:spPr>
            <a:xfrm>
              <a:off x="597550" y="478037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52" name="Google Shape;1152;p15"/>
            <p:cNvSpPr/>
            <p:nvPr/>
          </p:nvSpPr>
          <p:spPr>
            <a:xfrm>
              <a:off x="597550" y="466715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53" name="Google Shape;1153;p15"/>
            <p:cNvSpPr/>
            <p:nvPr/>
          </p:nvSpPr>
          <p:spPr>
            <a:xfrm>
              <a:off x="597550" y="45539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54" name="Google Shape;1154;p15"/>
            <p:cNvSpPr/>
            <p:nvPr/>
          </p:nvSpPr>
          <p:spPr>
            <a:xfrm>
              <a:off x="597550" y="44414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55" name="Google Shape;1155;p15"/>
            <p:cNvSpPr/>
            <p:nvPr/>
          </p:nvSpPr>
          <p:spPr>
            <a:xfrm>
              <a:off x="597550" y="43282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56" name="Google Shape;1156;p15"/>
            <p:cNvSpPr/>
            <p:nvPr/>
          </p:nvSpPr>
          <p:spPr>
            <a:xfrm>
              <a:off x="597550" y="421502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57" name="Google Shape;1157;p15"/>
            <p:cNvSpPr/>
            <p:nvPr/>
          </p:nvSpPr>
          <p:spPr>
            <a:xfrm>
              <a:off x="597550" y="410180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58" name="Google Shape;1158;p15"/>
            <p:cNvSpPr/>
            <p:nvPr/>
          </p:nvSpPr>
          <p:spPr>
            <a:xfrm>
              <a:off x="597550" y="398857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59" name="Google Shape;1159;p15"/>
            <p:cNvSpPr/>
            <p:nvPr/>
          </p:nvSpPr>
          <p:spPr>
            <a:xfrm>
              <a:off x="597550" y="38753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60" name="Google Shape;1160;p15"/>
            <p:cNvSpPr/>
            <p:nvPr/>
          </p:nvSpPr>
          <p:spPr>
            <a:xfrm>
              <a:off x="597550" y="37621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61" name="Google Shape;1161;p15"/>
            <p:cNvSpPr/>
            <p:nvPr/>
          </p:nvSpPr>
          <p:spPr>
            <a:xfrm>
              <a:off x="597550" y="3649650"/>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62" name="Google Shape;1162;p15"/>
            <p:cNvSpPr/>
            <p:nvPr/>
          </p:nvSpPr>
          <p:spPr>
            <a:xfrm>
              <a:off x="597550" y="3536425"/>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63" name="Google Shape;1163;p15"/>
            <p:cNvSpPr/>
            <p:nvPr/>
          </p:nvSpPr>
          <p:spPr>
            <a:xfrm>
              <a:off x="597550" y="3423225"/>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64" name="Google Shape;1164;p15"/>
            <p:cNvSpPr/>
            <p:nvPr/>
          </p:nvSpPr>
          <p:spPr>
            <a:xfrm>
              <a:off x="597550" y="3310000"/>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65" name="Google Shape;1165;p15"/>
            <p:cNvSpPr/>
            <p:nvPr/>
          </p:nvSpPr>
          <p:spPr>
            <a:xfrm>
              <a:off x="597550" y="3196775"/>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66" name="Google Shape;1166;p15"/>
            <p:cNvSpPr/>
            <p:nvPr/>
          </p:nvSpPr>
          <p:spPr>
            <a:xfrm>
              <a:off x="597550" y="30835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67" name="Google Shape;1167;p15"/>
            <p:cNvSpPr/>
            <p:nvPr/>
          </p:nvSpPr>
          <p:spPr>
            <a:xfrm>
              <a:off x="597550" y="29703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68" name="Google Shape;1168;p15"/>
            <p:cNvSpPr/>
            <p:nvPr/>
          </p:nvSpPr>
          <p:spPr>
            <a:xfrm>
              <a:off x="597550" y="2857850"/>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69" name="Google Shape;1169;p15"/>
            <p:cNvSpPr/>
            <p:nvPr/>
          </p:nvSpPr>
          <p:spPr>
            <a:xfrm>
              <a:off x="597550" y="2744625"/>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70" name="Google Shape;1170;p15"/>
            <p:cNvSpPr/>
            <p:nvPr/>
          </p:nvSpPr>
          <p:spPr>
            <a:xfrm>
              <a:off x="597550" y="263140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71" name="Google Shape;1171;p15"/>
            <p:cNvSpPr/>
            <p:nvPr/>
          </p:nvSpPr>
          <p:spPr>
            <a:xfrm>
              <a:off x="597550" y="251817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72" name="Google Shape;1172;p15"/>
            <p:cNvSpPr/>
            <p:nvPr/>
          </p:nvSpPr>
          <p:spPr>
            <a:xfrm>
              <a:off x="597550" y="240495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73" name="Google Shape;1173;p15"/>
            <p:cNvSpPr/>
            <p:nvPr/>
          </p:nvSpPr>
          <p:spPr>
            <a:xfrm>
              <a:off x="597550" y="22917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74" name="Google Shape;1174;p15"/>
            <p:cNvSpPr/>
            <p:nvPr/>
          </p:nvSpPr>
          <p:spPr>
            <a:xfrm>
              <a:off x="597550" y="21792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75" name="Google Shape;1175;p15"/>
            <p:cNvSpPr/>
            <p:nvPr/>
          </p:nvSpPr>
          <p:spPr>
            <a:xfrm>
              <a:off x="597550" y="20660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76" name="Google Shape;1176;p15"/>
            <p:cNvSpPr/>
            <p:nvPr/>
          </p:nvSpPr>
          <p:spPr>
            <a:xfrm>
              <a:off x="597550" y="1952825"/>
              <a:ext cx="6449225" cy="7625"/>
            </a:xfrm>
            <a:custGeom>
              <a:avLst/>
              <a:gdLst/>
              <a:ahLst/>
              <a:cxnLst/>
              <a:rect l="l" t="t" r="r" b="b"/>
              <a:pathLst>
                <a:path w="257969" h="305" extrusionOk="0">
                  <a:moveTo>
                    <a:pt x="0" y="1"/>
                  </a:moveTo>
                  <a:lnTo>
                    <a:pt x="257969" y="1"/>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77" name="Google Shape;1177;p15"/>
            <p:cNvSpPr/>
            <p:nvPr/>
          </p:nvSpPr>
          <p:spPr>
            <a:xfrm>
              <a:off x="597550" y="183960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78" name="Google Shape;1178;p15"/>
            <p:cNvSpPr/>
            <p:nvPr/>
          </p:nvSpPr>
          <p:spPr>
            <a:xfrm>
              <a:off x="597550" y="172637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79" name="Google Shape;1179;p15"/>
            <p:cNvSpPr/>
            <p:nvPr/>
          </p:nvSpPr>
          <p:spPr>
            <a:xfrm>
              <a:off x="597550" y="161315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80" name="Google Shape;1180;p15"/>
            <p:cNvSpPr/>
            <p:nvPr/>
          </p:nvSpPr>
          <p:spPr>
            <a:xfrm>
              <a:off x="597550" y="14999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81" name="Google Shape;1181;p15"/>
            <p:cNvSpPr/>
            <p:nvPr/>
          </p:nvSpPr>
          <p:spPr>
            <a:xfrm>
              <a:off x="597550" y="13874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82" name="Google Shape;1182;p15"/>
            <p:cNvSpPr/>
            <p:nvPr/>
          </p:nvSpPr>
          <p:spPr>
            <a:xfrm>
              <a:off x="597550" y="12742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83" name="Google Shape;1183;p15"/>
            <p:cNvSpPr/>
            <p:nvPr/>
          </p:nvSpPr>
          <p:spPr>
            <a:xfrm>
              <a:off x="597550" y="11610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84" name="Google Shape;1184;p15"/>
            <p:cNvSpPr/>
            <p:nvPr/>
          </p:nvSpPr>
          <p:spPr>
            <a:xfrm>
              <a:off x="597550" y="104780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85" name="Google Shape;1185;p15"/>
            <p:cNvSpPr/>
            <p:nvPr/>
          </p:nvSpPr>
          <p:spPr>
            <a:xfrm>
              <a:off x="597550" y="93457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86" name="Google Shape;1186;p15"/>
            <p:cNvSpPr/>
            <p:nvPr/>
          </p:nvSpPr>
          <p:spPr>
            <a:xfrm>
              <a:off x="597550" y="8213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87" name="Google Shape;1187;p15"/>
            <p:cNvSpPr/>
            <p:nvPr/>
          </p:nvSpPr>
          <p:spPr>
            <a:xfrm>
              <a:off x="597550" y="70812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188" name="Google Shape;1188;p15"/>
          <p:cNvSpPr txBox="1">
            <a:spLocks noGrp="1"/>
          </p:cNvSpPr>
          <p:nvPr>
            <p:ph type="title"/>
          </p:nvPr>
        </p:nvSpPr>
        <p:spPr>
          <a:xfrm>
            <a:off x="864525" y="2405675"/>
            <a:ext cx="7566300" cy="841800"/>
          </a:xfrm>
          <a:prstGeom prst="rect">
            <a:avLst/>
          </a:prstGeom>
          <a:effectLst>
            <a:outerShdw blurRad="142875" algn="bl" rotWithShape="0">
              <a:schemeClr val="accent2">
                <a:alpha val="40000"/>
              </a:schemeClr>
            </a:outerShdw>
          </a:effectLst>
        </p:spPr>
        <p:txBody>
          <a:bodyPr spcFirstLastPara="1" wrap="square" lIns="91425" tIns="91425" rIns="91425" bIns="91425" anchor="ctr" anchorCtr="0">
            <a:noAutofit/>
          </a:bodyPr>
          <a:lstStyle>
            <a:lvl1pPr lvl="0" rtl="0">
              <a:spcBef>
                <a:spcPts val="0"/>
              </a:spcBef>
              <a:spcAft>
                <a:spcPts val="0"/>
              </a:spcAft>
              <a:buSzPts val="3600"/>
              <a:buNone/>
              <a:defRPr sz="50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189" name="Google Shape;1189;p15"/>
          <p:cNvSpPr txBox="1">
            <a:spLocks noGrp="1"/>
          </p:cNvSpPr>
          <p:nvPr>
            <p:ph type="subTitle" idx="1"/>
          </p:nvPr>
        </p:nvSpPr>
        <p:spPr>
          <a:xfrm>
            <a:off x="864525" y="3440475"/>
            <a:ext cx="4644000" cy="344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800"/>
              <a:buNone/>
              <a:defRPr sz="1800"/>
            </a:lvl1pPr>
            <a:lvl2pPr lvl="1" algn="ctr" rtl="0">
              <a:lnSpc>
                <a:spcPct val="100000"/>
              </a:lnSpc>
              <a:spcBef>
                <a:spcPts val="0"/>
              </a:spcBef>
              <a:spcAft>
                <a:spcPts val="0"/>
              </a:spcAft>
              <a:buSzPts val="1800"/>
              <a:buNone/>
              <a:defRPr sz="1800"/>
            </a:lvl2pPr>
            <a:lvl3pPr lvl="2" algn="ctr" rtl="0">
              <a:lnSpc>
                <a:spcPct val="100000"/>
              </a:lnSpc>
              <a:spcBef>
                <a:spcPts val="0"/>
              </a:spcBef>
              <a:spcAft>
                <a:spcPts val="0"/>
              </a:spcAft>
              <a:buSzPts val="1800"/>
              <a:buNone/>
              <a:defRPr sz="1800"/>
            </a:lvl3pPr>
            <a:lvl4pPr lvl="3" algn="ctr" rtl="0">
              <a:lnSpc>
                <a:spcPct val="100000"/>
              </a:lnSpc>
              <a:spcBef>
                <a:spcPts val="0"/>
              </a:spcBef>
              <a:spcAft>
                <a:spcPts val="0"/>
              </a:spcAft>
              <a:buSzPts val="1800"/>
              <a:buNone/>
              <a:defRPr sz="1800"/>
            </a:lvl4pPr>
            <a:lvl5pPr lvl="4" algn="ctr" rtl="0">
              <a:lnSpc>
                <a:spcPct val="100000"/>
              </a:lnSpc>
              <a:spcBef>
                <a:spcPts val="0"/>
              </a:spcBef>
              <a:spcAft>
                <a:spcPts val="0"/>
              </a:spcAft>
              <a:buSzPts val="1800"/>
              <a:buNone/>
              <a:defRPr sz="1800"/>
            </a:lvl5pPr>
            <a:lvl6pPr lvl="5" algn="ctr" rtl="0">
              <a:lnSpc>
                <a:spcPct val="100000"/>
              </a:lnSpc>
              <a:spcBef>
                <a:spcPts val="0"/>
              </a:spcBef>
              <a:spcAft>
                <a:spcPts val="0"/>
              </a:spcAft>
              <a:buSzPts val="1800"/>
              <a:buNone/>
              <a:defRPr sz="1800"/>
            </a:lvl6pPr>
            <a:lvl7pPr lvl="6" algn="ctr" rtl="0">
              <a:lnSpc>
                <a:spcPct val="100000"/>
              </a:lnSpc>
              <a:spcBef>
                <a:spcPts val="0"/>
              </a:spcBef>
              <a:spcAft>
                <a:spcPts val="0"/>
              </a:spcAft>
              <a:buSzPts val="1800"/>
              <a:buNone/>
              <a:defRPr sz="1800"/>
            </a:lvl7pPr>
            <a:lvl8pPr lvl="7" algn="ctr" rtl="0">
              <a:lnSpc>
                <a:spcPct val="100000"/>
              </a:lnSpc>
              <a:spcBef>
                <a:spcPts val="0"/>
              </a:spcBef>
              <a:spcAft>
                <a:spcPts val="0"/>
              </a:spcAft>
              <a:buSzPts val="1800"/>
              <a:buNone/>
              <a:defRPr sz="1800"/>
            </a:lvl8pPr>
            <a:lvl9pPr lvl="8" algn="ctr" rtl="0">
              <a:lnSpc>
                <a:spcPct val="100000"/>
              </a:lnSpc>
              <a:spcBef>
                <a:spcPts val="0"/>
              </a:spcBef>
              <a:spcAft>
                <a:spcPts val="0"/>
              </a:spcAft>
              <a:buSzPts val="1800"/>
              <a:buNone/>
              <a:defRPr sz="1800"/>
            </a:lvl9pPr>
          </a:lstStyle>
          <a:p>
            <a:endParaRPr/>
          </a:p>
        </p:txBody>
      </p:sp>
      <p:sp>
        <p:nvSpPr>
          <p:cNvPr id="1190" name="Google Shape;1190;p15"/>
          <p:cNvSpPr txBox="1">
            <a:spLocks noGrp="1"/>
          </p:cNvSpPr>
          <p:nvPr>
            <p:ph type="title" idx="2" hasCustomPrompt="1"/>
          </p:nvPr>
        </p:nvSpPr>
        <p:spPr>
          <a:xfrm>
            <a:off x="864525" y="1484975"/>
            <a:ext cx="2130300" cy="920700"/>
          </a:xfrm>
          <a:prstGeom prst="rect">
            <a:avLst/>
          </a:prstGeom>
          <a:effectLst>
            <a:outerShdw blurRad="57150" algn="bl" rotWithShape="0">
              <a:schemeClr val="accent2"/>
            </a:outerShdw>
          </a:effectLst>
        </p:spPr>
        <p:txBody>
          <a:bodyPr spcFirstLastPara="1" wrap="square" lIns="91425" tIns="91425" rIns="91425" bIns="91425" anchor="ctr" anchorCtr="0">
            <a:noAutofit/>
          </a:bodyPr>
          <a:lstStyle>
            <a:lvl1pPr lvl="0" rtl="0">
              <a:spcBef>
                <a:spcPts val="0"/>
              </a:spcBef>
              <a:spcAft>
                <a:spcPts val="0"/>
              </a:spcAft>
              <a:buClr>
                <a:schemeClr val="accent2"/>
              </a:buClr>
              <a:buSzPts val="8000"/>
              <a:buNone/>
              <a:defRPr sz="8000">
                <a:solidFill>
                  <a:schemeClr val="accent2"/>
                </a:solidFill>
              </a:defRPr>
            </a:lvl1pPr>
            <a:lvl2pPr lvl="1" algn="ctr" rtl="0">
              <a:spcBef>
                <a:spcPts val="0"/>
              </a:spcBef>
              <a:spcAft>
                <a:spcPts val="0"/>
              </a:spcAft>
              <a:buClr>
                <a:schemeClr val="accent2"/>
              </a:buClr>
              <a:buSzPts val="8000"/>
              <a:buNone/>
              <a:defRPr sz="8000">
                <a:solidFill>
                  <a:schemeClr val="accent2"/>
                </a:solidFill>
              </a:defRPr>
            </a:lvl2pPr>
            <a:lvl3pPr lvl="2" algn="ctr" rtl="0">
              <a:spcBef>
                <a:spcPts val="0"/>
              </a:spcBef>
              <a:spcAft>
                <a:spcPts val="0"/>
              </a:spcAft>
              <a:buClr>
                <a:schemeClr val="accent2"/>
              </a:buClr>
              <a:buSzPts val="8000"/>
              <a:buNone/>
              <a:defRPr sz="8000">
                <a:solidFill>
                  <a:schemeClr val="accent2"/>
                </a:solidFill>
              </a:defRPr>
            </a:lvl3pPr>
            <a:lvl4pPr lvl="3" algn="ctr" rtl="0">
              <a:spcBef>
                <a:spcPts val="0"/>
              </a:spcBef>
              <a:spcAft>
                <a:spcPts val="0"/>
              </a:spcAft>
              <a:buClr>
                <a:schemeClr val="accent2"/>
              </a:buClr>
              <a:buSzPts val="8000"/>
              <a:buNone/>
              <a:defRPr sz="8000">
                <a:solidFill>
                  <a:schemeClr val="accent2"/>
                </a:solidFill>
              </a:defRPr>
            </a:lvl4pPr>
            <a:lvl5pPr lvl="4" algn="ctr" rtl="0">
              <a:spcBef>
                <a:spcPts val="0"/>
              </a:spcBef>
              <a:spcAft>
                <a:spcPts val="0"/>
              </a:spcAft>
              <a:buClr>
                <a:schemeClr val="accent2"/>
              </a:buClr>
              <a:buSzPts val="8000"/>
              <a:buNone/>
              <a:defRPr sz="8000">
                <a:solidFill>
                  <a:schemeClr val="accent2"/>
                </a:solidFill>
              </a:defRPr>
            </a:lvl5pPr>
            <a:lvl6pPr lvl="5" algn="ctr" rtl="0">
              <a:spcBef>
                <a:spcPts val="0"/>
              </a:spcBef>
              <a:spcAft>
                <a:spcPts val="0"/>
              </a:spcAft>
              <a:buClr>
                <a:schemeClr val="accent2"/>
              </a:buClr>
              <a:buSzPts val="8000"/>
              <a:buNone/>
              <a:defRPr sz="8000">
                <a:solidFill>
                  <a:schemeClr val="accent2"/>
                </a:solidFill>
              </a:defRPr>
            </a:lvl6pPr>
            <a:lvl7pPr lvl="6" algn="ctr" rtl="0">
              <a:spcBef>
                <a:spcPts val="0"/>
              </a:spcBef>
              <a:spcAft>
                <a:spcPts val="0"/>
              </a:spcAft>
              <a:buClr>
                <a:schemeClr val="accent2"/>
              </a:buClr>
              <a:buSzPts val="8000"/>
              <a:buNone/>
              <a:defRPr sz="8000">
                <a:solidFill>
                  <a:schemeClr val="accent2"/>
                </a:solidFill>
              </a:defRPr>
            </a:lvl7pPr>
            <a:lvl8pPr lvl="7" algn="ctr" rtl="0">
              <a:spcBef>
                <a:spcPts val="0"/>
              </a:spcBef>
              <a:spcAft>
                <a:spcPts val="0"/>
              </a:spcAft>
              <a:buClr>
                <a:schemeClr val="accent2"/>
              </a:buClr>
              <a:buSzPts val="8000"/>
              <a:buNone/>
              <a:defRPr sz="8000">
                <a:solidFill>
                  <a:schemeClr val="accent2"/>
                </a:solidFill>
              </a:defRPr>
            </a:lvl8pPr>
            <a:lvl9pPr lvl="8" algn="ctr" rtl="0">
              <a:spcBef>
                <a:spcPts val="0"/>
              </a:spcBef>
              <a:spcAft>
                <a:spcPts val="0"/>
              </a:spcAft>
              <a:buClr>
                <a:schemeClr val="accent2"/>
              </a:buClr>
              <a:buSzPts val="8000"/>
              <a:buNone/>
              <a:defRPr sz="8000">
                <a:solidFill>
                  <a:schemeClr val="accent2"/>
                </a:solidFill>
              </a:defRPr>
            </a:lvl9pPr>
          </a:lstStyle>
          <a:p>
            <a:r>
              <a:t>xx%</a:t>
            </a:r>
          </a:p>
        </p:txBody>
      </p:sp>
      <p:grpSp>
        <p:nvGrpSpPr>
          <p:cNvPr id="1191" name="Google Shape;1191;p15"/>
          <p:cNvGrpSpPr/>
          <p:nvPr/>
        </p:nvGrpSpPr>
        <p:grpSpPr>
          <a:xfrm rot="5400000">
            <a:off x="-32670" y="1621025"/>
            <a:ext cx="98902" cy="553090"/>
            <a:chOff x="4898850" y="4820550"/>
            <a:chExt cx="98902" cy="553090"/>
          </a:xfrm>
        </p:grpSpPr>
        <p:sp>
          <p:nvSpPr>
            <p:cNvPr id="1192" name="Google Shape;1192;p15"/>
            <p:cNvSpPr/>
            <p:nvPr/>
          </p:nvSpPr>
          <p:spPr>
            <a:xfrm>
              <a:off x="4898850" y="4820550"/>
              <a:ext cx="98902" cy="98902"/>
            </a:xfrm>
            <a:custGeom>
              <a:avLst/>
              <a:gdLst/>
              <a:ahLst/>
              <a:cxnLst/>
              <a:rect l="l" t="t" r="r" b="b"/>
              <a:pathLst>
                <a:path w="3174" h="3174" fill="none" extrusionOk="0">
                  <a:moveTo>
                    <a:pt x="1810" y="124"/>
                  </a:moveTo>
                  <a:cubicBezTo>
                    <a:pt x="2603" y="248"/>
                    <a:pt x="3173" y="1017"/>
                    <a:pt x="3024" y="1810"/>
                  </a:cubicBezTo>
                  <a:cubicBezTo>
                    <a:pt x="2900" y="2603"/>
                    <a:pt x="2157" y="3173"/>
                    <a:pt x="1339" y="3025"/>
                  </a:cubicBezTo>
                  <a:cubicBezTo>
                    <a:pt x="545" y="2901"/>
                    <a:pt x="0" y="2157"/>
                    <a:pt x="124" y="1339"/>
                  </a:cubicBezTo>
                  <a:cubicBezTo>
                    <a:pt x="248" y="546"/>
                    <a:pt x="992" y="0"/>
                    <a:pt x="1810" y="124"/>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93" name="Google Shape;1193;p15"/>
            <p:cNvSpPr/>
            <p:nvPr/>
          </p:nvSpPr>
          <p:spPr>
            <a:xfrm>
              <a:off x="4924339" y="4847971"/>
              <a:ext cx="46366" cy="43094"/>
            </a:xfrm>
            <a:custGeom>
              <a:avLst/>
              <a:gdLst/>
              <a:ahLst/>
              <a:cxnLst/>
              <a:rect l="l" t="t" r="r" b="b"/>
              <a:pathLst>
                <a:path w="1488" h="1383" extrusionOk="0">
                  <a:moveTo>
                    <a:pt x="744" y="1"/>
                  </a:moveTo>
                  <a:cubicBezTo>
                    <a:pt x="417" y="1"/>
                    <a:pt x="119" y="253"/>
                    <a:pt x="74" y="583"/>
                  </a:cubicBezTo>
                  <a:cubicBezTo>
                    <a:pt x="0" y="955"/>
                    <a:pt x="273" y="1327"/>
                    <a:pt x="645" y="1376"/>
                  </a:cubicBezTo>
                  <a:cubicBezTo>
                    <a:pt x="676" y="1380"/>
                    <a:pt x="708" y="1383"/>
                    <a:pt x="739" y="1383"/>
                  </a:cubicBezTo>
                  <a:cubicBezTo>
                    <a:pt x="1074" y="1383"/>
                    <a:pt x="1370" y="1146"/>
                    <a:pt x="1438" y="806"/>
                  </a:cubicBezTo>
                  <a:cubicBezTo>
                    <a:pt x="1487" y="434"/>
                    <a:pt x="1240" y="62"/>
                    <a:pt x="868" y="13"/>
                  </a:cubicBezTo>
                  <a:cubicBezTo>
                    <a:pt x="826" y="4"/>
                    <a:pt x="785" y="1"/>
                    <a:pt x="74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94" name="Google Shape;1194;p15"/>
            <p:cNvSpPr/>
            <p:nvPr/>
          </p:nvSpPr>
          <p:spPr>
            <a:xfrm>
              <a:off x="4901935" y="5281687"/>
              <a:ext cx="91953" cy="91953"/>
            </a:xfrm>
            <a:custGeom>
              <a:avLst/>
              <a:gdLst/>
              <a:ahLst/>
              <a:cxnLst/>
              <a:rect l="l" t="t" r="r" b="b"/>
              <a:pathLst>
                <a:path w="2951" h="2951" fill="none" extrusionOk="0">
                  <a:moveTo>
                    <a:pt x="1463" y="2951"/>
                  </a:moveTo>
                  <a:cubicBezTo>
                    <a:pt x="645" y="2951"/>
                    <a:pt x="0" y="2306"/>
                    <a:pt x="0" y="1488"/>
                  </a:cubicBezTo>
                  <a:cubicBezTo>
                    <a:pt x="0" y="670"/>
                    <a:pt x="645" y="1"/>
                    <a:pt x="1463" y="1"/>
                  </a:cubicBezTo>
                  <a:cubicBezTo>
                    <a:pt x="2281" y="1"/>
                    <a:pt x="2950" y="670"/>
                    <a:pt x="2950" y="1488"/>
                  </a:cubicBezTo>
                  <a:cubicBezTo>
                    <a:pt x="2950" y="2306"/>
                    <a:pt x="2281" y="2951"/>
                    <a:pt x="1463" y="2951"/>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95" name="Google Shape;1195;p15"/>
            <p:cNvSpPr/>
            <p:nvPr/>
          </p:nvSpPr>
          <p:spPr>
            <a:xfrm>
              <a:off x="4925866" y="5306428"/>
              <a:ext cx="43281" cy="43281"/>
            </a:xfrm>
            <a:custGeom>
              <a:avLst/>
              <a:gdLst/>
              <a:ahLst/>
              <a:cxnLst/>
              <a:rect l="l" t="t" r="r" b="b"/>
              <a:pathLst>
                <a:path w="1389" h="1389" extrusionOk="0">
                  <a:moveTo>
                    <a:pt x="695" y="0"/>
                  </a:moveTo>
                  <a:cubicBezTo>
                    <a:pt x="323" y="0"/>
                    <a:pt x="1" y="297"/>
                    <a:pt x="1" y="694"/>
                  </a:cubicBezTo>
                  <a:cubicBezTo>
                    <a:pt x="1" y="1066"/>
                    <a:pt x="323" y="1388"/>
                    <a:pt x="695" y="1388"/>
                  </a:cubicBezTo>
                  <a:cubicBezTo>
                    <a:pt x="1091" y="1388"/>
                    <a:pt x="1389" y="1066"/>
                    <a:pt x="1389" y="694"/>
                  </a:cubicBezTo>
                  <a:cubicBezTo>
                    <a:pt x="1389" y="297"/>
                    <a:pt x="1091"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96" name="Google Shape;1196;p15"/>
            <p:cNvSpPr/>
            <p:nvPr/>
          </p:nvSpPr>
          <p:spPr>
            <a:xfrm>
              <a:off x="4942100" y="4917862"/>
              <a:ext cx="31" cy="358465"/>
            </a:xfrm>
            <a:custGeom>
              <a:avLst/>
              <a:gdLst/>
              <a:ahLst/>
              <a:cxnLst/>
              <a:rect l="l" t="t" r="r" b="b"/>
              <a:pathLst>
                <a:path w="1" h="11504" fill="none" extrusionOk="0">
                  <a:moveTo>
                    <a:pt x="0" y="11503"/>
                  </a:moveTo>
                  <a:lnTo>
                    <a:pt x="0" y="1"/>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197" name="Google Shape;1197;p15"/>
          <p:cNvSpPr/>
          <p:nvPr/>
        </p:nvSpPr>
        <p:spPr>
          <a:xfrm rot="-5400000">
            <a:off x="348818" y="3906123"/>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98" name="Google Shape;1198;p15"/>
          <p:cNvSpPr/>
          <p:nvPr/>
        </p:nvSpPr>
        <p:spPr>
          <a:xfrm rot="5400000">
            <a:off x="-562205" y="-339596"/>
            <a:ext cx="1994700" cy="68100"/>
          </a:xfrm>
          <a:prstGeom prst="roundRect">
            <a:avLst>
              <a:gd name="adj" fmla="val 50000"/>
            </a:avLst>
          </a:prstGeom>
          <a:gradFill>
            <a:gsLst>
              <a:gs pos="0">
                <a:schemeClr val="lt2"/>
              </a:gs>
              <a:gs pos="100000">
                <a:schemeClr val="accent2"/>
              </a:gs>
            </a:gsLst>
            <a:lin ang="26986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99" name="Google Shape;1199;p15"/>
          <p:cNvSpPr/>
          <p:nvPr/>
        </p:nvSpPr>
        <p:spPr>
          <a:xfrm rot="5400000">
            <a:off x="-282905" y="-36496"/>
            <a:ext cx="1994700" cy="68100"/>
          </a:xfrm>
          <a:prstGeom prst="roundRect">
            <a:avLst>
              <a:gd name="adj" fmla="val 50000"/>
            </a:avLst>
          </a:prstGeom>
          <a:gradFill>
            <a:gsLst>
              <a:gs pos="0">
                <a:schemeClr val="lt2"/>
              </a:gs>
              <a:gs pos="100000">
                <a:schemeClr val="accent2"/>
              </a:gs>
            </a:gsLst>
            <a:lin ang="26986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00" name="Google Shape;1200;p15"/>
          <p:cNvSpPr/>
          <p:nvPr/>
        </p:nvSpPr>
        <p:spPr>
          <a:xfrm rot="10800000" flipH="1">
            <a:off x="2891470" y="4842229"/>
            <a:ext cx="1994700" cy="68100"/>
          </a:xfrm>
          <a:prstGeom prst="roundRect">
            <a:avLst>
              <a:gd name="adj" fmla="val 50000"/>
            </a:avLst>
          </a:prstGeom>
          <a:gradFill>
            <a:gsLst>
              <a:gs pos="0">
                <a:schemeClr val="lt2"/>
              </a:gs>
              <a:gs pos="100000">
                <a:schemeClr val="accent2"/>
              </a:gs>
            </a:gsLst>
            <a:lin ang="26986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01" name="Google Shape;1201;p15"/>
          <p:cNvSpPr/>
          <p:nvPr/>
        </p:nvSpPr>
        <p:spPr>
          <a:xfrm>
            <a:off x="8535575" y="-11"/>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1202" name="Google Shape;1202;p15"/>
          <p:cNvGrpSpPr/>
          <p:nvPr/>
        </p:nvGrpSpPr>
        <p:grpSpPr>
          <a:xfrm flipH="1">
            <a:off x="7898009" y="350736"/>
            <a:ext cx="1520982" cy="302065"/>
            <a:chOff x="5642557" y="-150670"/>
            <a:chExt cx="1520982" cy="302065"/>
          </a:xfrm>
        </p:grpSpPr>
        <p:sp>
          <p:nvSpPr>
            <p:cNvPr id="1203" name="Google Shape;1203;p15"/>
            <p:cNvSpPr/>
            <p:nvPr/>
          </p:nvSpPr>
          <p:spPr>
            <a:xfrm>
              <a:off x="5736006" y="-104304"/>
              <a:ext cx="1335611" cy="209364"/>
            </a:xfrm>
            <a:custGeom>
              <a:avLst/>
              <a:gdLst/>
              <a:ahLst/>
              <a:cxnLst/>
              <a:rect l="l" t="t" r="r" b="b"/>
              <a:pathLst>
                <a:path w="42863" h="6719" fill="none" extrusionOk="0">
                  <a:moveTo>
                    <a:pt x="1" y="0"/>
                  </a:moveTo>
                  <a:lnTo>
                    <a:pt x="19064" y="0"/>
                  </a:lnTo>
                  <a:lnTo>
                    <a:pt x="25782" y="6718"/>
                  </a:lnTo>
                  <a:lnTo>
                    <a:pt x="42862" y="6718"/>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04" name="Google Shape;1204;p15"/>
            <p:cNvSpPr/>
            <p:nvPr/>
          </p:nvSpPr>
          <p:spPr>
            <a:xfrm>
              <a:off x="7071586" y="59442"/>
              <a:ext cx="91953" cy="91953"/>
            </a:xfrm>
            <a:custGeom>
              <a:avLst/>
              <a:gdLst/>
              <a:ahLst/>
              <a:cxnLst/>
              <a:rect l="l" t="t" r="r" b="b"/>
              <a:pathLst>
                <a:path w="2951" h="2951" fill="none" extrusionOk="0">
                  <a:moveTo>
                    <a:pt x="2950" y="1463"/>
                  </a:moveTo>
                  <a:cubicBezTo>
                    <a:pt x="2950" y="2281"/>
                    <a:pt x="2281" y="2951"/>
                    <a:pt x="1463" y="2951"/>
                  </a:cubicBezTo>
                  <a:cubicBezTo>
                    <a:pt x="645" y="2951"/>
                    <a:pt x="0" y="2281"/>
                    <a:pt x="0" y="1463"/>
                  </a:cubicBezTo>
                  <a:cubicBezTo>
                    <a:pt x="0" y="670"/>
                    <a:pt x="645" y="1"/>
                    <a:pt x="1463" y="1"/>
                  </a:cubicBezTo>
                  <a:cubicBezTo>
                    <a:pt x="2281" y="1"/>
                    <a:pt x="2950" y="670"/>
                    <a:pt x="2950" y="146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05" name="Google Shape;1205;p15"/>
            <p:cNvSpPr/>
            <p:nvPr/>
          </p:nvSpPr>
          <p:spPr>
            <a:xfrm>
              <a:off x="7095517" y="84152"/>
              <a:ext cx="43281" cy="42533"/>
            </a:xfrm>
            <a:custGeom>
              <a:avLst/>
              <a:gdLst/>
              <a:ahLst/>
              <a:cxnLst/>
              <a:rect l="l" t="t" r="r" b="b"/>
              <a:pathLst>
                <a:path w="1389" h="1365" extrusionOk="0">
                  <a:moveTo>
                    <a:pt x="695" y="1"/>
                  </a:moveTo>
                  <a:cubicBezTo>
                    <a:pt x="323" y="1"/>
                    <a:pt x="1" y="298"/>
                    <a:pt x="1" y="670"/>
                  </a:cubicBezTo>
                  <a:cubicBezTo>
                    <a:pt x="1" y="1067"/>
                    <a:pt x="323" y="1364"/>
                    <a:pt x="695" y="1364"/>
                  </a:cubicBezTo>
                  <a:cubicBezTo>
                    <a:pt x="1091" y="1364"/>
                    <a:pt x="1389" y="1067"/>
                    <a:pt x="1389" y="670"/>
                  </a:cubicBezTo>
                  <a:cubicBezTo>
                    <a:pt x="1389" y="298"/>
                    <a:pt x="1091" y="1"/>
                    <a:pt x="69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06" name="Google Shape;1206;p15"/>
            <p:cNvSpPr/>
            <p:nvPr/>
          </p:nvSpPr>
          <p:spPr>
            <a:xfrm>
              <a:off x="5642557" y="-150670"/>
              <a:ext cx="91953" cy="92732"/>
            </a:xfrm>
            <a:custGeom>
              <a:avLst/>
              <a:gdLst/>
              <a:ahLst/>
              <a:cxnLst/>
              <a:rect l="l" t="t" r="r" b="b"/>
              <a:pathLst>
                <a:path w="2951" h="2976" fill="none" extrusionOk="0">
                  <a:moveTo>
                    <a:pt x="2950" y="1488"/>
                  </a:moveTo>
                  <a:cubicBezTo>
                    <a:pt x="2950" y="2306"/>
                    <a:pt x="2281" y="2976"/>
                    <a:pt x="1463" y="2976"/>
                  </a:cubicBezTo>
                  <a:cubicBezTo>
                    <a:pt x="645" y="2976"/>
                    <a:pt x="0" y="2306"/>
                    <a:pt x="0" y="1488"/>
                  </a:cubicBezTo>
                  <a:cubicBezTo>
                    <a:pt x="0" y="670"/>
                    <a:pt x="645" y="1"/>
                    <a:pt x="1463" y="1"/>
                  </a:cubicBezTo>
                  <a:cubicBezTo>
                    <a:pt x="2281" y="1"/>
                    <a:pt x="2950" y="670"/>
                    <a:pt x="2950" y="1488"/>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07" name="Google Shape;1207;p15"/>
            <p:cNvSpPr/>
            <p:nvPr/>
          </p:nvSpPr>
          <p:spPr>
            <a:xfrm>
              <a:off x="5666488" y="-125929"/>
              <a:ext cx="43281" cy="43281"/>
            </a:xfrm>
            <a:custGeom>
              <a:avLst/>
              <a:gdLst/>
              <a:ahLst/>
              <a:cxnLst/>
              <a:rect l="l" t="t" r="r" b="b"/>
              <a:pathLst>
                <a:path w="1389" h="1389" extrusionOk="0">
                  <a:moveTo>
                    <a:pt x="695" y="0"/>
                  </a:moveTo>
                  <a:cubicBezTo>
                    <a:pt x="323" y="0"/>
                    <a:pt x="1" y="322"/>
                    <a:pt x="1" y="694"/>
                  </a:cubicBezTo>
                  <a:cubicBezTo>
                    <a:pt x="1" y="1066"/>
                    <a:pt x="323" y="1388"/>
                    <a:pt x="695" y="1388"/>
                  </a:cubicBezTo>
                  <a:cubicBezTo>
                    <a:pt x="1092" y="1388"/>
                    <a:pt x="1389" y="1066"/>
                    <a:pt x="1389" y="694"/>
                  </a:cubicBezTo>
                  <a:cubicBezTo>
                    <a:pt x="1389" y="322"/>
                    <a:pt x="1092"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208" name="Google Shape;1208;p15"/>
          <p:cNvGrpSpPr/>
          <p:nvPr/>
        </p:nvGrpSpPr>
        <p:grpSpPr>
          <a:xfrm rot="5400000">
            <a:off x="109552" y="1954025"/>
            <a:ext cx="98902" cy="553090"/>
            <a:chOff x="4898850" y="4820550"/>
            <a:chExt cx="98902" cy="553090"/>
          </a:xfrm>
        </p:grpSpPr>
        <p:sp>
          <p:nvSpPr>
            <p:cNvPr id="1209" name="Google Shape;1209;p15"/>
            <p:cNvSpPr/>
            <p:nvPr/>
          </p:nvSpPr>
          <p:spPr>
            <a:xfrm>
              <a:off x="4898850" y="4820550"/>
              <a:ext cx="98902" cy="98902"/>
            </a:xfrm>
            <a:custGeom>
              <a:avLst/>
              <a:gdLst/>
              <a:ahLst/>
              <a:cxnLst/>
              <a:rect l="l" t="t" r="r" b="b"/>
              <a:pathLst>
                <a:path w="3174" h="3174" fill="none" extrusionOk="0">
                  <a:moveTo>
                    <a:pt x="1810" y="124"/>
                  </a:moveTo>
                  <a:cubicBezTo>
                    <a:pt x="2603" y="248"/>
                    <a:pt x="3173" y="1017"/>
                    <a:pt x="3024" y="1810"/>
                  </a:cubicBezTo>
                  <a:cubicBezTo>
                    <a:pt x="2900" y="2603"/>
                    <a:pt x="2157" y="3173"/>
                    <a:pt x="1339" y="3025"/>
                  </a:cubicBezTo>
                  <a:cubicBezTo>
                    <a:pt x="545" y="2901"/>
                    <a:pt x="0" y="2157"/>
                    <a:pt x="124" y="1339"/>
                  </a:cubicBezTo>
                  <a:cubicBezTo>
                    <a:pt x="248" y="546"/>
                    <a:pt x="992" y="0"/>
                    <a:pt x="1810" y="124"/>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10" name="Google Shape;1210;p15"/>
            <p:cNvSpPr/>
            <p:nvPr/>
          </p:nvSpPr>
          <p:spPr>
            <a:xfrm>
              <a:off x="4924339" y="4847971"/>
              <a:ext cx="46366" cy="43094"/>
            </a:xfrm>
            <a:custGeom>
              <a:avLst/>
              <a:gdLst/>
              <a:ahLst/>
              <a:cxnLst/>
              <a:rect l="l" t="t" r="r" b="b"/>
              <a:pathLst>
                <a:path w="1488" h="1383" extrusionOk="0">
                  <a:moveTo>
                    <a:pt x="744" y="1"/>
                  </a:moveTo>
                  <a:cubicBezTo>
                    <a:pt x="417" y="1"/>
                    <a:pt x="119" y="253"/>
                    <a:pt x="74" y="583"/>
                  </a:cubicBezTo>
                  <a:cubicBezTo>
                    <a:pt x="0" y="955"/>
                    <a:pt x="273" y="1327"/>
                    <a:pt x="645" y="1376"/>
                  </a:cubicBezTo>
                  <a:cubicBezTo>
                    <a:pt x="676" y="1380"/>
                    <a:pt x="708" y="1383"/>
                    <a:pt x="739" y="1383"/>
                  </a:cubicBezTo>
                  <a:cubicBezTo>
                    <a:pt x="1074" y="1383"/>
                    <a:pt x="1370" y="1146"/>
                    <a:pt x="1438" y="806"/>
                  </a:cubicBezTo>
                  <a:cubicBezTo>
                    <a:pt x="1487" y="434"/>
                    <a:pt x="1240" y="62"/>
                    <a:pt x="868" y="13"/>
                  </a:cubicBezTo>
                  <a:cubicBezTo>
                    <a:pt x="826" y="4"/>
                    <a:pt x="785" y="1"/>
                    <a:pt x="74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11" name="Google Shape;1211;p15"/>
            <p:cNvSpPr/>
            <p:nvPr/>
          </p:nvSpPr>
          <p:spPr>
            <a:xfrm>
              <a:off x="4901935" y="5281687"/>
              <a:ext cx="91953" cy="91953"/>
            </a:xfrm>
            <a:custGeom>
              <a:avLst/>
              <a:gdLst/>
              <a:ahLst/>
              <a:cxnLst/>
              <a:rect l="l" t="t" r="r" b="b"/>
              <a:pathLst>
                <a:path w="2951" h="2951" fill="none" extrusionOk="0">
                  <a:moveTo>
                    <a:pt x="1463" y="2951"/>
                  </a:moveTo>
                  <a:cubicBezTo>
                    <a:pt x="645" y="2951"/>
                    <a:pt x="0" y="2306"/>
                    <a:pt x="0" y="1488"/>
                  </a:cubicBezTo>
                  <a:cubicBezTo>
                    <a:pt x="0" y="670"/>
                    <a:pt x="645" y="1"/>
                    <a:pt x="1463" y="1"/>
                  </a:cubicBezTo>
                  <a:cubicBezTo>
                    <a:pt x="2281" y="1"/>
                    <a:pt x="2950" y="670"/>
                    <a:pt x="2950" y="1488"/>
                  </a:cubicBezTo>
                  <a:cubicBezTo>
                    <a:pt x="2950" y="2306"/>
                    <a:pt x="2281" y="2951"/>
                    <a:pt x="1463" y="2951"/>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12" name="Google Shape;1212;p15"/>
            <p:cNvSpPr/>
            <p:nvPr/>
          </p:nvSpPr>
          <p:spPr>
            <a:xfrm>
              <a:off x="4925866" y="5306428"/>
              <a:ext cx="43281" cy="43281"/>
            </a:xfrm>
            <a:custGeom>
              <a:avLst/>
              <a:gdLst/>
              <a:ahLst/>
              <a:cxnLst/>
              <a:rect l="l" t="t" r="r" b="b"/>
              <a:pathLst>
                <a:path w="1389" h="1389" extrusionOk="0">
                  <a:moveTo>
                    <a:pt x="695" y="0"/>
                  </a:moveTo>
                  <a:cubicBezTo>
                    <a:pt x="323" y="0"/>
                    <a:pt x="1" y="297"/>
                    <a:pt x="1" y="694"/>
                  </a:cubicBezTo>
                  <a:cubicBezTo>
                    <a:pt x="1" y="1066"/>
                    <a:pt x="323" y="1388"/>
                    <a:pt x="695" y="1388"/>
                  </a:cubicBezTo>
                  <a:cubicBezTo>
                    <a:pt x="1091" y="1388"/>
                    <a:pt x="1389" y="1066"/>
                    <a:pt x="1389" y="694"/>
                  </a:cubicBezTo>
                  <a:cubicBezTo>
                    <a:pt x="1389" y="297"/>
                    <a:pt x="1091"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13" name="Google Shape;1213;p15"/>
            <p:cNvSpPr/>
            <p:nvPr/>
          </p:nvSpPr>
          <p:spPr>
            <a:xfrm>
              <a:off x="4942100" y="4917862"/>
              <a:ext cx="31" cy="358465"/>
            </a:xfrm>
            <a:custGeom>
              <a:avLst/>
              <a:gdLst/>
              <a:ahLst/>
              <a:cxnLst/>
              <a:rect l="l" t="t" r="r" b="b"/>
              <a:pathLst>
                <a:path w="1" h="11504" fill="none" extrusionOk="0">
                  <a:moveTo>
                    <a:pt x="0" y="11503"/>
                  </a:moveTo>
                  <a:lnTo>
                    <a:pt x="0" y="1"/>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214" name="Google Shape;1214;p15"/>
          <p:cNvGrpSpPr/>
          <p:nvPr/>
        </p:nvGrpSpPr>
        <p:grpSpPr>
          <a:xfrm>
            <a:off x="4682157" y="-107958"/>
            <a:ext cx="1520982" cy="302065"/>
            <a:chOff x="5642557" y="-150670"/>
            <a:chExt cx="1520982" cy="302065"/>
          </a:xfrm>
        </p:grpSpPr>
        <p:sp>
          <p:nvSpPr>
            <p:cNvPr id="1215" name="Google Shape;1215;p15"/>
            <p:cNvSpPr/>
            <p:nvPr/>
          </p:nvSpPr>
          <p:spPr>
            <a:xfrm>
              <a:off x="5736006" y="-104304"/>
              <a:ext cx="1335611" cy="209364"/>
            </a:xfrm>
            <a:custGeom>
              <a:avLst/>
              <a:gdLst/>
              <a:ahLst/>
              <a:cxnLst/>
              <a:rect l="l" t="t" r="r" b="b"/>
              <a:pathLst>
                <a:path w="42863" h="6719" fill="none" extrusionOk="0">
                  <a:moveTo>
                    <a:pt x="1" y="0"/>
                  </a:moveTo>
                  <a:lnTo>
                    <a:pt x="19064" y="0"/>
                  </a:lnTo>
                  <a:lnTo>
                    <a:pt x="25782" y="6718"/>
                  </a:lnTo>
                  <a:lnTo>
                    <a:pt x="42862" y="6718"/>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16" name="Google Shape;1216;p15"/>
            <p:cNvSpPr/>
            <p:nvPr/>
          </p:nvSpPr>
          <p:spPr>
            <a:xfrm>
              <a:off x="7071586" y="59442"/>
              <a:ext cx="91953" cy="91953"/>
            </a:xfrm>
            <a:custGeom>
              <a:avLst/>
              <a:gdLst/>
              <a:ahLst/>
              <a:cxnLst/>
              <a:rect l="l" t="t" r="r" b="b"/>
              <a:pathLst>
                <a:path w="2951" h="2951" fill="none" extrusionOk="0">
                  <a:moveTo>
                    <a:pt x="2950" y="1463"/>
                  </a:moveTo>
                  <a:cubicBezTo>
                    <a:pt x="2950" y="2281"/>
                    <a:pt x="2281" y="2951"/>
                    <a:pt x="1463" y="2951"/>
                  </a:cubicBezTo>
                  <a:cubicBezTo>
                    <a:pt x="645" y="2951"/>
                    <a:pt x="0" y="2281"/>
                    <a:pt x="0" y="1463"/>
                  </a:cubicBezTo>
                  <a:cubicBezTo>
                    <a:pt x="0" y="670"/>
                    <a:pt x="645" y="1"/>
                    <a:pt x="1463" y="1"/>
                  </a:cubicBezTo>
                  <a:cubicBezTo>
                    <a:pt x="2281" y="1"/>
                    <a:pt x="2950" y="670"/>
                    <a:pt x="2950" y="146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17" name="Google Shape;1217;p15"/>
            <p:cNvSpPr/>
            <p:nvPr/>
          </p:nvSpPr>
          <p:spPr>
            <a:xfrm>
              <a:off x="7095517" y="84152"/>
              <a:ext cx="43281" cy="42533"/>
            </a:xfrm>
            <a:custGeom>
              <a:avLst/>
              <a:gdLst/>
              <a:ahLst/>
              <a:cxnLst/>
              <a:rect l="l" t="t" r="r" b="b"/>
              <a:pathLst>
                <a:path w="1389" h="1365" extrusionOk="0">
                  <a:moveTo>
                    <a:pt x="695" y="1"/>
                  </a:moveTo>
                  <a:cubicBezTo>
                    <a:pt x="323" y="1"/>
                    <a:pt x="1" y="298"/>
                    <a:pt x="1" y="670"/>
                  </a:cubicBezTo>
                  <a:cubicBezTo>
                    <a:pt x="1" y="1067"/>
                    <a:pt x="323" y="1364"/>
                    <a:pt x="695" y="1364"/>
                  </a:cubicBezTo>
                  <a:cubicBezTo>
                    <a:pt x="1091" y="1364"/>
                    <a:pt x="1389" y="1067"/>
                    <a:pt x="1389" y="670"/>
                  </a:cubicBezTo>
                  <a:cubicBezTo>
                    <a:pt x="1389" y="298"/>
                    <a:pt x="1091" y="1"/>
                    <a:pt x="69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18" name="Google Shape;1218;p15"/>
            <p:cNvSpPr/>
            <p:nvPr/>
          </p:nvSpPr>
          <p:spPr>
            <a:xfrm>
              <a:off x="5642557" y="-150670"/>
              <a:ext cx="91953" cy="92732"/>
            </a:xfrm>
            <a:custGeom>
              <a:avLst/>
              <a:gdLst/>
              <a:ahLst/>
              <a:cxnLst/>
              <a:rect l="l" t="t" r="r" b="b"/>
              <a:pathLst>
                <a:path w="2951" h="2976" fill="none" extrusionOk="0">
                  <a:moveTo>
                    <a:pt x="2950" y="1488"/>
                  </a:moveTo>
                  <a:cubicBezTo>
                    <a:pt x="2950" y="2306"/>
                    <a:pt x="2281" y="2976"/>
                    <a:pt x="1463" y="2976"/>
                  </a:cubicBezTo>
                  <a:cubicBezTo>
                    <a:pt x="645" y="2976"/>
                    <a:pt x="0" y="2306"/>
                    <a:pt x="0" y="1488"/>
                  </a:cubicBezTo>
                  <a:cubicBezTo>
                    <a:pt x="0" y="670"/>
                    <a:pt x="645" y="1"/>
                    <a:pt x="1463" y="1"/>
                  </a:cubicBezTo>
                  <a:cubicBezTo>
                    <a:pt x="2281" y="1"/>
                    <a:pt x="2950" y="670"/>
                    <a:pt x="2950" y="1488"/>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19" name="Google Shape;1219;p15"/>
            <p:cNvSpPr/>
            <p:nvPr/>
          </p:nvSpPr>
          <p:spPr>
            <a:xfrm>
              <a:off x="5666488" y="-125929"/>
              <a:ext cx="43281" cy="43281"/>
            </a:xfrm>
            <a:custGeom>
              <a:avLst/>
              <a:gdLst/>
              <a:ahLst/>
              <a:cxnLst/>
              <a:rect l="l" t="t" r="r" b="b"/>
              <a:pathLst>
                <a:path w="1389" h="1389" extrusionOk="0">
                  <a:moveTo>
                    <a:pt x="695" y="0"/>
                  </a:moveTo>
                  <a:cubicBezTo>
                    <a:pt x="323" y="0"/>
                    <a:pt x="1" y="322"/>
                    <a:pt x="1" y="694"/>
                  </a:cubicBezTo>
                  <a:cubicBezTo>
                    <a:pt x="1" y="1066"/>
                    <a:pt x="323" y="1388"/>
                    <a:pt x="695" y="1388"/>
                  </a:cubicBezTo>
                  <a:cubicBezTo>
                    <a:pt x="1092" y="1388"/>
                    <a:pt x="1389" y="1066"/>
                    <a:pt x="1389" y="694"/>
                  </a:cubicBezTo>
                  <a:cubicBezTo>
                    <a:pt x="1389" y="322"/>
                    <a:pt x="1092"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220" name="Google Shape;1220;p15"/>
          <p:cNvGrpSpPr/>
          <p:nvPr/>
        </p:nvGrpSpPr>
        <p:grpSpPr>
          <a:xfrm>
            <a:off x="7881845" y="4336579"/>
            <a:ext cx="2297800" cy="347400"/>
            <a:chOff x="7881845" y="4031779"/>
            <a:chExt cx="2297800" cy="347400"/>
          </a:xfrm>
        </p:grpSpPr>
        <p:sp>
          <p:nvSpPr>
            <p:cNvPr id="1221" name="Google Shape;1221;p15"/>
            <p:cNvSpPr/>
            <p:nvPr/>
          </p:nvSpPr>
          <p:spPr>
            <a:xfrm flipH="1">
              <a:off x="8184945" y="4311079"/>
              <a:ext cx="1994700" cy="68100"/>
            </a:xfrm>
            <a:prstGeom prst="roundRect">
              <a:avLst>
                <a:gd name="adj" fmla="val 50000"/>
              </a:avLst>
            </a:prstGeom>
            <a:gradFill>
              <a:gsLst>
                <a:gs pos="0">
                  <a:schemeClr val="lt2"/>
                </a:gs>
                <a:gs pos="100000">
                  <a:schemeClr val="accent2"/>
                </a:gs>
              </a:gsLst>
              <a:lin ang="26986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22" name="Google Shape;1222;p15"/>
            <p:cNvSpPr/>
            <p:nvPr/>
          </p:nvSpPr>
          <p:spPr>
            <a:xfrm flipH="1">
              <a:off x="7881845" y="4031779"/>
              <a:ext cx="1994700" cy="68100"/>
            </a:xfrm>
            <a:prstGeom prst="roundRect">
              <a:avLst>
                <a:gd name="adj" fmla="val 50000"/>
              </a:avLst>
            </a:prstGeom>
            <a:gradFill>
              <a:gsLst>
                <a:gs pos="0">
                  <a:schemeClr val="lt2"/>
                </a:gs>
                <a:gs pos="100000">
                  <a:schemeClr val="accent2"/>
                </a:gs>
              </a:gsLst>
              <a:lin ang="26986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Section header 2">
  <p:cSld name="BLANK_8">
    <p:spTree>
      <p:nvGrpSpPr>
        <p:cNvPr id="1" name="Shape 1223"/>
        <p:cNvGrpSpPr/>
        <p:nvPr/>
      </p:nvGrpSpPr>
      <p:grpSpPr>
        <a:xfrm>
          <a:off x="0" y="0"/>
          <a:ext cx="0" cy="0"/>
          <a:chOff x="0" y="0"/>
          <a:chExt cx="0" cy="0"/>
        </a:xfrm>
      </p:grpSpPr>
      <p:grpSp>
        <p:nvGrpSpPr>
          <p:cNvPr id="1224" name="Google Shape;1224;p16"/>
          <p:cNvGrpSpPr/>
          <p:nvPr/>
        </p:nvGrpSpPr>
        <p:grpSpPr>
          <a:xfrm>
            <a:off x="-24" y="-27"/>
            <a:ext cx="9143711" cy="5143338"/>
            <a:chOff x="597550" y="708125"/>
            <a:chExt cx="6449225" cy="4193850"/>
          </a:xfrm>
        </p:grpSpPr>
        <p:sp>
          <p:nvSpPr>
            <p:cNvPr id="1225" name="Google Shape;1225;p16"/>
            <p:cNvSpPr/>
            <p:nvPr/>
          </p:nvSpPr>
          <p:spPr>
            <a:xfrm>
              <a:off x="597550" y="489360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26" name="Google Shape;1226;p16"/>
            <p:cNvSpPr/>
            <p:nvPr/>
          </p:nvSpPr>
          <p:spPr>
            <a:xfrm>
              <a:off x="597550" y="478037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27" name="Google Shape;1227;p16"/>
            <p:cNvSpPr/>
            <p:nvPr/>
          </p:nvSpPr>
          <p:spPr>
            <a:xfrm>
              <a:off x="597550" y="466715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28" name="Google Shape;1228;p16"/>
            <p:cNvSpPr/>
            <p:nvPr/>
          </p:nvSpPr>
          <p:spPr>
            <a:xfrm>
              <a:off x="597550" y="45539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29" name="Google Shape;1229;p16"/>
            <p:cNvSpPr/>
            <p:nvPr/>
          </p:nvSpPr>
          <p:spPr>
            <a:xfrm>
              <a:off x="597550" y="44414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30" name="Google Shape;1230;p16"/>
            <p:cNvSpPr/>
            <p:nvPr/>
          </p:nvSpPr>
          <p:spPr>
            <a:xfrm>
              <a:off x="597550" y="43282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31" name="Google Shape;1231;p16"/>
            <p:cNvSpPr/>
            <p:nvPr/>
          </p:nvSpPr>
          <p:spPr>
            <a:xfrm>
              <a:off x="597550" y="421502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32" name="Google Shape;1232;p16"/>
            <p:cNvSpPr/>
            <p:nvPr/>
          </p:nvSpPr>
          <p:spPr>
            <a:xfrm>
              <a:off x="597550" y="410180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33" name="Google Shape;1233;p16"/>
            <p:cNvSpPr/>
            <p:nvPr/>
          </p:nvSpPr>
          <p:spPr>
            <a:xfrm>
              <a:off x="597550" y="398857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34" name="Google Shape;1234;p16"/>
            <p:cNvSpPr/>
            <p:nvPr/>
          </p:nvSpPr>
          <p:spPr>
            <a:xfrm>
              <a:off x="597550" y="38753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35" name="Google Shape;1235;p16"/>
            <p:cNvSpPr/>
            <p:nvPr/>
          </p:nvSpPr>
          <p:spPr>
            <a:xfrm>
              <a:off x="597550" y="37621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36" name="Google Shape;1236;p16"/>
            <p:cNvSpPr/>
            <p:nvPr/>
          </p:nvSpPr>
          <p:spPr>
            <a:xfrm>
              <a:off x="597550" y="3649650"/>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37" name="Google Shape;1237;p16"/>
            <p:cNvSpPr/>
            <p:nvPr/>
          </p:nvSpPr>
          <p:spPr>
            <a:xfrm>
              <a:off x="597550" y="3536425"/>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38" name="Google Shape;1238;p16"/>
            <p:cNvSpPr/>
            <p:nvPr/>
          </p:nvSpPr>
          <p:spPr>
            <a:xfrm>
              <a:off x="597550" y="3423225"/>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39" name="Google Shape;1239;p16"/>
            <p:cNvSpPr/>
            <p:nvPr/>
          </p:nvSpPr>
          <p:spPr>
            <a:xfrm>
              <a:off x="597550" y="3310000"/>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40" name="Google Shape;1240;p16"/>
            <p:cNvSpPr/>
            <p:nvPr/>
          </p:nvSpPr>
          <p:spPr>
            <a:xfrm>
              <a:off x="597550" y="3196775"/>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41" name="Google Shape;1241;p16"/>
            <p:cNvSpPr/>
            <p:nvPr/>
          </p:nvSpPr>
          <p:spPr>
            <a:xfrm>
              <a:off x="597550" y="30835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42" name="Google Shape;1242;p16"/>
            <p:cNvSpPr/>
            <p:nvPr/>
          </p:nvSpPr>
          <p:spPr>
            <a:xfrm>
              <a:off x="597550" y="29703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43" name="Google Shape;1243;p16"/>
            <p:cNvSpPr/>
            <p:nvPr/>
          </p:nvSpPr>
          <p:spPr>
            <a:xfrm>
              <a:off x="597550" y="2857850"/>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44" name="Google Shape;1244;p16"/>
            <p:cNvSpPr/>
            <p:nvPr/>
          </p:nvSpPr>
          <p:spPr>
            <a:xfrm>
              <a:off x="597550" y="2744625"/>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45" name="Google Shape;1245;p16"/>
            <p:cNvSpPr/>
            <p:nvPr/>
          </p:nvSpPr>
          <p:spPr>
            <a:xfrm>
              <a:off x="597550" y="263140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46" name="Google Shape;1246;p16"/>
            <p:cNvSpPr/>
            <p:nvPr/>
          </p:nvSpPr>
          <p:spPr>
            <a:xfrm>
              <a:off x="597550" y="251817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47" name="Google Shape;1247;p16"/>
            <p:cNvSpPr/>
            <p:nvPr/>
          </p:nvSpPr>
          <p:spPr>
            <a:xfrm>
              <a:off x="597550" y="240495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48" name="Google Shape;1248;p16"/>
            <p:cNvSpPr/>
            <p:nvPr/>
          </p:nvSpPr>
          <p:spPr>
            <a:xfrm>
              <a:off x="597550" y="22917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49" name="Google Shape;1249;p16"/>
            <p:cNvSpPr/>
            <p:nvPr/>
          </p:nvSpPr>
          <p:spPr>
            <a:xfrm>
              <a:off x="597550" y="21792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50" name="Google Shape;1250;p16"/>
            <p:cNvSpPr/>
            <p:nvPr/>
          </p:nvSpPr>
          <p:spPr>
            <a:xfrm>
              <a:off x="597550" y="20660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51" name="Google Shape;1251;p16"/>
            <p:cNvSpPr/>
            <p:nvPr/>
          </p:nvSpPr>
          <p:spPr>
            <a:xfrm>
              <a:off x="597550" y="1952825"/>
              <a:ext cx="6449225" cy="7625"/>
            </a:xfrm>
            <a:custGeom>
              <a:avLst/>
              <a:gdLst/>
              <a:ahLst/>
              <a:cxnLst/>
              <a:rect l="l" t="t" r="r" b="b"/>
              <a:pathLst>
                <a:path w="257969" h="305" extrusionOk="0">
                  <a:moveTo>
                    <a:pt x="0" y="1"/>
                  </a:moveTo>
                  <a:lnTo>
                    <a:pt x="257969" y="1"/>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52" name="Google Shape;1252;p16"/>
            <p:cNvSpPr/>
            <p:nvPr/>
          </p:nvSpPr>
          <p:spPr>
            <a:xfrm>
              <a:off x="597550" y="183960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53" name="Google Shape;1253;p16"/>
            <p:cNvSpPr/>
            <p:nvPr/>
          </p:nvSpPr>
          <p:spPr>
            <a:xfrm>
              <a:off x="597550" y="172637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54" name="Google Shape;1254;p16"/>
            <p:cNvSpPr/>
            <p:nvPr/>
          </p:nvSpPr>
          <p:spPr>
            <a:xfrm>
              <a:off x="597550" y="161315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55" name="Google Shape;1255;p16"/>
            <p:cNvSpPr/>
            <p:nvPr/>
          </p:nvSpPr>
          <p:spPr>
            <a:xfrm>
              <a:off x="597550" y="14999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56" name="Google Shape;1256;p16"/>
            <p:cNvSpPr/>
            <p:nvPr/>
          </p:nvSpPr>
          <p:spPr>
            <a:xfrm>
              <a:off x="597550" y="13874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57" name="Google Shape;1257;p16"/>
            <p:cNvSpPr/>
            <p:nvPr/>
          </p:nvSpPr>
          <p:spPr>
            <a:xfrm>
              <a:off x="597550" y="12742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58" name="Google Shape;1258;p16"/>
            <p:cNvSpPr/>
            <p:nvPr/>
          </p:nvSpPr>
          <p:spPr>
            <a:xfrm>
              <a:off x="597550" y="11610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59" name="Google Shape;1259;p16"/>
            <p:cNvSpPr/>
            <p:nvPr/>
          </p:nvSpPr>
          <p:spPr>
            <a:xfrm>
              <a:off x="597550" y="104780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60" name="Google Shape;1260;p16"/>
            <p:cNvSpPr/>
            <p:nvPr/>
          </p:nvSpPr>
          <p:spPr>
            <a:xfrm>
              <a:off x="597550" y="93457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61" name="Google Shape;1261;p16"/>
            <p:cNvSpPr/>
            <p:nvPr/>
          </p:nvSpPr>
          <p:spPr>
            <a:xfrm>
              <a:off x="597550" y="8213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62" name="Google Shape;1262;p16"/>
            <p:cNvSpPr/>
            <p:nvPr/>
          </p:nvSpPr>
          <p:spPr>
            <a:xfrm>
              <a:off x="597550" y="70812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263" name="Google Shape;1263;p16"/>
          <p:cNvSpPr txBox="1">
            <a:spLocks noGrp="1"/>
          </p:cNvSpPr>
          <p:nvPr>
            <p:ph type="title"/>
          </p:nvPr>
        </p:nvSpPr>
        <p:spPr>
          <a:xfrm>
            <a:off x="713100" y="2405675"/>
            <a:ext cx="7583400" cy="841800"/>
          </a:xfrm>
          <a:prstGeom prst="rect">
            <a:avLst/>
          </a:prstGeom>
          <a:effectLst>
            <a:outerShdw blurRad="142875" algn="bl" rotWithShape="0">
              <a:schemeClr val="accent2">
                <a:alpha val="40000"/>
              </a:schemeClr>
            </a:outerShdw>
          </a:effectLst>
        </p:spPr>
        <p:txBody>
          <a:bodyPr spcFirstLastPara="1" wrap="square" lIns="91425" tIns="91425" rIns="91425" bIns="91425" anchor="ctr" anchorCtr="0">
            <a:noAutofit/>
          </a:bodyPr>
          <a:lstStyle>
            <a:lvl1pPr lvl="0" algn="r" rtl="0">
              <a:spcBef>
                <a:spcPts val="0"/>
              </a:spcBef>
              <a:spcAft>
                <a:spcPts val="0"/>
              </a:spcAft>
              <a:buSzPts val="3600"/>
              <a:buNone/>
              <a:defRPr sz="50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264" name="Google Shape;1264;p16"/>
          <p:cNvSpPr txBox="1">
            <a:spLocks noGrp="1"/>
          </p:cNvSpPr>
          <p:nvPr>
            <p:ph type="subTitle" idx="1"/>
          </p:nvPr>
        </p:nvSpPr>
        <p:spPr>
          <a:xfrm>
            <a:off x="3567000" y="3415875"/>
            <a:ext cx="4729500" cy="393600"/>
          </a:xfrm>
          <a:prstGeom prst="rect">
            <a:avLst/>
          </a:prstGeom>
        </p:spPr>
        <p:txBody>
          <a:bodyPr spcFirstLastPara="1" wrap="square" lIns="91425" tIns="91425" rIns="91425" bIns="91425" anchor="ctr" anchorCtr="0">
            <a:noAutofit/>
          </a:bodyPr>
          <a:lstStyle>
            <a:lvl1pPr lvl="0" algn="r" rtl="0">
              <a:lnSpc>
                <a:spcPct val="100000"/>
              </a:lnSpc>
              <a:spcBef>
                <a:spcPts val="0"/>
              </a:spcBef>
              <a:spcAft>
                <a:spcPts val="0"/>
              </a:spcAft>
              <a:buSzPts val="1800"/>
              <a:buNone/>
              <a:defRPr sz="1800"/>
            </a:lvl1pPr>
            <a:lvl2pPr lvl="1" algn="ctr" rtl="0">
              <a:lnSpc>
                <a:spcPct val="100000"/>
              </a:lnSpc>
              <a:spcBef>
                <a:spcPts val="0"/>
              </a:spcBef>
              <a:spcAft>
                <a:spcPts val="0"/>
              </a:spcAft>
              <a:buSzPts val="1800"/>
              <a:buNone/>
              <a:defRPr sz="1800"/>
            </a:lvl2pPr>
            <a:lvl3pPr lvl="2" algn="ctr" rtl="0">
              <a:lnSpc>
                <a:spcPct val="100000"/>
              </a:lnSpc>
              <a:spcBef>
                <a:spcPts val="0"/>
              </a:spcBef>
              <a:spcAft>
                <a:spcPts val="0"/>
              </a:spcAft>
              <a:buSzPts val="1800"/>
              <a:buNone/>
              <a:defRPr sz="1800"/>
            </a:lvl3pPr>
            <a:lvl4pPr lvl="3" algn="ctr" rtl="0">
              <a:lnSpc>
                <a:spcPct val="100000"/>
              </a:lnSpc>
              <a:spcBef>
                <a:spcPts val="0"/>
              </a:spcBef>
              <a:spcAft>
                <a:spcPts val="0"/>
              </a:spcAft>
              <a:buSzPts val="1800"/>
              <a:buNone/>
              <a:defRPr sz="1800"/>
            </a:lvl4pPr>
            <a:lvl5pPr lvl="4" algn="ctr" rtl="0">
              <a:lnSpc>
                <a:spcPct val="100000"/>
              </a:lnSpc>
              <a:spcBef>
                <a:spcPts val="0"/>
              </a:spcBef>
              <a:spcAft>
                <a:spcPts val="0"/>
              </a:spcAft>
              <a:buSzPts val="1800"/>
              <a:buNone/>
              <a:defRPr sz="1800"/>
            </a:lvl5pPr>
            <a:lvl6pPr lvl="5" algn="ctr" rtl="0">
              <a:lnSpc>
                <a:spcPct val="100000"/>
              </a:lnSpc>
              <a:spcBef>
                <a:spcPts val="0"/>
              </a:spcBef>
              <a:spcAft>
                <a:spcPts val="0"/>
              </a:spcAft>
              <a:buSzPts val="1800"/>
              <a:buNone/>
              <a:defRPr sz="1800"/>
            </a:lvl6pPr>
            <a:lvl7pPr lvl="6" algn="ctr" rtl="0">
              <a:lnSpc>
                <a:spcPct val="100000"/>
              </a:lnSpc>
              <a:spcBef>
                <a:spcPts val="0"/>
              </a:spcBef>
              <a:spcAft>
                <a:spcPts val="0"/>
              </a:spcAft>
              <a:buSzPts val="1800"/>
              <a:buNone/>
              <a:defRPr sz="1800"/>
            </a:lvl7pPr>
            <a:lvl8pPr lvl="7" algn="ctr" rtl="0">
              <a:lnSpc>
                <a:spcPct val="100000"/>
              </a:lnSpc>
              <a:spcBef>
                <a:spcPts val="0"/>
              </a:spcBef>
              <a:spcAft>
                <a:spcPts val="0"/>
              </a:spcAft>
              <a:buSzPts val="1800"/>
              <a:buNone/>
              <a:defRPr sz="1800"/>
            </a:lvl8pPr>
            <a:lvl9pPr lvl="8" algn="ctr" rtl="0">
              <a:lnSpc>
                <a:spcPct val="100000"/>
              </a:lnSpc>
              <a:spcBef>
                <a:spcPts val="0"/>
              </a:spcBef>
              <a:spcAft>
                <a:spcPts val="0"/>
              </a:spcAft>
              <a:buSzPts val="1800"/>
              <a:buNone/>
              <a:defRPr sz="1800"/>
            </a:lvl9pPr>
          </a:lstStyle>
          <a:p>
            <a:endParaRPr/>
          </a:p>
        </p:txBody>
      </p:sp>
      <p:sp>
        <p:nvSpPr>
          <p:cNvPr id="1265" name="Google Shape;1265;p16"/>
          <p:cNvSpPr txBox="1">
            <a:spLocks noGrp="1"/>
          </p:cNvSpPr>
          <p:nvPr>
            <p:ph type="title" idx="2" hasCustomPrompt="1"/>
          </p:nvPr>
        </p:nvSpPr>
        <p:spPr>
          <a:xfrm>
            <a:off x="5961000" y="1484975"/>
            <a:ext cx="2335500" cy="920700"/>
          </a:xfrm>
          <a:prstGeom prst="rect">
            <a:avLst/>
          </a:prstGeom>
          <a:effectLst>
            <a:outerShdw blurRad="57150" algn="bl" rotWithShape="0">
              <a:schemeClr val="accent2"/>
            </a:outerShdw>
          </a:effectLst>
        </p:spPr>
        <p:txBody>
          <a:bodyPr spcFirstLastPara="1" wrap="square" lIns="91425" tIns="91425" rIns="91425" bIns="91425" anchor="ctr" anchorCtr="0">
            <a:noAutofit/>
          </a:bodyPr>
          <a:lstStyle>
            <a:lvl1pPr lvl="0" algn="r" rtl="0">
              <a:spcBef>
                <a:spcPts val="0"/>
              </a:spcBef>
              <a:spcAft>
                <a:spcPts val="0"/>
              </a:spcAft>
              <a:buClr>
                <a:schemeClr val="accent2"/>
              </a:buClr>
              <a:buSzPts val="8000"/>
              <a:buNone/>
              <a:defRPr sz="8000">
                <a:solidFill>
                  <a:schemeClr val="accent2"/>
                </a:solidFill>
              </a:defRPr>
            </a:lvl1pPr>
            <a:lvl2pPr lvl="1" algn="ctr" rtl="0">
              <a:spcBef>
                <a:spcPts val="0"/>
              </a:spcBef>
              <a:spcAft>
                <a:spcPts val="0"/>
              </a:spcAft>
              <a:buClr>
                <a:schemeClr val="accent2"/>
              </a:buClr>
              <a:buSzPts val="8000"/>
              <a:buNone/>
              <a:defRPr sz="8000">
                <a:solidFill>
                  <a:schemeClr val="accent2"/>
                </a:solidFill>
              </a:defRPr>
            </a:lvl2pPr>
            <a:lvl3pPr lvl="2" algn="ctr" rtl="0">
              <a:spcBef>
                <a:spcPts val="0"/>
              </a:spcBef>
              <a:spcAft>
                <a:spcPts val="0"/>
              </a:spcAft>
              <a:buClr>
                <a:schemeClr val="accent2"/>
              </a:buClr>
              <a:buSzPts val="8000"/>
              <a:buNone/>
              <a:defRPr sz="8000">
                <a:solidFill>
                  <a:schemeClr val="accent2"/>
                </a:solidFill>
              </a:defRPr>
            </a:lvl3pPr>
            <a:lvl4pPr lvl="3" algn="ctr" rtl="0">
              <a:spcBef>
                <a:spcPts val="0"/>
              </a:spcBef>
              <a:spcAft>
                <a:spcPts val="0"/>
              </a:spcAft>
              <a:buClr>
                <a:schemeClr val="accent2"/>
              </a:buClr>
              <a:buSzPts val="8000"/>
              <a:buNone/>
              <a:defRPr sz="8000">
                <a:solidFill>
                  <a:schemeClr val="accent2"/>
                </a:solidFill>
              </a:defRPr>
            </a:lvl4pPr>
            <a:lvl5pPr lvl="4" algn="ctr" rtl="0">
              <a:spcBef>
                <a:spcPts val="0"/>
              </a:spcBef>
              <a:spcAft>
                <a:spcPts val="0"/>
              </a:spcAft>
              <a:buClr>
                <a:schemeClr val="accent2"/>
              </a:buClr>
              <a:buSzPts val="8000"/>
              <a:buNone/>
              <a:defRPr sz="8000">
                <a:solidFill>
                  <a:schemeClr val="accent2"/>
                </a:solidFill>
              </a:defRPr>
            </a:lvl5pPr>
            <a:lvl6pPr lvl="5" algn="ctr" rtl="0">
              <a:spcBef>
                <a:spcPts val="0"/>
              </a:spcBef>
              <a:spcAft>
                <a:spcPts val="0"/>
              </a:spcAft>
              <a:buClr>
                <a:schemeClr val="accent2"/>
              </a:buClr>
              <a:buSzPts val="8000"/>
              <a:buNone/>
              <a:defRPr sz="8000">
                <a:solidFill>
                  <a:schemeClr val="accent2"/>
                </a:solidFill>
              </a:defRPr>
            </a:lvl6pPr>
            <a:lvl7pPr lvl="6" algn="ctr" rtl="0">
              <a:spcBef>
                <a:spcPts val="0"/>
              </a:spcBef>
              <a:spcAft>
                <a:spcPts val="0"/>
              </a:spcAft>
              <a:buClr>
                <a:schemeClr val="accent2"/>
              </a:buClr>
              <a:buSzPts val="8000"/>
              <a:buNone/>
              <a:defRPr sz="8000">
                <a:solidFill>
                  <a:schemeClr val="accent2"/>
                </a:solidFill>
              </a:defRPr>
            </a:lvl7pPr>
            <a:lvl8pPr lvl="7" algn="ctr" rtl="0">
              <a:spcBef>
                <a:spcPts val="0"/>
              </a:spcBef>
              <a:spcAft>
                <a:spcPts val="0"/>
              </a:spcAft>
              <a:buClr>
                <a:schemeClr val="accent2"/>
              </a:buClr>
              <a:buSzPts val="8000"/>
              <a:buNone/>
              <a:defRPr sz="8000">
                <a:solidFill>
                  <a:schemeClr val="accent2"/>
                </a:solidFill>
              </a:defRPr>
            </a:lvl8pPr>
            <a:lvl9pPr lvl="8" algn="ctr" rtl="0">
              <a:spcBef>
                <a:spcPts val="0"/>
              </a:spcBef>
              <a:spcAft>
                <a:spcPts val="0"/>
              </a:spcAft>
              <a:buClr>
                <a:schemeClr val="accent2"/>
              </a:buClr>
              <a:buSzPts val="8000"/>
              <a:buNone/>
              <a:defRPr sz="8000">
                <a:solidFill>
                  <a:schemeClr val="accent2"/>
                </a:solidFill>
              </a:defRPr>
            </a:lvl9pPr>
          </a:lstStyle>
          <a:p>
            <a:r>
              <a:t>xx%</a:t>
            </a:r>
          </a:p>
        </p:txBody>
      </p:sp>
      <p:sp>
        <p:nvSpPr>
          <p:cNvPr id="1266" name="Google Shape;1266;p16"/>
          <p:cNvSpPr/>
          <p:nvPr/>
        </p:nvSpPr>
        <p:spPr>
          <a:xfrm rot="5400000">
            <a:off x="8206161" y="4187300"/>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67" name="Google Shape;1267;p16"/>
          <p:cNvSpPr/>
          <p:nvPr/>
        </p:nvSpPr>
        <p:spPr>
          <a:xfrm rot="-5400000">
            <a:off x="348812" y="410401"/>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1268" name="Google Shape;1268;p16"/>
          <p:cNvGrpSpPr/>
          <p:nvPr/>
        </p:nvGrpSpPr>
        <p:grpSpPr>
          <a:xfrm rot="10800000">
            <a:off x="-11" y="931578"/>
            <a:ext cx="883262" cy="242091"/>
            <a:chOff x="2300350" y="2601250"/>
            <a:chExt cx="2275275" cy="623625"/>
          </a:xfrm>
        </p:grpSpPr>
        <p:sp>
          <p:nvSpPr>
            <p:cNvPr id="1269" name="Google Shape;1269;p16"/>
            <p:cNvSpPr/>
            <p:nvPr/>
          </p:nvSpPr>
          <p:spPr>
            <a:xfrm>
              <a:off x="2300350" y="2601250"/>
              <a:ext cx="392100" cy="623625"/>
            </a:xfrm>
            <a:custGeom>
              <a:avLst/>
              <a:gdLst/>
              <a:ahLst/>
              <a:cxnLst/>
              <a:rect l="l" t="t" r="r" b="b"/>
              <a:pathLst>
                <a:path w="15684" h="24945" extrusionOk="0">
                  <a:moveTo>
                    <a:pt x="12720" y="0"/>
                  </a:moveTo>
                  <a:cubicBezTo>
                    <a:pt x="13337" y="0"/>
                    <a:pt x="14078" y="247"/>
                    <a:pt x="14572" y="741"/>
                  </a:cubicBezTo>
                  <a:cubicBezTo>
                    <a:pt x="15684" y="1852"/>
                    <a:pt x="15684" y="3581"/>
                    <a:pt x="14572" y="4569"/>
                  </a:cubicBezTo>
                  <a:lnTo>
                    <a:pt x="6792" y="12349"/>
                  </a:lnTo>
                  <a:lnTo>
                    <a:pt x="14572" y="20128"/>
                  </a:lnTo>
                  <a:cubicBezTo>
                    <a:pt x="15684" y="21240"/>
                    <a:pt x="15684" y="22845"/>
                    <a:pt x="14572" y="23957"/>
                  </a:cubicBezTo>
                  <a:cubicBezTo>
                    <a:pt x="13584" y="24944"/>
                    <a:pt x="11855" y="24944"/>
                    <a:pt x="10744" y="23957"/>
                  </a:cubicBezTo>
                  <a:lnTo>
                    <a:pt x="1112" y="14325"/>
                  </a:lnTo>
                  <a:cubicBezTo>
                    <a:pt x="1" y="13213"/>
                    <a:pt x="1" y="11484"/>
                    <a:pt x="1112" y="10496"/>
                  </a:cubicBezTo>
                  <a:lnTo>
                    <a:pt x="10744" y="741"/>
                  </a:lnTo>
                  <a:cubicBezTo>
                    <a:pt x="11361" y="247"/>
                    <a:pt x="11979" y="0"/>
                    <a:pt x="127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70" name="Google Shape;1270;p16"/>
            <p:cNvSpPr/>
            <p:nvPr/>
          </p:nvSpPr>
          <p:spPr>
            <a:xfrm>
              <a:off x="2680075" y="2601250"/>
              <a:ext cx="389025" cy="623625"/>
            </a:xfrm>
            <a:custGeom>
              <a:avLst/>
              <a:gdLst/>
              <a:ahLst/>
              <a:cxnLst/>
              <a:rect l="l" t="t" r="r" b="b"/>
              <a:pathLst>
                <a:path w="15561" h="24945" extrusionOk="0">
                  <a:moveTo>
                    <a:pt x="12596" y="0"/>
                  </a:moveTo>
                  <a:cubicBezTo>
                    <a:pt x="13337" y="0"/>
                    <a:pt x="13955" y="247"/>
                    <a:pt x="14449" y="741"/>
                  </a:cubicBezTo>
                  <a:cubicBezTo>
                    <a:pt x="15560" y="1852"/>
                    <a:pt x="15560" y="3581"/>
                    <a:pt x="14449" y="4569"/>
                  </a:cubicBezTo>
                  <a:lnTo>
                    <a:pt x="6669" y="12349"/>
                  </a:lnTo>
                  <a:lnTo>
                    <a:pt x="14449" y="20128"/>
                  </a:lnTo>
                  <a:cubicBezTo>
                    <a:pt x="15560" y="21240"/>
                    <a:pt x="15560" y="22845"/>
                    <a:pt x="14449" y="23957"/>
                  </a:cubicBezTo>
                  <a:cubicBezTo>
                    <a:pt x="13461" y="24944"/>
                    <a:pt x="11732" y="24944"/>
                    <a:pt x="10621" y="23957"/>
                  </a:cubicBezTo>
                  <a:lnTo>
                    <a:pt x="988" y="14325"/>
                  </a:lnTo>
                  <a:cubicBezTo>
                    <a:pt x="1" y="13213"/>
                    <a:pt x="1" y="11484"/>
                    <a:pt x="988" y="10496"/>
                  </a:cubicBezTo>
                  <a:lnTo>
                    <a:pt x="10621" y="741"/>
                  </a:lnTo>
                  <a:cubicBezTo>
                    <a:pt x="11238"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71" name="Google Shape;1271;p16"/>
            <p:cNvSpPr/>
            <p:nvPr/>
          </p:nvSpPr>
          <p:spPr>
            <a:xfrm>
              <a:off x="3056725" y="2601250"/>
              <a:ext cx="389000" cy="623625"/>
            </a:xfrm>
            <a:custGeom>
              <a:avLst/>
              <a:gdLst/>
              <a:ahLst/>
              <a:cxnLst/>
              <a:rect l="l" t="t" r="r" b="b"/>
              <a:pathLst>
                <a:path w="15560" h="24945" extrusionOk="0">
                  <a:moveTo>
                    <a:pt x="12596" y="0"/>
                  </a:moveTo>
                  <a:cubicBezTo>
                    <a:pt x="13337" y="0"/>
                    <a:pt x="13954" y="247"/>
                    <a:pt x="14448" y="741"/>
                  </a:cubicBezTo>
                  <a:cubicBezTo>
                    <a:pt x="15559" y="1852"/>
                    <a:pt x="15559" y="3581"/>
                    <a:pt x="14448" y="4569"/>
                  </a:cubicBezTo>
                  <a:lnTo>
                    <a:pt x="6792" y="12349"/>
                  </a:lnTo>
                  <a:lnTo>
                    <a:pt x="14448" y="20128"/>
                  </a:lnTo>
                  <a:cubicBezTo>
                    <a:pt x="15559" y="21240"/>
                    <a:pt x="15559" y="22845"/>
                    <a:pt x="14448" y="23957"/>
                  </a:cubicBezTo>
                  <a:cubicBezTo>
                    <a:pt x="13460" y="24944"/>
                    <a:pt x="11731" y="24944"/>
                    <a:pt x="10743" y="23957"/>
                  </a:cubicBezTo>
                  <a:lnTo>
                    <a:pt x="988" y="14325"/>
                  </a:lnTo>
                  <a:cubicBezTo>
                    <a:pt x="0" y="13213"/>
                    <a:pt x="0" y="11484"/>
                    <a:pt x="988" y="10496"/>
                  </a:cubicBezTo>
                  <a:lnTo>
                    <a:pt x="10743" y="741"/>
                  </a:lnTo>
                  <a:cubicBezTo>
                    <a:pt x="11237"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72" name="Google Shape;1272;p16"/>
            <p:cNvSpPr/>
            <p:nvPr/>
          </p:nvSpPr>
          <p:spPr>
            <a:xfrm>
              <a:off x="3433350"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1" y="13213"/>
                    <a:pt x="1"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73" name="Google Shape;1273;p16"/>
            <p:cNvSpPr/>
            <p:nvPr/>
          </p:nvSpPr>
          <p:spPr>
            <a:xfrm>
              <a:off x="3810000" y="2601250"/>
              <a:ext cx="389000" cy="623625"/>
            </a:xfrm>
            <a:custGeom>
              <a:avLst/>
              <a:gdLst/>
              <a:ahLst/>
              <a:cxnLst/>
              <a:rect l="l" t="t" r="r" b="b"/>
              <a:pathLst>
                <a:path w="15560" h="24945" extrusionOk="0">
                  <a:moveTo>
                    <a:pt x="12596" y="0"/>
                  </a:moveTo>
                  <a:cubicBezTo>
                    <a:pt x="13337" y="0"/>
                    <a:pt x="13954" y="247"/>
                    <a:pt x="14572" y="741"/>
                  </a:cubicBezTo>
                  <a:cubicBezTo>
                    <a:pt x="15559" y="1852"/>
                    <a:pt x="15559" y="3581"/>
                    <a:pt x="14572" y="4569"/>
                  </a:cubicBezTo>
                  <a:lnTo>
                    <a:pt x="6792" y="12349"/>
                  </a:lnTo>
                  <a:lnTo>
                    <a:pt x="14572" y="20128"/>
                  </a:lnTo>
                  <a:cubicBezTo>
                    <a:pt x="15559" y="21240"/>
                    <a:pt x="15559" y="22845"/>
                    <a:pt x="14572" y="23957"/>
                  </a:cubicBezTo>
                  <a:cubicBezTo>
                    <a:pt x="13460" y="24944"/>
                    <a:pt x="11731" y="24944"/>
                    <a:pt x="10743" y="23957"/>
                  </a:cubicBezTo>
                  <a:lnTo>
                    <a:pt x="988" y="14325"/>
                  </a:lnTo>
                  <a:cubicBezTo>
                    <a:pt x="0" y="13213"/>
                    <a:pt x="0" y="11484"/>
                    <a:pt x="988" y="10496"/>
                  </a:cubicBezTo>
                  <a:lnTo>
                    <a:pt x="10743" y="741"/>
                  </a:lnTo>
                  <a:cubicBezTo>
                    <a:pt x="11237" y="247"/>
                    <a:pt x="11978"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74" name="Google Shape;1274;p16"/>
            <p:cNvSpPr/>
            <p:nvPr/>
          </p:nvSpPr>
          <p:spPr>
            <a:xfrm>
              <a:off x="4186625"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0" y="13213"/>
                    <a:pt x="0"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275" name="Google Shape;1275;p16"/>
          <p:cNvGrpSpPr/>
          <p:nvPr/>
        </p:nvGrpSpPr>
        <p:grpSpPr>
          <a:xfrm rot="5400000">
            <a:off x="85100" y="1849625"/>
            <a:ext cx="98902" cy="553090"/>
            <a:chOff x="4898850" y="4820550"/>
            <a:chExt cx="98902" cy="553090"/>
          </a:xfrm>
        </p:grpSpPr>
        <p:sp>
          <p:nvSpPr>
            <p:cNvPr id="1276" name="Google Shape;1276;p16"/>
            <p:cNvSpPr/>
            <p:nvPr/>
          </p:nvSpPr>
          <p:spPr>
            <a:xfrm>
              <a:off x="4898850" y="4820550"/>
              <a:ext cx="98902" cy="98902"/>
            </a:xfrm>
            <a:custGeom>
              <a:avLst/>
              <a:gdLst/>
              <a:ahLst/>
              <a:cxnLst/>
              <a:rect l="l" t="t" r="r" b="b"/>
              <a:pathLst>
                <a:path w="3174" h="3174" fill="none" extrusionOk="0">
                  <a:moveTo>
                    <a:pt x="1810" y="124"/>
                  </a:moveTo>
                  <a:cubicBezTo>
                    <a:pt x="2603" y="248"/>
                    <a:pt x="3173" y="1017"/>
                    <a:pt x="3024" y="1810"/>
                  </a:cubicBezTo>
                  <a:cubicBezTo>
                    <a:pt x="2900" y="2603"/>
                    <a:pt x="2157" y="3173"/>
                    <a:pt x="1339" y="3025"/>
                  </a:cubicBezTo>
                  <a:cubicBezTo>
                    <a:pt x="545" y="2901"/>
                    <a:pt x="0" y="2157"/>
                    <a:pt x="124" y="1339"/>
                  </a:cubicBezTo>
                  <a:cubicBezTo>
                    <a:pt x="248" y="546"/>
                    <a:pt x="992" y="0"/>
                    <a:pt x="1810" y="124"/>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77" name="Google Shape;1277;p16"/>
            <p:cNvSpPr/>
            <p:nvPr/>
          </p:nvSpPr>
          <p:spPr>
            <a:xfrm>
              <a:off x="4924339" y="4847971"/>
              <a:ext cx="46366" cy="43094"/>
            </a:xfrm>
            <a:custGeom>
              <a:avLst/>
              <a:gdLst/>
              <a:ahLst/>
              <a:cxnLst/>
              <a:rect l="l" t="t" r="r" b="b"/>
              <a:pathLst>
                <a:path w="1488" h="1383" extrusionOk="0">
                  <a:moveTo>
                    <a:pt x="744" y="1"/>
                  </a:moveTo>
                  <a:cubicBezTo>
                    <a:pt x="417" y="1"/>
                    <a:pt x="119" y="253"/>
                    <a:pt x="74" y="583"/>
                  </a:cubicBezTo>
                  <a:cubicBezTo>
                    <a:pt x="0" y="955"/>
                    <a:pt x="273" y="1327"/>
                    <a:pt x="645" y="1376"/>
                  </a:cubicBezTo>
                  <a:cubicBezTo>
                    <a:pt x="676" y="1380"/>
                    <a:pt x="708" y="1383"/>
                    <a:pt x="739" y="1383"/>
                  </a:cubicBezTo>
                  <a:cubicBezTo>
                    <a:pt x="1074" y="1383"/>
                    <a:pt x="1370" y="1146"/>
                    <a:pt x="1438" y="806"/>
                  </a:cubicBezTo>
                  <a:cubicBezTo>
                    <a:pt x="1487" y="434"/>
                    <a:pt x="1240" y="62"/>
                    <a:pt x="868" y="13"/>
                  </a:cubicBezTo>
                  <a:cubicBezTo>
                    <a:pt x="826" y="4"/>
                    <a:pt x="785" y="1"/>
                    <a:pt x="74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78" name="Google Shape;1278;p16"/>
            <p:cNvSpPr/>
            <p:nvPr/>
          </p:nvSpPr>
          <p:spPr>
            <a:xfrm>
              <a:off x="4901935" y="5281687"/>
              <a:ext cx="91953" cy="91953"/>
            </a:xfrm>
            <a:custGeom>
              <a:avLst/>
              <a:gdLst/>
              <a:ahLst/>
              <a:cxnLst/>
              <a:rect l="l" t="t" r="r" b="b"/>
              <a:pathLst>
                <a:path w="2951" h="2951" fill="none" extrusionOk="0">
                  <a:moveTo>
                    <a:pt x="1463" y="2951"/>
                  </a:moveTo>
                  <a:cubicBezTo>
                    <a:pt x="645" y="2951"/>
                    <a:pt x="0" y="2306"/>
                    <a:pt x="0" y="1488"/>
                  </a:cubicBezTo>
                  <a:cubicBezTo>
                    <a:pt x="0" y="670"/>
                    <a:pt x="645" y="1"/>
                    <a:pt x="1463" y="1"/>
                  </a:cubicBezTo>
                  <a:cubicBezTo>
                    <a:pt x="2281" y="1"/>
                    <a:pt x="2950" y="670"/>
                    <a:pt x="2950" y="1488"/>
                  </a:cubicBezTo>
                  <a:cubicBezTo>
                    <a:pt x="2950" y="2306"/>
                    <a:pt x="2281" y="2951"/>
                    <a:pt x="1463" y="2951"/>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79" name="Google Shape;1279;p16"/>
            <p:cNvSpPr/>
            <p:nvPr/>
          </p:nvSpPr>
          <p:spPr>
            <a:xfrm>
              <a:off x="4925866" y="5306428"/>
              <a:ext cx="43281" cy="43281"/>
            </a:xfrm>
            <a:custGeom>
              <a:avLst/>
              <a:gdLst/>
              <a:ahLst/>
              <a:cxnLst/>
              <a:rect l="l" t="t" r="r" b="b"/>
              <a:pathLst>
                <a:path w="1389" h="1389" extrusionOk="0">
                  <a:moveTo>
                    <a:pt x="695" y="0"/>
                  </a:moveTo>
                  <a:cubicBezTo>
                    <a:pt x="323" y="0"/>
                    <a:pt x="1" y="297"/>
                    <a:pt x="1" y="694"/>
                  </a:cubicBezTo>
                  <a:cubicBezTo>
                    <a:pt x="1" y="1066"/>
                    <a:pt x="323" y="1388"/>
                    <a:pt x="695" y="1388"/>
                  </a:cubicBezTo>
                  <a:cubicBezTo>
                    <a:pt x="1091" y="1388"/>
                    <a:pt x="1389" y="1066"/>
                    <a:pt x="1389" y="694"/>
                  </a:cubicBezTo>
                  <a:cubicBezTo>
                    <a:pt x="1389" y="297"/>
                    <a:pt x="1091"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80" name="Google Shape;1280;p16"/>
            <p:cNvSpPr/>
            <p:nvPr/>
          </p:nvSpPr>
          <p:spPr>
            <a:xfrm>
              <a:off x="4942100" y="4917862"/>
              <a:ext cx="31" cy="358465"/>
            </a:xfrm>
            <a:custGeom>
              <a:avLst/>
              <a:gdLst/>
              <a:ahLst/>
              <a:cxnLst/>
              <a:rect l="l" t="t" r="r" b="b"/>
              <a:pathLst>
                <a:path w="1" h="11504" fill="none" extrusionOk="0">
                  <a:moveTo>
                    <a:pt x="0" y="11503"/>
                  </a:moveTo>
                  <a:lnTo>
                    <a:pt x="0" y="1"/>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281" name="Google Shape;1281;p16"/>
          <p:cNvGrpSpPr/>
          <p:nvPr/>
        </p:nvGrpSpPr>
        <p:grpSpPr>
          <a:xfrm>
            <a:off x="-1414555" y="3058729"/>
            <a:ext cx="2297800" cy="347400"/>
            <a:chOff x="-1414555" y="3058729"/>
            <a:chExt cx="2297800" cy="347400"/>
          </a:xfrm>
        </p:grpSpPr>
        <p:sp>
          <p:nvSpPr>
            <p:cNvPr id="1282" name="Google Shape;1282;p16"/>
            <p:cNvSpPr/>
            <p:nvPr/>
          </p:nvSpPr>
          <p:spPr>
            <a:xfrm>
              <a:off x="-1414555" y="3338029"/>
              <a:ext cx="1994700" cy="68100"/>
            </a:xfrm>
            <a:prstGeom prst="roundRect">
              <a:avLst>
                <a:gd name="adj" fmla="val 50000"/>
              </a:avLst>
            </a:prstGeom>
            <a:gradFill>
              <a:gsLst>
                <a:gs pos="0">
                  <a:schemeClr val="lt2"/>
                </a:gs>
                <a:gs pos="100000">
                  <a:schemeClr val="accent2"/>
                </a:gs>
              </a:gsLst>
              <a:lin ang="26986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83" name="Google Shape;1283;p16"/>
            <p:cNvSpPr/>
            <p:nvPr/>
          </p:nvSpPr>
          <p:spPr>
            <a:xfrm>
              <a:off x="-1111455" y="3058729"/>
              <a:ext cx="1994700" cy="68100"/>
            </a:xfrm>
            <a:prstGeom prst="roundRect">
              <a:avLst>
                <a:gd name="adj" fmla="val 50000"/>
              </a:avLst>
            </a:prstGeom>
            <a:gradFill>
              <a:gsLst>
                <a:gs pos="0">
                  <a:schemeClr val="lt2"/>
                </a:gs>
                <a:gs pos="100000">
                  <a:schemeClr val="accent2"/>
                </a:gs>
              </a:gsLst>
              <a:lin ang="26986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284" name="Google Shape;1284;p16"/>
          <p:cNvSpPr/>
          <p:nvPr/>
        </p:nvSpPr>
        <p:spPr>
          <a:xfrm rot="10800000">
            <a:off x="568018" y="3859064"/>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1285" name="Google Shape;1285;p16"/>
          <p:cNvGrpSpPr/>
          <p:nvPr/>
        </p:nvGrpSpPr>
        <p:grpSpPr>
          <a:xfrm rot="5400000">
            <a:off x="7927205" y="4153629"/>
            <a:ext cx="1823016" cy="296643"/>
            <a:chOff x="7857346" y="3902355"/>
            <a:chExt cx="1823016" cy="296643"/>
          </a:xfrm>
        </p:grpSpPr>
        <p:sp>
          <p:nvSpPr>
            <p:cNvPr id="1286" name="Google Shape;1286;p16"/>
            <p:cNvSpPr/>
            <p:nvPr/>
          </p:nvSpPr>
          <p:spPr>
            <a:xfrm>
              <a:off x="7956216" y="4048371"/>
              <a:ext cx="1724145" cy="150627"/>
            </a:xfrm>
            <a:custGeom>
              <a:avLst/>
              <a:gdLst/>
              <a:ahLst/>
              <a:cxnLst/>
              <a:rect l="l" t="t" r="r" b="b"/>
              <a:pathLst>
                <a:path w="55332" h="4834" fill="none" extrusionOk="0">
                  <a:moveTo>
                    <a:pt x="55331" y="4834"/>
                  </a:moveTo>
                  <a:lnTo>
                    <a:pt x="28930" y="4834"/>
                  </a:lnTo>
                  <a:lnTo>
                    <a:pt x="27294" y="3198"/>
                  </a:lnTo>
                  <a:lnTo>
                    <a:pt x="24072" y="0"/>
                  </a:lnTo>
                  <a:lnTo>
                    <a:pt x="1" y="0"/>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87" name="Google Shape;1287;p16"/>
            <p:cNvSpPr/>
            <p:nvPr/>
          </p:nvSpPr>
          <p:spPr>
            <a:xfrm>
              <a:off x="8453686" y="3902355"/>
              <a:ext cx="91953" cy="91953"/>
            </a:xfrm>
            <a:custGeom>
              <a:avLst/>
              <a:gdLst/>
              <a:ahLst/>
              <a:cxnLst/>
              <a:rect l="l" t="t" r="r" b="b"/>
              <a:pathLst>
                <a:path w="2951" h="2951" fill="none" extrusionOk="0">
                  <a:moveTo>
                    <a:pt x="0" y="1488"/>
                  </a:moveTo>
                  <a:cubicBezTo>
                    <a:pt x="0" y="670"/>
                    <a:pt x="670" y="1"/>
                    <a:pt x="1488" y="1"/>
                  </a:cubicBezTo>
                  <a:cubicBezTo>
                    <a:pt x="2306" y="1"/>
                    <a:pt x="2950" y="670"/>
                    <a:pt x="2950" y="1488"/>
                  </a:cubicBezTo>
                  <a:cubicBezTo>
                    <a:pt x="2950" y="2281"/>
                    <a:pt x="2306" y="2951"/>
                    <a:pt x="1488" y="2951"/>
                  </a:cubicBezTo>
                  <a:cubicBezTo>
                    <a:pt x="670" y="2951"/>
                    <a:pt x="0" y="2281"/>
                    <a:pt x="0" y="1488"/>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88" name="Google Shape;1288;p16"/>
            <p:cNvSpPr/>
            <p:nvPr/>
          </p:nvSpPr>
          <p:spPr>
            <a:xfrm>
              <a:off x="8478396" y="3927096"/>
              <a:ext cx="43281" cy="42502"/>
            </a:xfrm>
            <a:custGeom>
              <a:avLst/>
              <a:gdLst/>
              <a:ahLst/>
              <a:cxnLst/>
              <a:rect l="l" t="t" r="r" b="b"/>
              <a:pathLst>
                <a:path w="1389" h="1364" extrusionOk="0">
                  <a:moveTo>
                    <a:pt x="695" y="0"/>
                  </a:moveTo>
                  <a:cubicBezTo>
                    <a:pt x="298" y="0"/>
                    <a:pt x="1" y="298"/>
                    <a:pt x="1" y="694"/>
                  </a:cubicBezTo>
                  <a:cubicBezTo>
                    <a:pt x="1" y="1066"/>
                    <a:pt x="298" y="1363"/>
                    <a:pt x="695" y="1363"/>
                  </a:cubicBezTo>
                  <a:cubicBezTo>
                    <a:pt x="1067" y="1363"/>
                    <a:pt x="1389" y="1066"/>
                    <a:pt x="1389" y="694"/>
                  </a:cubicBezTo>
                  <a:cubicBezTo>
                    <a:pt x="1389" y="298"/>
                    <a:pt x="1067"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89" name="Google Shape;1289;p16"/>
            <p:cNvSpPr/>
            <p:nvPr/>
          </p:nvSpPr>
          <p:spPr>
            <a:xfrm>
              <a:off x="7857346" y="4002005"/>
              <a:ext cx="91953" cy="91953"/>
            </a:xfrm>
            <a:custGeom>
              <a:avLst/>
              <a:gdLst/>
              <a:ahLst/>
              <a:cxnLst/>
              <a:rect l="l" t="t" r="r" b="b"/>
              <a:pathLst>
                <a:path w="2951" h="2951" fill="none" extrusionOk="0">
                  <a:moveTo>
                    <a:pt x="1" y="1463"/>
                  </a:moveTo>
                  <a:cubicBezTo>
                    <a:pt x="1" y="670"/>
                    <a:pt x="670" y="1"/>
                    <a:pt x="1488" y="1"/>
                  </a:cubicBezTo>
                  <a:cubicBezTo>
                    <a:pt x="2306" y="1"/>
                    <a:pt x="2951" y="670"/>
                    <a:pt x="2951" y="1463"/>
                  </a:cubicBezTo>
                  <a:cubicBezTo>
                    <a:pt x="2951" y="2281"/>
                    <a:pt x="2306" y="2951"/>
                    <a:pt x="1488" y="2951"/>
                  </a:cubicBezTo>
                  <a:cubicBezTo>
                    <a:pt x="670" y="2951"/>
                    <a:pt x="1" y="2281"/>
                    <a:pt x="1" y="146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90" name="Google Shape;1290;p16"/>
            <p:cNvSpPr/>
            <p:nvPr/>
          </p:nvSpPr>
          <p:spPr>
            <a:xfrm>
              <a:off x="7882087" y="4026715"/>
              <a:ext cx="43281" cy="42533"/>
            </a:xfrm>
            <a:custGeom>
              <a:avLst/>
              <a:gdLst/>
              <a:ahLst/>
              <a:cxnLst/>
              <a:rect l="l" t="t" r="r" b="b"/>
              <a:pathLst>
                <a:path w="1389" h="1365" extrusionOk="0">
                  <a:moveTo>
                    <a:pt x="694" y="1"/>
                  </a:moveTo>
                  <a:cubicBezTo>
                    <a:pt x="298" y="1"/>
                    <a:pt x="0" y="298"/>
                    <a:pt x="0" y="670"/>
                  </a:cubicBezTo>
                  <a:cubicBezTo>
                    <a:pt x="0" y="1067"/>
                    <a:pt x="298" y="1364"/>
                    <a:pt x="694" y="1364"/>
                  </a:cubicBezTo>
                  <a:cubicBezTo>
                    <a:pt x="1066" y="1364"/>
                    <a:pt x="1388" y="1067"/>
                    <a:pt x="1388" y="670"/>
                  </a:cubicBezTo>
                  <a:cubicBezTo>
                    <a:pt x="1388" y="298"/>
                    <a:pt x="1066" y="1"/>
                    <a:pt x="69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91" name="Google Shape;1291;p16"/>
            <p:cNvSpPr/>
            <p:nvPr/>
          </p:nvSpPr>
          <p:spPr>
            <a:xfrm>
              <a:off x="8545608" y="3948721"/>
              <a:ext cx="1134754" cy="175368"/>
            </a:xfrm>
            <a:custGeom>
              <a:avLst/>
              <a:gdLst/>
              <a:ahLst/>
              <a:cxnLst/>
              <a:rect l="l" t="t" r="r" b="b"/>
              <a:pathLst>
                <a:path w="36417" h="5628" fill="none" extrusionOk="0">
                  <a:moveTo>
                    <a:pt x="0" y="0"/>
                  </a:moveTo>
                  <a:lnTo>
                    <a:pt x="6049" y="0"/>
                  </a:lnTo>
                  <a:lnTo>
                    <a:pt x="8379" y="2330"/>
                  </a:lnTo>
                  <a:lnTo>
                    <a:pt x="11676" y="5627"/>
                  </a:lnTo>
                  <a:lnTo>
                    <a:pt x="36416" y="5627"/>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292" name="Google Shape;1292;p16"/>
          <p:cNvGrpSpPr/>
          <p:nvPr/>
        </p:nvGrpSpPr>
        <p:grpSpPr>
          <a:xfrm>
            <a:off x="2610895" y="-1455296"/>
            <a:ext cx="347400" cy="2297800"/>
            <a:chOff x="2610895" y="-1455296"/>
            <a:chExt cx="347400" cy="2297800"/>
          </a:xfrm>
        </p:grpSpPr>
        <p:sp>
          <p:nvSpPr>
            <p:cNvPr id="1293" name="Google Shape;1293;p16"/>
            <p:cNvSpPr/>
            <p:nvPr/>
          </p:nvSpPr>
          <p:spPr>
            <a:xfrm rot="5400000">
              <a:off x="1647595" y="-491996"/>
              <a:ext cx="1994700" cy="68100"/>
            </a:xfrm>
            <a:prstGeom prst="roundRect">
              <a:avLst>
                <a:gd name="adj" fmla="val 50000"/>
              </a:avLst>
            </a:prstGeom>
            <a:gradFill>
              <a:gsLst>
                <a:gs pos="0">
                  <a:schemeClr val="lt2"/>
                </a:gs>
                <a:gs pos="100000">
                  <a:schemeClr val="accent2"/>
                </a:gs>
              </a:gsLst>
              <a:lin ang="26986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94" name="Google Shape;1294;p16"/>
            <p:cNvSpPr/>
            <p:nvPr/>
          </p:nvSpPr>
          <p:spPr>
            <a:xfrm rot="5400000">
              <a:off x="1926895" y="-188896"/>
              <a:ext cx="1994700" cy="68100"/>
            </a:xfrm>
            <a:prstGeom prst="roundRect">
              <a:avLst>
                <a:gd name="adj" fmla="val 50000"/>
              </a:avLst>
            </a:prstGeom>
            <a:gradFill>
              <a:gsLst>
                <a:gs pos="0">
                  <a:schemeClr val="lt2"/>
                </a:gs>
                <a:gs pos="100000">
                  <a:schemeClr val="accent2"/>
                </a:gs>
              </a:gsLst>
              <a:lin ang="26986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295" name="Google Shape;1295;p16"/>
          <p:cNvSpPr/>
          <p:nvPr/>
        </p:nvSpPr>
        <p:spPr>
          <a:xfrm rot="10800000" flipH="1">
            <a:off x="2358070" y="4766029"/>
            <a:ext cx="1994700" cy="68100"/>
          </a:xfrm>
          <a:prstGeom prst="roundRect">
            <a:avLst>
              <a:gd name="adj" fmla="val 50000"/>
            </a:avLst>
          </a:prstGeom>
          <a:gradFill>
            <a:gsLst>
              <a:gs pos="0">
                <a:schemeClr val="lt2"/>
              </a:gs>
              <a:gs pos="100000">
                <a:schemeClr val="accent2"/>
              </a:gs>
            </a:gsLst>
            <a:lin ang="26986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96" name="Google Shape;1296;p16"/>
          <p:cNvSpPr/>
          <p:nvPr/>
        </p:nvSpPr>
        <p:spPr>
          <a:xfrm rot="5400000">
            <a:off x="8206162" y="-348811"/>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1297" name="Google Shape;1297;p16"/>
          <p:cNvGrpSpPr/>
          <p:nvPr/>
        </p:nvGrpSpPr>
        <p:grpSpPr>
          <a:xfrm>
            <a:off x="5373295" y="-112914"/>
            <a:ext cx="1520982" cy="302065"/>
            <a:chOff x="5642557" y="-150670"/>
            <a:chExt cx="1520982" cy="302065"/>
          </a:xfrm>
        </p:grpSpPr>
        <p:sp>
          <p:nvSpPr>
            <p:cNvPr id="1298" name="Google Shape;1298;p16"/>
            <p:cNvSpPr/>
            <p:nvPr/>
          </p:nvSpPr>
          <p:spPr>
            <a:xfrm>
              <a:off x="5736006" y="-104304"/>
              <a:ext cx="1335611" cy="209364"/>
            </a:xfrm>
            <a:custGeom>
              <a:avLst/>
              <a:gdLst/>
              <a:ahLst/>
              <a:cxnLst/>
              <a:rect l="l" t="t" r="r" b="b"/>
              <a:pathLst>
                <a:path w="42863" h="6719" fill="none" extrusionOk="0">
                  <a:moveTo>
                    <a:pt x="1" y="0"/>
                  </a:moveTo>
                  <a:lnTo>
                    <a:pt x="19064" y="0"/>
                  </a:lnTo>
                  <a:lnTo>
                    <a:pt x="25782" y="6718"/>
                  </a:lnTo>
                  <a:lnTo>
                    <a:pt x="42862" y="6718"/>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99" name="Google Shape;1299;p16"/>
            <p:cNvSpPr/>
            <p:nvPr/>
          </p:nvSpPr>
          <p:spPr>
            <a:xfrm>
              <a:off x="7071586" y="59442"/>
              <a:ext cx="91953" cy="91953"/>
            </a:xfrm>
            <a:custGeom>
              <a:avLst/>
              <a:gdLst/>
              <a:ahLst/>
              <a:cxnLst/>
              <a:rect l="l" t="t" r="r" b="b"/>
              <a:pathLst>
                <a:path w="2951" h="2951" fill="none" extrusionOk="0">
                  <a:moveTo>
                    <a:pt x="2950" y="1463"/>
                  </a:moveTo>
                  <a:cubicBezTo>
                    <a:pt x="2950" y="2281"/>
                    <a:pt x="2281" y="2951"/>
                    <a:pt x="1463" y="2951"/>
                  </a:cubicBezTo>
                  <a:cubicBezTo>
                    <a:pt x="645" y="2951"/>
                    <a:pt x="0" y="2281"/>
                    <a:pt x="0" y="1463"/>
                  </a:cubicBezTo>
                  <a:cubicBezTo>
                    <a:pt x="0" y="670"/>
                    <a:pt x="645" y="1"/>
                    <a:pt x="1463" y="1"/>
                  </a:cubicBezTo>
                  <a:cubicBezTo>
                    <a:pt x="2281" y="1"/>
                    <a:pt x="2950" y="670"/>
                    <a:pt x="2950" y="146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00" name="Google Shape;1300;p16"/>
            <p:cNvSpPr/>
            <p:nvPr/>
          </p:nvSpPr>
          <p:spPr>
            <a:xfrm>
              <a:off x="7095517" y="84152"/>
              <a:ext cx="43281" cy="42533"/>
            </a:xfrm>
            <a:custGeom>
              <a:avLst/>
              <a:gdLst/>
              <a:ahLst/>
              <a:cxnLst/>
              <a:rect l="l" t="t" r="r" b="b"/>
              <a:pathLst>
                <a:path w="1389" h="1365" extrusionOk="0">
                  <a:moveTo>
                    <a:pt x="695" y="1"/>
                  </a:moveTo>
                  <a:cubicBezTo>
                    <a:pt x="323" y="1"/>
                    <a:pt x="1" y="298"/>
                    <a:pt x="1" y="670"/>
                  </a:cubicBezTo>
                  <a:cubicBezTo>
                    <a:pt x="1" y="1067"/>
                    <a:pt x="323" y="1364"/>
                    <a:pt x="695" y="1364"/>
                  </a:cubicBezTo>
                  <a:cubicBezTo>
                    <a:pt x="1091" y="1364"/>
                    <a:pt x="1389" y="1067"/>
                    <a:pt x="1389" y="670"/>
                  </a:cubicBezTo>
                  <a:cubicBezTo>
                    <a:pt x="1389" y="298"/>
                    <a:pt x="1091" y="1"/>
                    <a:pt x="69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01" name="Google Shape;1301;p16"/>
            <p:cNvSpPr/>
            <p:nvPr/>
          </p:nvSpPr>
          <p:spPr>
            <a:xfrm>
              <a:off x="5642557" y="-150670"/>
              <a:ext cx="91953" cy="92732"/>
            </a:xfrm>
            <a:custGeom>
              <a:avLst/>
              <a:gdLst/>
              <a:ahLst/>
              <a:cxnLst/>
              <a:rect l="l" t="t" r="r" b="b"/>
              <a:pathLst>
                <a:path w="2951" h="2976" fill="none" extrusionOk="0">
                  <a:moveTo>
                    <a:pt x="2950" y="1488"/>
                  </a:moveTo>
                  <a:cubicBezTo>
                    <a:pt x="2950" y="2306"/>
                    <a:pt x="2281" y="2976"/>
                    <a:pt x="1463" y="2976"/>
                  </a:cubicBezTo>
                  <a:cubicBezTo>
                    <a:pt x="645" y="2976"/>
                    <a:pt x="0" y="2306"/>
                    <a:pt x="0" y="1488"/>
                  </a:cubicBezTo>
                  <a:cubicBezTo>
                    <a:pt x="0" y="670"/>
                    <a:pt x="645" y="1"/>
                    <a:pt x="1463" y="1"/>
                  </a:cubicBezTo>
                  <a:cubicBezTo>
                    <a:pt x="2281" y="1"/>
                    <a:pt x="2950" y="670"/>
                    <a:pt x="2950" y="1488"/>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02" name="Google Shape;1302;p16"/>
            <p:cNvSpPr/>
            <p:nvPr/>
          </p:nvSpPr>
          <p:spPr>
            <a:xfrm>
              <a:off x="5666488" y="-125929"/>
              <a:ext cx="43281" cy="43281"/>
            </a:xfrm>
            <a:custGeom>
              <a:avLst/>
              <a:gdLst/>
              <a:ahLst/>
              <a:cxnLst/>
              <a:rect l="l" t="t" r="r" b="b"/>
              <a:pathLst>
                <a:path w="1389" h="1389" extrusionOk="0">
                  <a:moveTo>
                    <a:pt x="695" y="0"/>
                  </a:moveTo>
                  <a:cubicBezTo>
                    <a:pt x="323" y="0"/>
                    <a:pt x="1" y="322"/>
                    <a:pt x="1" y="694"/>
                  </a:cubicBezTo>
                  <a:cubicBezTo>
                    <a:pt x="1" y="1066"/>
                    <a:pt x="323" y="1388"/>
                    <a:pt x="695" y="1388"/>
                  </a:cubicBezTo>
                  <a:cubicBezTo>
                    <a:pt x="1092" y="1388"/>
                    <a:pt x="1389" y="1066"/>
                    <a:pt x="1389" y="694"/>
                  </a:cubicBezTo>
                  <a:cubicBezTo>
                    <a:pt x="1389" y="322"/>
                    <a:pt x="1092"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text">
  <p:cSld name="BLANK_9">
    <p:spTree>
      <p:nvGrpSpPr>
        <p:cNvPr id="1" name="Shape 1303"/>
        <p:cNvGrpSpPr/>
        <p:nvPr/>
      </p:nvGrpSpPr>
      <p:grpSpPr>
        <a:xfrm>
          <a:off x="0" y="0"/>
          <a:ext cx="0" cy="0"/>
          <a:chOff x="0" y="0"/>
          <a:chExt cx="0" cy="0"/>
        </a:xfrm>
      </p:grpSpPr>
      <p:grpSp>
        <p:nvGrpSpPr>
          <p:cNvPr id="1304" name="Google Shape;1304;p17"/>
          <p:cNvGrpSpPr/>
          <p:nvPr/>
        </p:nvGrpSpPr>
        <p:grpSpPr>
          <a:xfrm>
            <a:off x="-24" y="-27"/>
            <a:ext cx="9143711" cy="5143338"/>
            <a:chOff x="597550" y="708125"/>
            <a:chExt cx="6449225" cy="4193850"/>
          </a:xfrm>
        </p:grpSpPr>
        <p:sp>
          <p:nvSpPr>
            <p:cNvPr id="1305" name="Google Shape;1305;p17"/>
            <p:cNvSpPr/>
            <p:nvPr/>
          </p:nvSpPr>
          <p:spPr>
            <a:xfrm>
              <a:off x="597550" y="489360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06" name="Google Shape;1306;p17"/>
            <p:cNvSpPr/>
            <p:nvPr/>
          </p:nvSpPr>
          <p:spPr>
            <a:xfrm>
              <a:off x="597550" y="478037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07" name="Google Shape;1307;p17"/>
            <p:cNvSpPr/>
            <p:nvPr/>
          </p:nvSpPr>
          <p:spPr>
            <a:xfrm>
              <a:off x="597550" y="466715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08" name="Google Shape;1308;p17"/>
            <p:cNvSpPr/>
            <p:nvPr/>
          </p:nvSpPr>
          <p:spPr>
            <a:xfrm>
              <a:off x="597550" y="45539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09" name="Google Shape;1309;p17"/>
            <p:cNvSpPr/>
            <p:nvPr/>
          </p:nvSpPr>
          <p:spPr>
            <a:xfrm>
              <a:off x="597550" y="44414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10" name="Google Shape;1310;p17"/>
            <p:cNvSpPr/>
            <p:nvPr/>
          </p:nvSpPr>
          <p:spPr>
            <a:xfrm>
              <a:off x="597550" y="43282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11" name="Google Shape;1311;p17"/>
            <p:cNvSpPr/>
            <p:nvPr/>
          </p:nvSpPr>
          <p:spPr>
            <a:xfrm>
              <a:off x="597550" y="421502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12" name="Google Shape;1312;p17"/>
            <p:cNvSpPr/>
            <p:nvPr/>
          </p:nvSpPr>
          <p:spPr>
            <a:xfrm>
              <a:off x="597550" y="410180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13" name="Google Shape;1313;p17"/>
            <p:cNvSpPr/>
            <p:nvPr/>
          </p:nvSpPr>
          <p:spPr>
            <a:xfrm>
              <a:off x="597550" y="398857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14" name="Google Shape;1314;p17"/>
            <p:cNvSpPr/>
            <p:nvPr/>
          </p:nvSpPr>
          <p:spPr>
            <a:xfrm>
              <a:off x="597550" y="38753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15" name="Google Shape;1315;p17"/>
            <p:cNvSpPr/>
            <p:nvPr/>
          </p:nvSpPr>
          <p:spPr>
            <a:xfrm>
              <a:off x="597550" y="37621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16" name="Google Shape;1316;p17"/>
            <p:cNvSpPr/>
            <p:nvPr/>
          </p:nvSpPr>
          <p:spPr>
            <a:xfrm>
              <a:off x="597550" y="3649650"/>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17" name="Google Shape;1317;p17"/>
            <p:cNvSpPr/>
            <p:nvPr/>
          </p:nvSpPr>
          <p:spPr>
            <a:xfrm>
              <a:off x="597550" y="3536425"/>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18" name="Google Shape;1318;p17"/>
            <p:cNvSpPr/>
            <p:nvPr/>
          </p:nvSpPr>
          <p:spPr>
            <a:xfrm>
              <a:off x="597550" y="3423225"/>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19" name="Google Shape;1319;p17"/>
            <p:cNvSpPr/>
            <p:nvPr/>
          </p:nvSpPr>
          <p:spPr>
            <a:xfrm>
              <a:off x="597550" y="3310000"/>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20" name="Google Shape;1320;p17"/>
            <p:cNvSpPr/>
            <p:nvPr/>
          </p:nvSpPr>
          <p:spPr>
            <a:xfrm>
              <a:off x="597550" y="3196775"/>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21" name="Google Shape;1321;p17"/>
            <p:cNvSpPr/>
            <p:nvPr/>
          </p:nvSpPr>
          <p:spPr>
            <a:xfrm>
              <a:off x="597550" y="30835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22" name="Google Shape;1322;p17"/>
            <p:cNvSpPr/>
            <p:nvPr/>
          </p:nvSpPr>
          <p:spPr>
            <a:xfrm>
              <a:off x="597550" y="29703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23" name="Google Shape;1323;p17"/>
            <p:cNvSpPr/>
            <p:nvPr/>
          </p:nvSpPr>
          <p:spPr>
            <a:xfrm>
              <a:off x="597550" y="2857850"/>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24" name="Google Shape;1324;p17"/>
            <p:cNvSpPr/>
            <p:nvPr/>
          </p:nvSpPr>
          <p:spPr>
            <a:xfrm>
              <a:off x="597550" y="2744625"/>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25" name="Google Shape;1325;p17"/>
            <p:cNvSpPr/>
            <p:nvPr/>
          </p:nvSpPr>
          <p:spPr>
            <a:xfrm>
              <a:off x="597550" y="263140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26" name="Google Shape;1326;p17"/>
            <p:cNvSpPr/>
            <p:nvPr/>
          </p:nvSpPr>
          <p:spPr>
            <a:xfrm>
              <a:off x="597550" y="251817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27" name="Google Shape;1327;p17"/>
            <p:cNvSpPr/>
            <p:nvPr/>
          </p:nvSpPr>
          <p:spPr>
            <a:xfrm>
              <a:off x="597550" y="240495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28" name="Google Shape;1328;p17"/>
            <p:cNvSpPr/>
            <p:nvPr/>
          </p:nvSpPr>
          <p:spPr>
            <a:xfrm>
              <a:off x="597550" y="22917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29" name="Google Shape;1329;p17"/>
            <p:cNvSpPr/>
            <p:nvPr/>
          </p:nvSpPr>
          <p:spPr>
            <a:xfrm>
              <a:off x="597550" y="21792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30" name="Google Shape;1330;p17"/>
            <p:cNvSpPr/>
            <p:nvPr/>
          </p:nvSpPr>
          <p:spPr>
            <a:xfrm>
              <a:off x="597550" y="20660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31" name="Google Shape;1331;p17"/>
            <p:cNvSpPr/>
            <p:nvPr/>
          </p:nvSpPr>
          <p:spPr>
            <a:xfrm>
              <a:off x="597550" y="1952825"/>
              <a:ext cx="6449225" cy="7625"/>
            </a:xfrm>
            <a:custGeom>
              <a:avLst/>
              <a:gdLst/>
              <a:ahLst/>
              <a:cxnLst/>
              <a:rect l="l" t="t" r="r" b="b"/>
              <a:pathLst>
                <a:path w="257969" h="305" extrusionOk="0">
                  <a:moveTo>
                    <a:pt x="0" y="1"/>
                  </a:moveTo>
                  <a:lnTo>
                    <a:pt x="257969" y="1"/>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32" name="Google Shape;1332;p17"/>
            <p:cNvSpPr/>
            <p:nvPr/>
          </p:nvSpPr>
          <p:spPr>
            <a:xfrm>
              <a:off x="597550" y="183960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33" name="Google Shape;1333;p17"/>
            <p:cNvSpPr/>
            <p:nvPr/>
          </p:nvSpPr>
          <p:spPr>
            <a:xfrm>
              <a:off x="597550" y="172637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34" name="Google Shape;1334;p17"/>
            <p:cNvSpPr/>
            <p:nvPr/>
          </p:nvSpPr>
          <p:spPr>
            <a:xfrm>
              <a:off x="597550" y="161315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35" name="Google Shape;1335;p17"/>
            <p:cNvSpPr/>
            <p:nvPr/>
          </p:nvSpPr>
          <p:spPr>
            <a:xfrm>
              <a:off x="597550" y="14999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36" name="Google Shape;1336;p17"/>
            <p:cNvSpPr/>
            <p:nvPr/>
          </p:nvSpPr>
          <p:spPr>
            <a:xfrm>
              <a:off x="597550" y="13874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37" name="Google Shape;1337;p17"/>
            <p:cNvSpPr/>
            <p:nvPr/>
          </p:nvSpPr>
          <p:spPr>
            <a:xfrm>
              <a:off x="597550" y="12742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38" name="Google Shape;1338;p17"/>
            <p:cNvSpPr/>
            <p:nvPr/>
          </p:nvSpPr>
          <p:spPr>
            <a:xfrm>
              <a:off x="597550" y="11610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39" name="Google Shape;1339;p17"/>
            <p:cNvSpPr/>
            <p:nvPr/>
          </p:nvSpPr>
          <p:spPr>
            <a:xfrm>
              <a:off x="597550" y="104780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40" name="Google Shape;1340;p17"/>
            <p:cNvSpPr/>
            <p:nvPr/>
          </p:nvSpPr>
          <p:spPr>
            <a:xfrm>
              <a:off x="597550" y="93457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41" name="Google Shape;1341;p17"/>
            <p:cNvSpPr/>
            <p:nvPr/>
          </p:nvSpPr>
          <p:spPr>
            <a:xfrm>
              <a:off x="597550" y="8213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42" name="Google Shape;1342;p17"/>
            <p:cNvSpPr/>
            <p:nvPr/>
          </p:nvSpPr>
          <p:spPr>
            <a:xfrm>
              <a:off x="597550" y="70812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343" name="Google Shape;1343;p17"/>
          <p:cNvSpPr txBox="1">
            <a:spLocks noGrp="1"/>
          </p:cNvSpPr>
          <p:nvPr>
            <p:ph type="title"/>
          </p:nvPr>
        </p:nvSpPr>
        <p:spPr>
          <a:xfrm>
            <a:off x="713100" y="1723050"/>
            <a:ext cx="4401600" cy="572700"/>
          </a:xfrm>
          <a:prstGeom prst="rect">
            <a:avLst/>
          </a:prstGeom>
          <a:effectLst>
            <a:outerShdw blurRad="157163" algn="bl" rotWithShape="0">
              <a:schemeClr val="accent2">
                <a:alpha val="40000"/>
              </a:schemeClr>
            </a:outerShdw>
          </a:effectLst>
        </p:spPr>
        <p:txBody>
          <a:bodyPr spcFirstLastPara="1" wrap="square" lIns="91425" tIns="91425" rIns="91425" bIns="91425" anchor="ctr" anchorCtr="0">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
        <p:nvSpPr>
          <p:cNvPr id="1344" name="Google Shape;1344;p17"/>
          <p:cNvSpPr txBox="1">
            <a:spLocks noGrp="1"/>
          </p:cNvSpPr>
          <p:nvPr>
            <p:ph type="subTitle" idx="1"/>
          </p:nvPr>
        </p:nvSpPr>
        <p:spPr>
          <a:xfrm>
            <a:off x="713100" y="2366050"/>
            <a:ext cx="4401600" cy="10662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grpSp>
        <p:nvGrpSpPr>
          <p:cNvPr id="1345" name="Google Shape;1345;p17"/>
          <p:cNvGrpSpPr/>
          <p:nvPr/>
        </p:nvGrpSpPr>
        <p:grpSpPr>
          <a:xfrm>
            <a:off x="8137507" y="-109362"/>
            <a:ext cx="586800" cy="1284435"/>
            <a:chOff x="8137507" y="-109362"/>
            <a:chExt cx="586800" cy="1284435"/>
          </a:xfrm>
        </p:grpSpPr>
        <p:sp>
          <p:nvSpPr>
            <p:cNvPr id="1346" name="Google Shape;1346;p17"/>
            <p:cNvSpPr/>
            <p:nvPr/>
          </p:nvSpPr>
          <p:spPr>
            <a:xfrm>
              <a:off x="8137507" y="-109352"/>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1347" name="Google Shape;1347;p17"/>
            <p:cNvGrpSpPr/>
            <p:nvPr/>
          </p:nvGrpSpPr>
          <p:grpSpPr>
            <a:xfrm rot="-5400000">
              <a:off x="7989266" y="211224"/>
              <a:ext cx="883262" cy="242091"/>
              <a:chOff x="2300350" y="2601250"/>
              <a:chExt cx="2275275" cy="623625"/>
            </a:xfrm>
          </p:grpSpPr>
          <p:sp>
            <p:nvSpPr>
              <p:cNvPr id="1348" name="Google Shape;1348;p17"/>
              <p:cNvSpPr/>
              <p:nvPr/>
            </p:nvSpPr>
            <p:spPr>
              <a:xfrm>
                <a:off x="2300350" y="2601250"/>
                <a:ext cx="392100" cy="623625"/>
              </a:xfrm>
              <a:custGeom>
                <a:avLst/>
                <a:gdLst/>
                <a:ahLst/>
                <a:cxnLst/>
                <a:rect l="l" t="t" r="r" b="b"/>
                <a:pathLst>
                  <a:path w="15684" h="24945" extrusionOk="0">
                    <a:moveTo>
                      <a:pt x="12720" y="0"/>
                    </a:moveTo>
                    <a:cubicBezTo>
                      <a:pt x="13337" y="0"/>
                      <a:pt x="14078" y="247"/>
                      <a:pt x="14572" y="741"/>
                    </a:cubicBezTo>
                    <a:cubicBezTo>
                      <a:pt x="15684" y="1852"/>
                      <a:pt x="15684" y="3581"/>
                      <a:pt x="14572" y="4569"/>
                    </a:cubicBezTo>
                    <a:lnTo>
                      <a:pt x="6792" y="12349"/>
                    </a:lnTo>
                    <a:lnTo>
                      <a:pt x="14572" y="20128"/>
                    </a:lnTo>
                    <a:cubicBezTo>
                      <a:pt x="15684" y="21240"/>
                      <a:pt x="15684" y="22845"/>
                      <a:pt x="14572" y="23957"/>
                    </a:cubicBezTo>
                    <a:cubicBezTo>
                      <a:pt x="13584" y="24944"/>
                      <a:pt x="11855" y="24944"/>
                      <a:pt x="10744" y="23957"/>
                    </a:cubicBezTo>
                    <a:lnTo>
                      <a:pt x="1112" y="14325"/>
                    </a:lnTo>
                    <a:cubicBezTo>
                      <a:pt x="1" y="13213"/>
                      <a:pt x="1" y="11484"/>
                      <a:pt x="1112" y="10496"/>
                    </a:cubicBezTo>
                    <a:lnTo>
                      <a:pt x="10744" y="741"/>
                    </a:lnTo>
                    <a:cubicBezTo>
                      <a:pt x="11361" y="247"/>
                      <a:pt x="11979" y="0"/>
                      <a:pt x="127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49" name="Google Shape;1349;p17"/>
              <p:cNvSpPr/>
              <p:nvPr/>
            </p:nvSpPr>
            <p:spPr>
              <a:xfrm>
                <a:off x="2680075" y="2601250"/>
                <a:ext cx="389025" cy="623625"/>
              </a:xfrm>
              <a:custGeom>
                <a:avLst/>
                <a:gdLst/>
                <a:ahLst/>
                <a:cxnLst/>
                <a:rect l="l" t="t" r="r" b="b"/>
                <a:pathLst>
                  <a:path w="15561" h="24945" extrusionOk="0">
                    <a:moveTo>
                      <a:pt x="12596" y="0"/>
                    </a:moveTo>
                    <a:cubicBezTo>
                      <a:pt x="13337" y="0"/>
                      <a:pt x="13955" y="247"/>
                      <a:pt x="14449" y="741"/>
                    </a:cubicBezTo>
                    <a:cubicBezTo>
                      <a:pt x="15560" y="1852"/>
                      <a:pt x="15560" y="3581"/>
                      <a:pt x="14449" y="4569"/>
                    </a:cubicBezTo>
                    <a:lnTo>
                      <a:pt x="6669" y="12349"/>
                    </a:lnTo>
                    <a:lnTo>
                      <a:pt x="14449" y="20128"/>
                    </a:lnTo>
                    <a:cubicBezTo>
                      <a:pt x="15560" y="21240"/>
                      <a:pt x="15560" y="22845"/>
                      <a:pt x="14449" y="23957"/>
                    </a:cubicBezTo>
                    <a:cubicBezTo>
                      <a:pt x="13461" y="24944"/>
                      <a:pt x="11732" y="24944"/>
                      <a:pt x="10621" y="23957"/>
                    </a:cubicBezTo>
                    <a:lnTo>
                      <a:pt x="988" y="14325"/>
                    </a:lnTo>
                    <a:cubicBezTo>
                      <a:pt x="1" y="13213"/>
                      <a:pt x="1" y="11484"/>
                      <a:pt x="988" y="10496"/>
                    </a:cubicBezTo>
                    <a:lnTo>
                      <a:pt x="10621" y="741"/>
                    </a:lnTo>
                    <a:cubicBezTo>
                      <a:pt x="11238"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50" name="Google Shape;1350;p17"/>
              <p:cNvSpPr/>
              <p:nvPr/>
            </p:nvSpPr>
            <p:spPr>
              <a:xfrm>
                <a:off x="3056725" y="2601250"/>
                <a:ext cx="389000" cy="623625"/>
              </a:xfrm>
              <a:custGeom>
                <a:avLst/>
                <a:gdLst/>
                <a:ahLst/>
                <a:cxnLst/>
                <a:rect l="l" t="t" r="r" b="b"/>
                <a:pathLst>
                  <a:path w="15560" h="24945" extrusionOk="0">
                    <a:moveTo>
                      <a:pt x="12596" y="0"/>
                    </a:moveTo>
                    <a:cubicBezTo>
                      <a:pt x="13337" y="0"/>
                      <a:pt x="13954" y="247"/>
                      <a:pt x="14448" y="741"/>
                    </a:cubicBezTo>
                    <a:cubicBezTo>
                      <a:pt x="15559" y="1852"/>
                      <a:pt x="15559" y="3581"/>
                      <a:pt x="14448" y="4569"/>
                    </a:cubicBezTo>
                    <a:lnTo>
                      <a:pt x="6792" y="12349"/>
                    </a:lnTo>
                    <a:lnTo>
                      <a:pt x="14448" y="20128"/>
                    </a:lnTo>
                    <a:cubicBezTo>
                      <a:pt x="15559" y="21240"/>
                      <a:pt x="15559" y="22845"/>
                      <a:pt x="14448" y="23957"/>
                    </a:cubicBezTo>
                    <a:cubicBezTo>
                      <a:pt x="13460" y="24944"/>
                      <a:pt x="11731" y="24944"/>
                      <a:pt x="10743" y="23957"/>
                    </a:cubicBezTo>
                    <a:lnTo>
                      <a:pt x="988" y="14325"/>
                    </a:lnTo>
                    <a:cubicBezTo>
                      <a:pt x="0" y="13213"/>
                      <a:pt x="0" y="11484"/>
                      <a:pt x="988" y="10496"/>
                    </a:cubicBezTo>
                    <a:lnTo>
                      <a:pt x="10743" y="741"/>
                    </a:lnTo>
                    <a:cubicBezTo>
                      <a:pt x="11237"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51" name="Google Shape;1351;p17"/>
              <p:cNvSpPr/>
              <p:nvPr/>
            </p:nvSpPr>
            <p:spPr>
              <a:xfrm>
                <a:off x="3433350"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1" y="13213"/>
                      <a:pt x="1"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52" name="Google Shape;1352;p17"/>
              <p:cNvSpPr/>
              <p:nvPr/>
            </p:nvSpPr>
            <p:spPr>
              <a:xfrm>
                <a:off x="3810000" y="2601250"/>
                <a:ext cx="389000" cy="623625"/>
              </a:xfrm>
              <a:custGeom>
                <a:avLst/>
                <a:gdLst/>
                <a:ahLst/>
                <a:cxnLst/>
                <a:rect l="l" t="t" r="r" b="b"/>
                <a:pathLst>
                  <a:path w="15560" h="24945" extrusionOk="0">
                    <a:moveTo>
                      <a:pt x="12596" y="0"/>
                    </a:moveTo>
                    <a:cubicBezTo>
                      <a:pt x="13337" y="0"/>
                      <a:pt x="13954" y="247"/>
                      <a:pt x="14572" y="741"/>
                    </a:cubicBezTo>
                    <a:cubicBezTo>
                      <a:pt x="15559" y="1852"/>
                      <a:pt x="15559" y="3581"/>
                      <a:pt x="14572" y="4569"/>
                    </a:cubicBezTo>
                    <a:lnTo>
                      <a:pt x="6792" y="12349"/>
                    </a:lnTo>
                    <a:lnTo>
                      <a:pt x="14572" y="20128"/>
                    </a:lnTo>
                    <a:cubicBezTo>
                      <a:pt x="15559" y="21240"/>
                      <a:pt x="15559" y="22845"/>
                      <a:pt x="14572" y="23957"/>
                    </a:cubicBezTo>
                    <a:cubicBezTo>
                      <a:pt x="13460" y="24944"/>
                      <a:pt x="11731" y="24944"/>
                      <a:pt x="10743" y="23957"/>
                    </a:cubicBezTo>
                    <a:lnTo>
                      <a:pt x="988" y="14325"/>
                    </a:lnTo>
                    <a:cubicBezTo>
                      <a:pt x="0" y="13213"/>
                      <a:pt x="0" y="11484"/>
                      <a:pt x="988" y="10496"/>
                    </a:cubicBezTo>
                    <a:lnTo>
                      <a:pt x="10743" y="741"/>
                    </a:lnTo>
                    <a:cubicBezTo>
                      <a:pt x="11237" y="247"/>
                      <a:pt x="11978"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53" name="Google Shape;1353;p17"/>
              <p:cNvSpPr/>
              <p:nvPr/>
            </p:nvSpPr>
            <p:spPr>
              <a:xfrm>
                <a:off x="4186625"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0" y="13213"/>
                      <a:pt x="0"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grpSp>
        <p:nvGrpSpPr>
          <p:cNvPr id="1354" name="Google Shape;1354;p17"/>
          <p:cNvGrpSpPr/>
          <p:nvPr/>
        </p:nvGrpSpPr>
        <p:grpSpPr>
          <a:xfrm>
            <a:off x="2517607" y="-116370"/>
            <a:ext cx="1520982" cy="302065"/>
            <a:chOff x="5642557" y="-150670"/>
            <a:chExt cx="1520982" cy="302065"/>
          </a:xfrm>
        </p:grpSpPr>
        <p:sp>
          <p:nvSpPr>
            <p:cNvPr id="1355" name="Google Shape;1355;p17"/>
            <p:cNvSpPr/>
            <p:nvPr/>
          </p:nvSpPr>
          <p:spPr>
            <a:xfrm>
              <a:off x="5736006" y="-104304"/>
              <a:ext cx="1335611" cy="209364"/>
            </a:xfrm>
            <a:custGeom>
              <a:avLst/>
              <a:gdLst/>
              <a:ahLst/>
              <a:cxnLst/>
              <a:rect l="l" t="t" r="r" b="b"/>
              <a:pathLst>
                <a:path w="42863" h="6719" fill="none" extrusionOk="0">
                  <a:moveTo>
                    <a:pt x="1" y="0"/>
                  </a:moveTo>
                  <a:lnTo>
                    <a:pt x="19064" y="0"/>
                  </a:lnTo>
                  <a:lnTo>
                    <a:pt x="25782" y="6718"/>
                  </a:lnTo>
                  <a:lnTo>
                    <a:pt x="42862" y="6718"/>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56" name="Google Shape;1356;p17"/>
            <p:cNvSpPr/>
            <p:nvPr/>
          </p:nvSpPr>
          <p:spPr>
            <a:xfrm>
              <a:off x="7071586" y="59442"/>
              <a:ext cx="91953" cy="91953"/>
            </a:xfrm>
            <a:custGeom>
              <a:avLst/>
              <a:gdLst/>
              <a:ahLst/>
              <a:cxnLst/>
              <a:rect l="l" t="t" r="r" b="b"/>
              <a:pathLst>
                <a:path w="2951" h="2951" fill="none" extrusionOk="0">
                  <a:moveTo>
                    <a:pt x="2950" y="1463"/>
                  </a:moveTo>
                  <a:cubicBezTo>
                    <a:pt x="2950" y="2281"/>
                    <a:pt x="2281" y="2951"/>
                    <a:pt x="1463" y="2951"/>
                  </a:cubicBezTo>
                  <a:cubicBezTo>
                    <a:pt x="645" y="2951"/>
                    <a:pt x="0" y="2281"/>
                    <a:pt x="0" y="1463"/>
                  </a:cubicBezTo>
                  <a:cubicBezTo>
                    <a:pt x="0" y="670"/>
                    <a:pt x="645" y="1"/>
                    <a:pt x="1463" y="1"/>
                  </a:cubicBezTo>
                  <a:cubicBezTo>
                    <a:pt x="2281" y="1"/>
                    <a:pt x="2950" y="670"/>
                    <a:pt x="2950" y="146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57" name="Google Shape;1357;p17"/>
            <p:cNvSpPr/>
            <p:nvPr/>
          </p:nvSpPr>
          <p:spPr>
            <a:xfrm>
              <a:off x="7095517" y="84152"/>
              <a:ext cx="43281" cy="42533"/>
            </a:xfrm>
            <a:custGeom>
              <a:avLst/>
              <a:gdLst/>
              <a:ahLst/>
              <a:cxnLst/>
              <a:rect l="l" t="t" r="r" b="b"/>
              <a:pathLst>
                <a:path w="1389" h="1365" extrusionOk="0">
                  <a:moveTo>
                    <a:pt x="695" y="1"/>
                  </a:moveTo>
                  <a:cubicBezTo>
                    <a:pt x="323" y="1"/>
                    <a:pt x="1" y="298"/>
                    <a:pt x="1" y="670"/>
                  </a:cubicBezTo>
                  <a:cubicBezTo>
                    <a:pt x="1" y="1067"/>
                    <a:pt x="323" y="1364"/>
                    <a:pt x="695" y="1364"/>
                  </a:cubicBezTo>
                  <a:cubicBezTo>
                    <a:pt x="1091" y="1364"/>
                    <a:pt x="1389" y="1067"/>
                    <a:pt x="1389" y="670"/>
                  </a:cubicBezTo>
                  <a:cubicBezTo>
                    <a:pt x="1389" y="298"/>
                    <a:pt x="1091" y="1"/>
                    <a:pt x="69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58" name="Google Shape;1358;p17"/>
            <p:cNvSpPr/>
            <p:nvPr/>
          </p:nvSpPr>
          <p:spPr>
            <a:xfrm>
              <a:off x="5642557" y="-150670"/>
              <a:ext cx="91953" cy="92732"/>
            </a:xfrm>
            <a:custGeom>
              <a:avLst/>
              <a:gdLst/>
              <a:ahLst/>
              <a:cxnLst/>
              <a:rect l="l" t="t" r="r" b="b"/>
              <a:pathLst>
                <a:path w="2951" h="2976" fill="none" extrusionOk="0">
                  <a:moveTo>
                    <a:pt x="2950" y="1488"/>
                  </a:moveTo>
                  <a:cubicBezTo>
                    <a:pt x="2950" y="2306"/>
                    <a:pt x="2281" y="2976"/>
                    <a:pt x="1463" y="2976"/>
                  </a:cubicBezTo>
                  <a:cubicBezTo>
                    <a:pt x="645" y="2976"/>
                    <a:pt x="0" y="2306"/>
                    <a:pt x="0" y="1488"/>
                  </a:cubicBezTo>
                  <a:cubicBezTo>
                    <a:pt x="0" y="670"/>
                    <a:pt x="645" y="1"/>
                    <a:pt x="1463" y="1"/>
                  </a:cubicBezTo>
                  <a:cubicBezTo>
                    <a:pt x="2281" y="1"/>
                    <a:pt x="2950" y="670"/>
                    <a:pt x="2950" y="1488"/>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59" name="Google Shape;1359;p17"/>
            <p:cNvSpPr/>
            <p:nvPr/>
          </p:nvSpPr>
          <p:spPr>
            <a:xfrm>
              <a:off x="5666488" y="-125929"/>
              <a:ext cx="43281" cy="43281"/>
            </a:xfrm>
            <a:custGeom>
              <a:avLst/>
              <a:gdLst/>
              <a:ahLst/>
              <a:cxnLst/>
              <a:rect l="l" t="t" r="r" b="b"/>
              <a:pathLst>
                <a:path w="1389" h="1389" extrusionOk="0">
                  <a:moveTo>
                    <a:pt x="695" y="0"/>
                  </a:moveTo>
                  <a:cubicBezTo>
                    <a:pt x="323" y="0"/>
                    <a:pt x="1" y="322"/>
                    <a:pt x="1" y="694"/>
                  </a:cubicBezTo>
                  <a:cubicBezTo>
                    <a:pt x="1" y="1066"/>
                    <a:pt x="323" y="1388"/>
                    <a:pt x="695" y="1388"/>
                  </a:cubicBezTo>
                  <a:cubicBezTo>
                    <a:pt x="1092" y="1388"/>
                    <a:pt x="1389" y="1066"/>
                    <a:pt x="1389" y="694"/>
                  </a:cubicBezTo>
                  <a:cubicBezTo>
                    <a:pt x="1389" y="322"/>
                    <a:pt x="1092"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360" name="Google Shape;1360;p17"/>
          <p:cNvSpPr/>
          <p:nvPr/>
        </p:nvSpPr>
        <p:spPr>
          <a:xfrm rot="-5400000">
            <a:off x="341629" y="-348811"/>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1361" name="Google Shape;1361;p17"/>
          <p:cNvGrpSpPr/>
          <p:nvPr/>
        </p:nvGrpSpPr>
        <p:grpSpPr>
          <a:xfrm>
            <a:off x="4913901" y="675155"/>
            <a:ext cx="1252897" cy="51000"/>
            <a:chOff x="2915381" y="4104819"/>
            <a:chExt cx="1252897" cy="51000"/>
          </a:xfrm>
        </p:grpSpPr>
        <p:sp>
          <p:nvSpPr>
            <p:cNvPr id="1362" name="Google Shape;1362;p17"/>
            <p:cNvSpPr/>
            <p:nvPr/>
          </p:nvSpPr>
          <p:spPr>
            <a:xfrm>
              <a:off x="2915381"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63" name="Google Shape;1363;p17"/>
            <p:cNvSpPr/>
            <p:nvPr/>
          </p:nvSpPr>
          <p:spPr>
            <a:xfrm>
              <a:off x="3007850"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64" name="Google Shape;1364;p17"/>
            <p:cNvSpPr/>
            <p:nvPr/>
          </p:nvSpPr>
          <p:spPr>
            <a:xfrm>
              <a:off x="3100319"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65" name="Google Shape;1365;p17"/>
            <p:cNvSpPr/>
            <p:nvPr/>
          </p:nvSpPr>
          <p:spPr>
            <a:xfrm>
              <a:off x="3192788"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66" name="Google Shape;1366;p17"/>
            <p:cNvSpPr/>
            <p:nvPr/>
          </p:nvSpPr>
          <p:spPr>
            <a:xfrm>
              <a:off x="3285257"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67" name="Google Shape;1367;p17"/>
            <p:cNvSpPr/>
            <p:nvPr/>
          </p:nvSpPr>
          <p:spPr>
            <a:xfrm>
              <a:off x="3377726"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68" name="Google Shape;1368;p17"/>
            <p:cNvSpPr/>
            <p:nvPr/>
          </p:nvSpPr>
          <p:spPr>
            <a:xfrm>
              <a:off x="3470195"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69" name="Google Shape;1369;p17"/>
            <p:cNvSpPr/>
            <p:nvPr/>
          </p:nvSpPr>
          <p:spPr>
            <a:xfrm>
              <a:off x="3562664"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70" name="Google Shape;1370;p17"/>
            <p:cNvSpPr/>
            <p:nvPr/>
          </p:nvSpPr>
          <p:spPr>
            <a:xfrm>
              <a:off x="3655133"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71" name="Google Shape;1371;p17"/>
            <p:cNvSpPr/>
            <p:nvPr/>
          </p:nvSpPr>
          <p:spPr>
            <a:xfrm>
              <a:off x="3747602"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72" name="Google Shape;1372;p17"/>
            <p:cNvSpPr/>
            <p:nvPr/>
          </p:nvSpPr>
          <p:spPr>
            <a:xfrm>
              <a:off x="3840077"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73" name="Google Shape;1373;p17"/>
            <p:cNvSpPr/>
            <p:nvPr/>
          </p:nvSpPr>
          <p:spPr>
            <a:xfrm>
              <a:off x="3932477"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74" name="Google Shape;1374;p17"/>
            <p:cNvSpPr/>
            <p:nvPr/>
          </p:nvSpPr>
          <p:spPr>
            <a:xfrm>
              <a:off x="4024877"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75" name="Google Shape;1375;p17"/>
            <p:cNvSpPr/>
            <p:nvPr/>
          </p:nvSpPr>
          <p:spPr>
            <a:xfrm>
              <a:off x="4117277"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376" name="Google Shape;1376;p17"/>
          <p:cNvSpPr/>
          <p:nvPr/>
        </p:nvSpPr>
        <p:spPr>
          <a:xfrm rot="5400000">
            <a:off x="8208387" y="4204126"/>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77" name="Google Shape;1377;p17"/>
          <p:cNvSpPr/>
          <p:nvPr/>
        </p:nvSpPr>
        <p:spPr>
          <a:xfrm rot="10800000">
            <a:off x="1362311" y="4240075"/>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1378" name="Google Shape;1378;p17"/>
          <p:cNvGrpSpPr/>
          <p:nvPr/>
        </p:nvGrpSpPr>
        <p:grpSpPr>
          <a:xfrm>
            <a:off x="5600407" y="4993736"/>
            <a:ext cx="1520982" cy="302065"/>
            <a:chOff x="5642557" y="-150670"/>
            <a:chExt cx="1520982" cy="302065"/>
          </a:xfrm>
        </p:grpSpPr>
        <p:sp>
          <p:nvSpPr>
            <p:cNvPr id="1379" name="Google Shape;1379;p17"/>
            <p:cNvSpPr/>
            <p:nvPr/>
          </p:nvSpPr>
          <p:spPr>
            <a:xfrm>
              <a:off x="5736006" y="-104304"/>
              <a:ext cx="1335611" cy="209364"/>
            </a:xfrm>
            <a:custGeom>
              <a:avLst/>
              <a:gdLst/>
              <a:ahLst/>
              <a:cxnLst/>
              <a:rect l="l" t="t" r="r" b="b"/>
              <a:pathLst>
                <a:path w="42863" h="6719" fill="none" extrusionOk="0">
                  <a:moveTo>
                    <a:pt x="1" y="0"/>
                  </a:moveTo>
                  <a:lnTo>
                    <a:pt x="19064" y="0"/>
                  </a:lnTo>
                  <a:lnTo>
                    <a:pt x="25782" y="6718"/>
                  </a:lnTo>
                  <a:lnTo>
                    <a:pt x="42862" y="6718"/>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80" name="Google Shape;1380;p17"/>
            <p:cNvSpPr/>
            <p:nvPr/>
          </p:nvSpPr>
          <p:spPr>
            <a:xfrm>
              <a:off x="7071586" y="59442"/>
              <a:ext cx="91953" cy="91953"/>
            </a:xfrm>
            <a:custGeom>
              <a:avLst/>
              <a:gdLst/>
              <a:ahLst/>
              <a:cxnLst/>
              <a:rect l="l" t="t" r="r" b="b"/>
              <a:pathLst>
                <a:path w="2951" h="2951" fill="none" extrusionOk="0">
                  <a:moveTo>
                    <a:pt x="2950" y="1463"/>
                  </a:moveTo>
                  <a:cubicBezTo>
                    <a:pt x="2950" y="2281"/>
                    <a:pt x="2281" y="2951"/>
                    <a:pt x="1463" y="2951"/>
                  </a:cubicBezTo>
                  <a:cubicBezTo>
                    <a:pt x="645" y="2951"/>
                    <a:pt x="0" y="2281"/>
                    <a:pt x="0" y="1463"/>
                  </a:cubicBezTo>
                  <a:cubicBezTo>
                    <a:pt x="0" y="670"/>
                    <a:pt x="645" y="1"/>
                    <a:pt x="1463" y="1"/>
                  </a:cubicBezTo>
                  <a:cubicBezTo>
                    <a:pt x="2281" y="1"/>
                    <a:pt x="2950" y="670"/>
                    <a:pt x="2950" y="146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81" name="Google Shape;1381;p17"/>
            <p:cNvSpPr/>
            <p:nvPr/>
          </p:nvSpPr>
          <p:spPr>
            <a:xfrm>
              <a:off x="7095517" y="84152"/>
              <a:ext cx="43281" cy="42533"/>
            </a:xfrm>
            <a:custGeom>
              <a:avLst/>
              <a:gdLst/>
              <a:ahLst/>
              <a:cxnLst/>
              <a:rect l="l" t="t" r="r" b="b"/>
              <a:pathLst>
                <a:path w="1389" h="1365" extrusionOk="0">
                  <a:moveTo>
                    <a:pt x="695" y="1"/>
                  </a:moveTo>
                  <a:cubicBezTo>
                    <a:pt x="323" y="1"/>
                    <a:pt x="1" y="298"/>
                    <a:pt x="1" y="670"/>
                  </a:cubicBezTo>
                  <a:cubicBezTo>
                    <a:pt x="1" y="1067"/>
                    <a:pt x="323" y="1364"/>
                    <a:pt x="695" y="1364"/>
                  </a:cubicBezTo>
                  <a:cubicBezTo>
                    <a:pt x="1091" y="1364"/>
                    <a:pt x="1389" y="1067"/>
                    <a:pt x="1389" y="670"/>
                  </a:cubicBezTo>
                  <a:cubicBezTo>
                    <a:pt x="1389" y="298"/>
                    <a:pt x="1091" y="1"/>
                    <a:pt x="69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82" name="Google Shape;1382;p17"/>
            <p:cNvSpPr/>
            <p:nvPr/>
          </p:nvSpPr>
          <p:spPr>
            <a:xfrm>
              <a:off x="5642557" y="-150670"/>
              <a:ext cx="91953" cy="92732"/>
            </a:xfrm>
            <a:custGeom>
              <a:avLst/>
              <a:gdLst/>
              <a:ahLst/>
              <a:cxnLst/>
              <a:rect l="l" t="t" r="r" b="b"/>
              <a:pathLst>
                <a:path w="2951" h="2976" fill="none" extrusionOk="0">
                  <a:moveTo>
                    <a:pt x="2950" y="1488"/>
                  </a:moveTo>
                  <a:cubicBezTo>
                    <a:pt x="2950" y="2306"/>
                    <a:pt x="2281" y="2976"/>
                    <a:pt x="1463" y="2976"/>
                  </a:cubicBezTo>
                  <a:cubicBezTo>
                    <a:pt x="645" y="2976"/>
                    <a:pt x="0" y="2306"/>
                    <a:pt x="0" y="1488"/>
                  </a:cubicBezTo>
                  <a:cubicBezTo>
                    <a:pt x="0" y="670"/>
                    <a:pt x="645" y="1"/>
                    <a:pt x="1463" y="1"/>
                  </a:cubicBezTo>
                  <a:cubicBezTo>
                    <a:pt x="2281" y="1"/>
                    <a:pt x="2950" y="670"/>
                    <a:pt x="2950" y="1488"/>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83" name="Google Shape;1383;p17"/>
            <p:cNvSpPr/>
            <p:nvPr/>
          </p:nvSpPr>
          <p:spPr>
            <a:xfrm>
              <a:off x="5666488" y="-125929"/>
              <a:ext cx="43281" cy="43281"/>
            </a:xfrm>
            <a:custGeom>
              <a:avLst/>
              <a:gdLst/>
              <a:ahLst/>
              <a:cxnLst/>
              <a:rect l="l" t="t" r="r" b="b"/>
              <a:pathLst>
                <a:path w="1389" h="1389" extrusionOk="0">
                  <a:moveTo>
                    <a:pt x="695" y="0"/>
                  </a:moveTo>
                  <a:cubicBezTo>
                    <a:pt x="323" y="0"/>
                    <a:pt x="1" y="322"/>
                    <a:pt x="1" y="694"/>
                  </a:cubicBezTo>
                  <a:cubicBezTo>
                    <a:pt x="1" y="1066"/>
                    <a:pt x="323" y="1388"/>
                    <a:pt x="695" y="1388"/>
                  </a:cubicBezTo>
                  <a:cubicBezTo>
                    <a:pt x="1092" y="1388"/>
                    <a:pt x="1389" y="1066"/>
                    <a:pt x="1389" y="694"/>
                  </a:cubicBezTo>
                  <a:cubicBezTo>
                    <a:pt x="1389" y="322"/>
                    <a:pt x="1092"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384" name="Google Shape;1384;p17"/>
          <p:cNvGrpSpPr/>
          <p:nvPr/>
        </p:nvGrpSpPr>
        <p:grpSpPr>
          <a:xfrm rot="5400000">
            <a:off x="8900" y="1773425"/>
            <a:ext cx="98902" cy="553090"/>
            <a:chOff x="4898850" y="4820550"/>
            <a:chExt cx="98902" cy="553090"/>
          </a:xfrm>
        </p:grpSpPr>
        <p:sp>
          <p:nvSpPr>
            <p:cNvPr id="1385" name="Google Shape;1385;p17"/>
            <p:cNvSpPr/>
            <p:nvPr/>
          </p:nvSpPr>
          <p:spPr>
            <a:xfrm>
              <a:off x="4898850" y="4820550"/>
              <a:ext cx="98902" cy="98902"/>
            </a:xfrm>
            <a:custGeom>
              <a:avLst/>
              <a:gdLst/>
              <a:ahLst/>
              <a:cxnLst/>
              <a:rect l="l" t="t" r="r" b="b"/>
              <a:pathLst>
                <a:path w="3174" h="3174" fill="none" extrusionOk="0">
                  <a:moveTo>
                    <a:pt x="1810" y="124"/>
                  </a:moveTo>
                  <a:cubicBezTo>
                    <a:pt x="2603" y="248"/>
                    <a:pt x="3173" y="1017"/>
                    <a:pt x="3024" y="1810"/>
                  </a:cubicBezTo>
                  <a:cubicBezTo>
                    <a:pt x="2900" y="2603"/>
                    <a:pt x="2157" y="3173"/>
                    <a:pt x="1339" y="3025"/>
                  </a:cubicBezTo>
                  <a:cubicBezTo>
                    <a:pt x="545" y="2901"/>
                    <a:pt x="0" y="2157"/>
                    <a:pt x="124" y="1339"/>
                  </a:cubicBezTo>
                  <a:cubicBezTo>
                    <a:pt x="248" y="546"/>
                    <a:pt x="992" y="0"/>
                    <a:pt x="1810" y="124"/>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86" name="Google Shape;1386;p17"/>
            <p:cNvSpPr/>
            <p:nvPr/>
          </p:nvSpPr>
          <p:spPr>
            <a:xfrm>
              <a:off x="4924339" y="4847971"/>
              <a:ext cx="46366" cy="43094"/>
            </a:xfrm>
            <a:custGeom>
              <a:avLst/>
              <a:gdLst/>
              <a:ahLst/>
              <a:cxnLst/>
              <a:rect l="l" t="t" r="r" b="b"/>
              <a:pathLst>
                <a:path w="1488" h="1383" extrusionOk="0">
                  <a:moveTo>
                    <a:pt x="744" y="1"/>
                  </a:moveTo>
                  <a:cubicBezTo>
                    <a:pt x="417" y="1"/>
                    <a:pt x="119" y="253"/>
                    <a:pt x="74" y="583"/>
                  </a:cubicBezTo>
                  <a:cubicBezTo>
                    <a:pt x="0" y="955"/>
                    <a:pt x="273" y="1327"/>
                    <a:pt x="645" y="1376"/>
                  </a:cubicBezTo>
                  <a:cubicBezTo>
                    <a:pt x="676" y="1380"/>
                    <a:pt x="708" y="1383"/>
                    <a:pt x="739" y="1383"/>
                  </a:cubicBezTo>
                  <a:cubicBezTo>
                    <a:pt x="1074" y="1383"/>
                    <a:pt x="1370" y="1146"/>
                    <a:pt x="1438" y="806"/>
                  </a:cubicBezTo>
                  <a:cubicBezTo>
                    <a:pt x="1487" y="434"/>
                    <a:pt x="1240" y="62"/>
                    <a:pt x="868" y="13"/>
                  </a:cubicBezTo>
                  <a:cubicBezTo>
                    <a:pt x="826" y="4"/>
                    <a:pt x="785" y="1"/>
                    <a:pt x="74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87" name="Google Shape;1387;p17"/>
            <p:cNvSpPr/>
            <p:nvPr/>
          </p:nvSpPr>
          <p:spPr>
            <a:xfrm>
              <a:off x="4901935" y="5281687"/>
              <a:ext cx="91953" cy="91953"/>
            </a:xfrm>
            <a:custGeom>
              <a:avLst/>
              <a:gdLst/>
              <a:ahLst/>
              <a:cxnLst/>
              <a:rect l="l" t="t" r="r" b="b"/>
              <a:pathLst>
                <a:path w="2951" h="2951" fill="none" extrusionOk="0">
                  <a:moveTo>
                    <a:pt x="1463" y="2951"/>
                  </a:moveTo>
                  <a:cubicBezTo>
                    <a:pt x="645" y="2951"/>
                    <a:pt x="0" y="2306"/>
                    <a:pt x="0" y="1488"/>
                  </a:cubicBezTo>
                  <a:cubicBezTo>
                    <a:pt x="0" y="670"/>
                    <a:pt x="645" y="1"/>
                    <a:pt x="1463" y="1"/>
                  </a:cubicBezTo>
                  <a:cubicBezTo>
                    <a:pt x="2281" y="1"/>
                    <a:pt x="2950" y="670"/>
                    <a:pt x="2950" y="1488"/>
                  </a:cubicBezTo>
                  <a:cubicBezTo>
                    <a:pt x="2950" y="2306"/>
                    <a:pt x="2281" y="2951"/>
                    <a:pt x="1463" y="2951"/>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88" name="Google Shape;1388;p17"/>
            <p:cNvSpPr/>
            <p:nvPr/>
          </p:nvSpPr>
          <p:spPr>
            <a:xfrm>
              <a:off x="4925866" y="5306428"/>
              <a:ext cx="43281" cy="43281"/>
            </a:xfrm>
            <a:custGeom>
              <a:avLst/>
              <a:gdLst/>
              <a:ahLst/>
              <a:cxnLst/>
              <a:rect l="l" t="t" r="r" b="b"/>
              <a:pathLst>
                <a:path w="1389" h="1389" extrusionOk="0">
                  <a:moveTo>
                    <a:pt x="695" y="0"/>
                  </a:moveTo>
                  <a:cubicBezTo>
                    <a:pt x="323" y="0"/>
                    <a:pt x="1" y="297"/>
                    <a:pt x="1" y="694"/>
                  </a:cubicBezTo>
                  <a:cubicBezTo>
                    <a:pt x="1" y="1066"/>
                    <a:pt x="323" y="1388"/>
                    <a:pt x="695" y="1388"/>
                  </a:cubicBezTo>
                  <a:cubicBezTo>
                    <a:pt x="1091" y="1388"/>
                    <a:pt x="1389" y="1066"/>
                    <a:pt x="1389" y="694"/>
                  </a:cubicBezTo>
                  <a:cubicBezTo>
                    <a:pt x="1389" y="297"/>
                    <a:pt x="1091"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89" name="Google Shape;1389;p17"/>
            <p:cNvSpPr/>
            <p:nvPr/>
          </p:nvSpPr>
          <p:spPr>
            <a:xfrm>
              <a:off x="4942100" y="4917862"/>
              <a:ext cx="31" cy="358465"/>
            </a:xfrm>
            <a:custGeom>
              <a:avLst/>
              <a:gdLst/>
              <a:ahLst/>
              <a:cxnLst/>
              <a:rect l="l" t="t" r="r" b="b"/>
              <a:pathLst>
                <a:path w="1" h="11504" fill="none" extrusionOk="0">
                  <a:moveTo>
                    <a:pt x="0" y="11503"/>
                  </a:moveTo>
                  <a:lnTo>
                    <a:pt x="0" y="1"/>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text 1">
  <p:cSld name="BLANK_16">
    <p:spTree>
      <p:nvGrpSpPr>
        <p:cNvPr id="1" name="Shape 1390"/>
        <p:cNvGrpSpPr/>
        <p:nvPr/>
      </p:nvGrpSpPr>
      <p:grpSpPr>
        <a:xfrm>
          <a:off x="0" y="0"/>
          <a:ext cx="0" cy="0"/>
          <a:chOff x="0" y="0"/>
          <a:chExt cx="0" cy="0"/>
        </a:xfrm>
      </p:grpSpPr>
      <p:grpSp>
        <p:nvGrpSpPr>
          <p:cNvPr id="1391" name="Google Shape;1391;p18"/>
          <p:cNvGrpSpPr/>
          <p:nvPr/>
        </p:nvGrpSpPr>
        <p:grpSpPr>
          <a:xfrm>
            <a:off x="-24" y="-27"/>
            <a:ext cx="9143711" cy="5143338"/>
            <a:chOff x="597550" y="708125"/>
            <a:chExt cx="6449225" cy="4193850"/>
          </a:xfrm>
        </p:grpSpPr>
        <p:sp>
          <p:nvSpPr>
            <p:cNvPr id="1392" name="Google Shape;1392;p18"/>
            <p:cNvSpPr/>
            <p:nvPr/>
          </p:nvSpPr>
          <p:spPr>
            <a:xfrm>
              <a:off x="597550" y="489360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93" name="Google Shape;1393;p18"/>
            <p:cNvSpPr/>
            <p:nvPr/>
          </p:nvSpPr>
          <p:spPr>
            <a:xfrm>
              <a:off x="597550" y="478037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94" name="Google Shape;1394;p18"/>
            <p:cNvSpPr/>
            <p:nvPr/>
          </p:nvSpPr>
          <p:spPr>
            <a:xfrm>
              <a:off x="597550" y="466715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95" name="Google Shape;1395;p18"/>
            <p:cNvSpPr/>
            <p:nvPr/>
          </p:nvSpPr>
          <p:spPr>
            <a:xfrm>
              <a:off x="597550" y="45539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96" name="Google Shape;1396;p18"/>
            <p:cNvSpPr/>
            <p:nvPr/>
          </p:nvSpPr>
          <p:spPr>
            <a:xfrm>
              <a:off x="597550" y="44414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97" name="Google Shape;1397;p18"/>
            <p:cNvSpPr/>
            <p:nvPr/>
          </p:nvSpPr>
          <p:spPr>
            <a:xfrm>
              <a:off x="597550" y="43282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98" name="Google Shape;1398;p18"/>
            <p:cNvSpPr/>
            <p:nvPr/>
          </p:nvSpPr>
          <p:spPr>
            <a:xfrm>
              <a:off x="597550" y="421502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99" name="Google Shape;1399;p18"/>
            <p:cNvSpPr/>
            <p:nvPr/>
          </p:nvSpPr>
          <p:spPr>
            <a:xfrm>
              <a:off x="597550" y="410180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00" name="Google Shape;1400;p18"/>
            <p:cNvSpPr/>
            <p:nvPr/>
          </p:nvSpPr>
          <p:spPr>
            <a:xfrm>
              <a:off x="597550" y="398857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01" name="Google Shape;1401;p18"/>
            <p:cNvSpPr/>
            <p:nvPr/>
          </p:nvSpPr>
          <p:spPr>
            <a:xfrm>
              <a:off x="597550" y="38753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02" name="Google Shape;1402;p18"/>
            <p:cNvSpPr/>
            <p:nvPr/>
          </p:nvSpPr>
          <p:spPr>
            <a:xfrm>
              <a:off x="597550" y="37621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03" name="Google Shape;1403;p18"/>
            <p:cNvSpPr/>
            <p:nvPr/>
          </p:nvSpPr>
          <p:spPr>
            <a:xfrm>
              <a:off x="597550" y="3649650"/>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04" name="Google Shape;1404;p18"/>
            <p:cNvSpPr/>
            <p:nvPr/>
          </p:nvSpPr>
          <p:spPr>
            <a:xfrm>
              <a:off x="597550" y="3536425"/>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05" name="Google Shape;1405;p18"/>
            <p:cNvSpPr/>
            <p:nvPr/>
          </p:nvSpPr>
          <p:spPr>
            <a:xfrm>
              <a:off x="597550" y="3423225"/>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06" name="Google Shape;1406;p18"/>
            <p:cNvSpPr/>
            <p:nvPr/>
          </p:nvSpPr>
          <p:spPr>
            <a:xfrm>
              <a:off x="597550" y="3310000"/>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07" name="Google Shape;1407;p18"/>
            <p:cNvSpPr/>
            <p:nvPr/>
          </p:nvSpPr>
          <p:spPr>
            <a:xfrm>
              <a:off x="597550" y="3196775"/>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08" name="Google Shape;1408;p18"/>
            <p:cNvSpPr/>
            <p:nvPr/>
          </p:nvSpPr>
          <p:spPr>
            <a:xfrm>
              <a:off x="597550" y="30835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09" name="Google Shape;1409;p18"/>
            <p:cNvSpPr/>
            <p:nvPr/>
          </p:nvSpPr>
          <p:spPr>
            <a:xfrm>
              <a:off x="597550" y="29703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10" name="Google Shape;1410;p18"/>
            <p:cNvSpPr/>
            <p:nvPr/>
          </p:nvSpPr>
          <p:spPr>
            <a:xfrm>
              <a:off x="597550" y="2857850"/>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11" name="Google Shape;1411;p18"/>
            <p:cNvSpPr/>
            <p:nvPr/>
          </p:nvSpPr>
          <p:spPr>
            <a:xfrm>
              <a:off x="597550" y="2744625"/>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12" name="Google Shape;1412;p18"/>
            <p:cNvSpPr/>
            <p:nvPr/>
          </p:nvSpPr>
          <p:spPr>
            <a:xfrm>
              <a:off x="597550" y="263140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13" name="Google Shape;1413;p18"/>
            <p:cNvSpPr/>
            <p:nvPr/>
          </p:nvSpPr>
          <p:spPr>
            <a:xfrm>
              <a:off x="597550" y="251817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14" name="Google Shape;1414;p18"/>
            <p:cNvSpPr/>
            <p:nvPr/>
          </p:nvSpPr>
          <p:spPr>
            <a:xfrm>
              <a:off x="597550" y="240495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15" name="Google Shape;1415;p18"/>
            <p:cNvSpPr/>
            <p:nvPr/>
          </p:nvSpPr>
          <p:spPr>
            <a:xfrm>
              <a:off x="597550" y="22917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16" name="Google Shape;1416;p18"/>
            <p:cNvSpPr/>
            <p:nvPr/>
          </p:nvSpPr>
          <p:spPr>
            <a:xfrm>
              <a:off x="597550" y="21792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17" name="Google Shape;1417;p18"/>
            <p:cNvSpPr/>
            <p:nvPr/>
          </p:nvSpPr>
          <p:spPr>
            <a:xfrm>
              <a:off x="597550" y="20660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18" name="Google Shape;1418;p18"/>
            <p:cNvSpPr/>
            <p:nvPr/>
          </p:nvSpPr>
          <p:spPr>
            <a:xfrm>
              <a:off x="597550" y="1952825"/>
              <a:ext cx="6449225" cy="7625"/>
            </a:xfrm>
            <a:custGeom>
              <a:avLst/>
              <a:gdLst/>
              <a:ahLst/>
              <a:cxnLst/>
              <a:rect l="l" t="t" r="r" b="b"/>
              <a:pathLst>
                <a:path w="257969" h="305" extrusionOk="0">
                  <a:moveTo>
                    <a:pt x="0" y="1"/>
                  </a:moveTo>
                  <a:lnTo>
                    <a:pt x="257969" y="1"/>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19" name="Google Shape;1419;p18"/>
            <p:cNvSpPr/>
            <p:nvPr/>
          </p:nvSpPr>
          <p:spPr>
            <a:xfrm>
              <a:off x="597550" y="183960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20" name="Google Shape;1420;p18"/>
            <p:cNvSpPr/>
            <p:nvPr/>
          </p:nvSpPr>
          <p:spPr>
            <a:xfrm>
              <a:off x="597550" y="172637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21" name="Google Shape;1421;p18"/>
            <p:cNvSpPr/>
            <p:nvPr/>
          </p:nvSpPr>
          <p:spPr>
            <a:xfrm>
              <a:off x="597550" y="161315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22" name="Google Shape;1422;p18"/>
            <p:cNvSpPr/>
            <p:nvPr/>
          </p:nvSpPr>
          <p:spPr>
            <a:xfrm>
              <a:off x="597550" y="14999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23" name="Google Shape;1423;p18"/>
            <p:cNvSpPr/>
            <p:nvPr/>
          </p:nvSpPr>
          <p:spPr>
            <a:xfrm>
              <a:off x="597550" y="13874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24" name="Google Shape;1424;p18"/>
            <p:cNvSpPr/>
            <p:nvPr/>
          </p:nvSpPr>
          <p:spPr>
            <a:xfrm>
              <a:off x="597550" y="12742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25" name="Google Shape;1425;p18"/>
            <p:cNvSpPr/>
            <p:nvPr/>
          </p:nvSpPr>
          <p:spPr>
            <a:xfrm>
              <a:off x="597550" y="11610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26" name="Google Shape;1426;p18"/>
            <p:cNvSpPr/>
            <p:nvPr/>
          </p:nvSpPr>
          <p:spPr>
            <a:xfrm>
              <a:off x="597550" y="104780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27" name="Google Shape;1427;p18"/>
            <p:cNvSpPr/>
            <p:nvPr/>
          </p:nvSpPr>
          <p:spPr>
            <a:xfrm>
              <a:off x="597550" y="93457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28" name="Google Shape;1428;p18"/>
            <p:cNvSpPr/>
            <p:nvPr/>
          </p:nvSpPr>
          <p:spPr>
            <a:xfrm>
              <a:off x="597550" y="8213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29" name="Google Shape;1429;p18"/>
            <p:cNvSpPr/>
            <p:nvPr/>
          </p:nvSpPr>
          <p:spPr>
            <a:xfrm>
              <a:off x="597550" y="70812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430" name="Google Shape;1430;p18"/>
          <p:cNvSpPr txBox="1">
            <a:spLocks noGrp="1"/>
          </p:cNvSpPr>
          <p:nvPr>
            <p:ph type="title"/>
          </p:nvPr>
        </p:nvSpPr>
        <p:spPr>
          <a:xfrm>
            <a:off x="865500" y="1323677"/>
            <a:ext cx="4166100" cy="572700"/>
          </a:xfrm>
          <a:prstGeom prst="rect">
            <a:avLst/>
          </a:prstGeom>
          <a:effectLst>
            <a:outerShdw blurRad="85725" algn="bl" rotWithShape="0">
              <a:schemeClr val="accent2">
                <a:alpha val="40000"/>
              </a:schemeClr>
            </a:outerShdw>
          </a:effectLst>
        </p:spPr>
        <p:txBody>
          <a:bodyPr spcFirstLastPara="1" wrap="square" lIns="91425" tIns="91425" rIns="91425" bIns="91425" anchor="ctr" anchorCtr="0">
            <a:noAutofit/>
          </a:bodyPr>
          <a:lstStyle>
            <a:lvl1pPr lvl="0" rtl="0">
              <a:spcBef>
                <a:spcPts val="0"/>
              </a:spcBef>
              <a:spcAft>
                <a:spcPts val="0"/>
              </a:spcAft>
              <a:buSzPts val="3200"/>
              <a:buNone/>
              <a:defRPr>
                <a:solidFill>
                  <a:schemeClr val="accent2"/>
                </a:solidFill>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
        <p:nvSpPr>
          <p:cNvPr id="1431" name="Google Shape;1431;p18"/>
          <p:cNvSpPr txBox="1">
            <a:spLocks noGrp="1"/>
          </p:cNvSpPr>
          <p:nvPr>
            <p:ph type="subTitle" idx="1"/>
          </p:nvPr>
        </p:nvSpPr>
        <p:spPr>
          <a:xfrm>
            <a:off x="865500" y="1966252"/>
            <a:ext cx="4166100" cy="19137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accent2"/>
              </a:buClr>
              <a:buSzPts val="1400"/>
              <a:buChar char="●"/>
              <a:defRPr/>
            </a:lvl1pPr>
            <a:lvl2pPr lvl="1" algn="ctr" rtl="0">
              <a:lnSpc>
                <a:spcPct val="100000"/>
              </a:lnSpc>
              <a:spcBef>
                <a:spcPts val="0"/>
              </a:spcBef>
              <a:spcAft>
                <a:spcPts val="0"/>
              </a:spcAft>
              <a:buSzPts val="1400"/>
              <a:buChar char="○"/>
              <a:defRPr/>
            </a:lvl2pPr>
            <a:lvl3pPr lvl="2" algn="ctr" rtl="0">
              <a:lnSpc>
                <a:spcPct val="100000"/>
              </a:lnSpc>
              <a:spcBef>
                <a:spcPts val="0"/>
              </a:spcBef>
              <a:spcAft>
                <a:spcPts val="0"/>
              </a:spcAft>
              <a:buSzPts val="1400"/>
              <a:buChar char="■"/>
              <a:defRPr/>
            </a:lvl3pPr>
            <a:lvl4pPr lvl="3" algn="ctr" rtl="0">
              <a:lnSpc>
                <a:spcPct val="100000"/>
              </a:lnSpc>
              <a:spcBef>
                <a:spcPts val="0"/>
              </a:spcBef>
              <a:spcAft>
                <a:spcPts val="0"/>
              </a:spcAft>
              <a:buSzPts val="1400"/>
              <a:buChar char="●"/>
              <a:defRPr/>
            </a:lvl4pPr>
            <a:lvl5pPr lvl="4" algn="ctr" rtl="0">
              <a:lnSpc>
                <a:spcPct val="100000"/>
              </a:lnSpc>
              <a:spcBef>
                <a:spcPts val="0"/>
              </a:spcBef>
              <a:spcAft>
                <a:spcPts val="0"/>
              </a:spcAft>
              <a:buSzPts val="1400"/>
              <a:buChar char="○"/>
              <a:defRPr/>
            </a:lvl5pPr>
            <a:lvl6pPr lvl="5" algn="ctr" rtl="0">
              <a:lnSpc>
                <a:spcPct val="100000"/>
              </a:lnSpc>
              <a:spcBef>
                <a:spcPts val="0"/>
              </a:spcBef>
              <a:spcAft>
                <a:spcPts val="0"/>
              </a:spcAft>
              <a:buSzPts val="1400"/>
              <a:buChar char="■"/>
              <a:defRPr/>
            </a:lvl6pPr>
            <a:lvl7pPr lvl="6" algn="ctr" rtl="0">
              <a:lnSpc>
                <a:spcPct val="100000"/>
              </a:lnSpc>
              <a:spcBef>
                <a:spcPts val="0"/>
              </a:spcBef>
              <a:spcAft>
                <a:spcPts val="0"/>
              </a:spcAft>
              <a:buSzPts val="1400"/>
              <a:buChar char="●"/>
              <a:defRPr/>
            </a:lvl7pPr>
            <a:lvl8pPr lvl="7" algn="ctr" rtl="0">
              <a:lnSpc>
                <a:spcPct val="100000"/>
              </a:lnSpc>
              <a:spcBef>
                <a:spcPts val="0"/>
              </a:spcBef>
              <a:spcAft>
                <a:spcPts val="0"/>
              </a:spcAft>
              <a:buSzPts val="1400"/>
              <a:buChar char="○"/>
              <a:defRPr/>
            </a:lvl8pPr>
            <a:lvl9pPr lvl="8" algn="ctr" rtl="0">
              <a:lnSpc>
                <a:spcPct val="100000"/>
              </a:lnSpc>
              <a:spcBef>
                <a:spcPts val="0"/>
              </a:spcBef>
              <a:spcAft>
                <a:spcPts val="0"/>
              </a:spcAft>
              <a:buSzPts val="1400"/>
              <a:buChar char="■"/>
              <a:defRPr/>
            </a:lvl9pPr>
          </a:lstStyle>
          <a:p>
            <a:endParaRPr/>
          </a:p>
        </p:txBody>
      </p:sp>
      <p:grpSp>
        <p:nvGrpSpPr>
          <p:cNvPr id="1432" name="Google Shape;1432;p18"/>
          <p:cNvGrpSpPr/>
          <p:nvPr/>
        </p:nvGrpSpPr>
        <p:grpSpPr>
          <a:xfrm rot="5400000">
            <a:off x="-74785" y="2017490"/>
            <a:ext cx="883262" cy="242091"/>
            <a:chOff x="2300350" y="2601250"/>
            <a:chExt cx="2275275" cy="623625"/>
          </a:xfrm>
        </p:grpSpPr>
        <p:sp>
          <p:nvSpPr>
            <p:cNvPr id="1433" name="Google Shape;1433;p18"/>
            <p:cNvSpPr/>
            <p:nvPr/>
          </p:nvSpPr>
          <p:spPr>
            <a:xfrm>
              <a:off x="2300350" y="2601250"/>
              <a:ext cx="392100" cy="623625"/>
            </a:xfrm>
            <a:custGeom>
              <a:avLst/>
              <a:gdLst/>
              <a:ahLst/>
              <a:cxnLst/>
              <a:rect l="l" t="t" r="r" b="b"/>
              <a:pathLst>
                <a:path w="15684" h="24945" extrusionOk="0">
                  <a:moveTo>
                    <a:pt x="12720" y="0"/>
                  </a:moveTo>
                  <a:cubicBezTo>
                    <a:pt x="13337" y="0"/>
                    <a:pt x="14078" y="247"/>
                    <a:pt x="14572" y="741"/>
                  </a:cubicBezTo>
                  <a:cubicBezTo>
                    <a:pt x="15684" y="1852"/>
                    <a:pt x="15684" y="3581"/>
                    <a:pt x="14572" y="4569"/>
                  </a:cubicBezTo>
                  <a:lnTo>
                    <a:pt x="6792" y="12349"/>
                  </a:lnTo>
                  <a:lnTo>
                    <a:pt x="14572" y="20128"/>
                  </a:lnTo>
                  <a:cubicBezTo>
                    <a:pt x="15684" y="21240"/>
                    <a:pt x="15684" y="22845"/>
                    <a:pt x="14572" y="23957"/>
                  </a:cubicBezTo>
                  <a:cubicBezTo>
                    <a:pt x="13584" y="24944"/>
                    <a:pt x="11855" y="24944"/>
                    <a:pt x="10744" y="23957"/>
                  </a:cubicBezTo>
                  <a:lnTo>
                    <a:pt x="1112" y="14325"/>
                  </a:lnTo>
                  <a:cubicBezTo>
                    <a:pt x="1" y="13213"/>
                    <a:pt x="1" y="11484"/>
                    <a:pt x="1112" y="10496"/>
                  </a:cubicBezTo>
                  <a:lnTo>
                    <a:pt x="10744" y="741"/>
                  </a:lnTo>
                  <a:cubicBezTo>
                    <a:pt x="11361" y="247"/>
                    <a:pt x="11979" y="0"/>
                    <a:pt x="127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34" name="Google Shape;1434;p18"/>
            <p:cNvSpPr/>
            <p:nvPr/>
          </p:nvSpPr>
          <p:spPr>
            <a:xfrm>
              <a:off x="2680075" y="2601250"/>
              <a:ext cx="389025" cy="623625"/>
            </a:xfrm>
            <a:custGeom>
              <a:avLst/>
              <a:gdLst/>
              <a:ahLst/>
              <a:cxnLst/>
              <a:rect l="l" t="t" r="r" b="b"/>
              <a:pathLst>
                <a:path w="15561" h="24945" extrusionOk="0">
                  <a:moveTo>
                    <a:pt x="12596" y="0"/>
                  </a:moveTo>
                  <a:cubicBezTo>
                    <a:pt x="13337" y="0"/>
                    <a:pt x="13955" y="247"/>
                    <a:pt x="14449" y="741"/>
                  </a:cubicBezTo>
                  <a:cubicBezTo>
                    <a:pt x="15560" y="1852"/>
                    <a:pt x="15560" y="3581"/>
                    <a:pt x="14449" y="4569"/>
                  </a:cubicBezTo>
                  <a:lnTo>
                    <a:pt x="6669" y="12349"/>
                  </a:lnTo>
                  <a:lnTo>
                    <a:pt x="14449" y="20128"/>
                  </a:lnTo>
                  <a:cubicBezTo>
                    <a:pt x="15560" y="21240"/>
                    <a:pt x="15560" y="22845"/>
                    <a:pt x="14449" y="23957"/>
                  </a:cubicBezTo>
                  <a:cubicBezTo>
                    <a:pt x="13461" y="24944"/>
                    <a:pt x="11732" y="24944"/>
                    <a:pt x="10621" y="23957"/>
                  </a:cubicBezTo>
                  <a:lnTo>
                    <a:pt x="988" y="14325"/>
                  </a:lnTo>
                  <a:cubicBezTo>
                    <a:pt x="1" y="13213"/>
                    <a:pt x="1" y="11484"/>
                    <a:pt x="988" y="10496"/>
                  </a:cubicBezTo>
                  <a:lnTo>
                    <a:pt x="10621" y="741"/>
                  </a:lnTo>
                  <a:cubicBezTo>
                    <a:pt x="11238"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35" name="Google Shape;1435;p18"/>
            <p:cNvSpPr/>
            <p:nvPr/>
          </p:nvSpPr>
          <p:spPr>
            <a:xfrm>
              <a:off x="3056725" y="2601250"/>
              <a:ext cx="389000" cy="623625"/>
            </a:xfrm>
            <a:custGeom>
              <a:avLst/>
              <a:gdLst/>
              <a:ahLst/>
              <a:cxnLst/>
              <a:rect l="l" t="t" r="r" b="b"/>
              <a:pathLst>
                <a:path w="15560" h="24945" extrusionOk="0">
                  <a:moveTo>
                    <a:pt x="12596" y="0"/>
                  </a:moveTo>
                  <a:cubicBezTo>
                    <a:pt x="13337" y="0"/>
                    <a:pt x="13954" y="247"/>
                    <a:pt x="14448" y="741"/>
                  </a:cubicBezTo>
                  <a:cubicBezTo>
                    <a:pt x="15559" y="1852"/>
                    <a:pt x="15559" y="3581"/>
                    <a:pt x="14448" y="4569"/>
                  </a:cubicBezTo>
                  <a:lnTo>
                    <a:pt x="6792" y="12349"/>
                  </a:lnTo>
                  <a:lnTo>
                    <a:pt x="14448" y="20128"/>
                  </a:lnTo>
                  <a:cubicBezTo>
                    <a:pt x="15559" y="21240"/>
                    <a:pt x="15559" y="22845"/>
                    <a:pt x="14448" y="23957"/>
                  </a:cubicBezTo>
                  <a:cubicBezTo>
                    <a:pt x="13460" y="24944"/>
                    <a:pt x="11731" y="24944"/>
                    <a:pt x="10743" y="23957"/>
                  </a:cubicBezTo>
                  <a:lnTo>
                    <a:pt x="988" y="14325"/>
                  </a:lnTo>
                  <a:cubicBezTo>
                    <a:pt x="0" y="13213"/>
                    <a:pt x="0" y="11484"/>
                    <a:pt x="988" y="10496"/>
                  </a:cubicBezTo>
                  <a:lnTo>
                    <a:pt x="10743" y="741"/>
                  </a:lnTo>
                  <a:cubicBezTo>
                    <a:pt x="11237"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36" name="Google Shape;1436;p18"/>
            <p:cNvSpPr/>
            <p:nvPr/>
          </p:nvSpPr>
          <p:spPr>
            <a:xfrm>
              <a:off x="3433350"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1" y="13213"/>
                    <a:pt x="1"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37" name="Google Shape;1437;p18"/>
            <p:cNvSpPr/>
            <p:nvPr/>
          </p:nvSpPr>
          <p:spPr>
            <a:xfrm>
              <a:off x="3810000" y="2601250"/>
              <a:ext cx="389000" cy="623625"/>
            </a:xfrm>
            <a:custGeom>
              <a:avLst/>
              <a:gdLst/>
              <a:ahLst/>
              <a:cxnLst/>
              <a:rect l="l" t="t" r="r" b="b"/>
              <a:pathLst>
                <a:path w="15560" h="24945" extrusionOk="0">
                  <a:moveTo>
                    <a:pt x="12596" y="0"/>
                  </a:moveTo>
                  <a:cubicBezTo>
                    <a:pt x="13337" y="0"/>
                    <a:pt x="13954" y="247"/>
                    <a:pt x="14572" y="741"/>
                  </a:cubicBezTo>
                  <a:cubicBezTo>
                    <a:pt x="15559" y="1852"/>
                    <a:pt x="15559" y="3581"/>
                    <a:pt x="14572" y="4569"/>
                  </a:cubicBezTo>
                  <a:lnTo>
                    <a:pt x="6792" y="12349"/>
                  </a:lnTo>
                  <a:lnTo>
                    <a:pt x="14572" y="20128"/>
                  </a:lnTo>
                  <a:cubicBezTo>
                    <a:pt x="15559" y="21240"/>
                    <a:pt x="15559" y="22845"/>
                    <a:pt x="14572" y="23957"/>
                  </a:cubicBezTo>
                  <a:cubicBezTo>
                    <a:pt x="13460" y="24944"/>
                    <a:pt x="11731" y="24944"/>
                    <a:pt x="10743" y="23957"/>
                  </a:cubicBezTo>
                  <a:lnTo>
                    <a:pt x="988" y="14325"/>
                  </a:lnTo>
                  <a:cubicBezTo>
                    <a:pt x="0" y="13213"/>
                    <a:pt x="0" y="11484"/>
                    <a:pt x="988" y="10496"/>
                  </a:cubicBezTo>
                  <a:lnTo>
                    <a:pt x="10743" y="741"/>
                  </a:lnTo>
                  <a:cubicBezTo>
                    <a:pt x="11237" y="247"/>
                    <a:pt x="11978"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38" name="Google Shape;1438;p18"/>
            <p:cNvSpPr/>
            <p:nvPr/>
          </p:nvSpPr>
          <p:spPr>
            <a:xfrm>
              <a:off x="4186625"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0" y="13213"/>
                    <a:pt x="0"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439" name="Google Shape;1439;p18"/>
          <p:cNvGrpSpPr/>
          <p:nvPr/>
        </p:nvGrpSpPr>
        <p:grpSpPr>
          <a:xfrm>
            <a:off x="2272907" y="-131145"/>
            <a:ext cx="1520982" cy="302065"/>
            <a:chOff x="5642557" y="-150670"/>
            <a:chExt cx="1520982" cy="302065"/>
          </a:xfrm>
        </p:grpSpPr>
        <p:sp>
          <p:nvSpPr>
            <p:cNvPr id="1440" name="Google Shape;1440;p18"/>
            <p:cNvSpPr/>
            <p:nvPr/>
          </p:nvSpPr>
          <p:spPr>
            <a:xfrm>
              <a:off x="5736006" y="-104304"/>
              <a:ext cx="1335611" cy="209364"/>
            </a:xfrm>
            <a:custGeom>
              <a:avLst/>
              <a:gdLst/>
              <a:ahLst/>
              <a:cxnLst/>
              <a:rect l="l" t="t" r="r" b="b"/>
              <a:pathLst>
                <a:path w="42863" h="6719" fill="none" extrusionOk="0">
                  <a:moveTo>
                    <a:pt x="1" y="0"/>
                  </a:moveTo>
                  <a:lnTo>
                    <a:pt x="19064" y="0"/>
                  </a:lnTo>
                  <a:lnTo>
                    <a:pt x="25782" y="6718"/>
                  </a:lnTo>
                  <a:lnTo>
                    <a:pt x="42862" y="6718"/>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41" name="Google Shape;1441;p18"/>
            <p:cNvSpPr/>
            <p:nvPr/>
          </p:nvSpPr>
          <p:spPr>
            <a:xfrm>
              <a:off x="7071586" y="59442"/>
              <a:ext cx="91953" cy="91953"/>
            </a:xfrm>
            <a:custGeom>
              <a:avLst/>
              <a:gdLst/>
              <a:ahLst/>
              <a:cxnLst/>
              <a:rect l="l" t="t" r="r" b="b"/>
              <a:pathLst>
                <a:path w="2951" h="2951" fill="none" extrusionOk="0">
                  <a:moveTo>
                    <a:pt x="2950" y="1463"/>
                  </a:moveTo>
                  <a:cubicBezTo>
                    <a:pt x="2950" y="2281"/>
                    <a:pt x="2281" y="2951"/>
                    <a:pt x="1463" y="2951"/>
                  </a:cubicBezTo>
                  <a:cubicBezTo>
                    <a:pt x="645" y="2951"/>
                    <a:pt x="0" y="2281"/>
                    <a:pt x="0" y="1463"/>
                  </a:cubicBezTo>
                  <a:cubicBezTo>
                    <a:pt x="0" y="670"/>
                    <a:pt x="645" y="1"/>
                    <a:pt x="1463" y="1"/>
                  </a:cubicBezTo>
                  <a:cubicBezTo>
                    <a:pt x="2281" y="1"/>
                    <a:pt x="2950" y="670"/>
                    <a:pt x="2950" y="146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42" name="Google Shape;1442;p18"/>
            <p:cNvSpPr/>
            <p:nvPr/>
          </p:nvSpPr>
          <p:spPr>
            <a:xfrm>
              <a:off x="7095517" y="84152"/>
              <a:ext cx="43281" cy="42533"/>
            </a:xfrm>
            <a:custGeom>
              <a:avLst/>
              <a:gdLst/>
              <a:ahLst/>
              <a:cxnLst/>
              <a:rect l="l" t="t" r="r" b="b"/>
              <a:pathLst>
                <a:path w="1389" h="1365" extrusionOk="0">
                  <a:moveTo>
                    <a:pt x="695" y="1"/>
                  </a:moveTo>
                  <a:cubicBezTo>
                    <a:pt x="323" y="1"/>
                    <a:pt x="1" y="298"/>
                    <a:pt x="1" y="670"/>
                  </a:cubicBezTo>
                  <a:cubicBezTo>
                    <a:pt x="1" y="1067"/>
                    <a:pt x="323" y="1364"/>
                    <a:pt x="695" y="1364"/>
                  </a:cubicBezTo>
                  <a:cubicBezTo>
                    <a:pt x="1091" y="1364"/>
                    <a:pt x="1389" y="1067"/>
                    <a:pt x="1389" y="670"/>
                  </a:cubicBezTo>
                  <a:cubicBezTo>
                    <a:pt x="1389" y="298"/>
                    <a:pt x="1091" y="1"/>
                    <a:pt x="69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43" name="Google Shape;1443;p18"/>
            <p:cNvSpPr/>
            <p:nvPr/>
          </p:nvSpPr>
          <p:spPr>
            <a:xfrm>
              <a:off x="5642557" y="-150670"/>
              <a:ext cx="91953" cy="92732"/>
            </a:xfrm>
            <a:custGeom>
              <a:avLst/>
              <a:gdLst/>
              <a:ahLst/>
              <a:cxnLst/>
              <a:rect l="l" t="t" r="r" b="b"/>
              <a:pathLst>
                <a:path w="2951" h="2976" fill="none" extrusionOk="0">
                  <a:moveTo>
                    <a:pt x="2950" y="1488"/>
                  </a:moveTo>
                  <a:cubicBezTo>
                    <a:pt x="2950" y="2306"/>
                    <a:pt x="2281" y="2976"/>
                    <a:pt x="1463" y="2976"/>
                  </a:cubicBezTo>
                  <a:cubicBezTo>
                    <a:pt x="645" y="2976"/>
                    <a:pt x="0" y="2306"/>
                    <a:pt x="0" y="1488"/>
                  </a:cubicBezTo>
                  <a:cubicBezTo>
                    <a:pt x="0" y="670"/>
                    <a:pt x="645" y="1"/>
                    <a:pt x="1463" y="1"/>
                  </a:cubicBezTo>
                  <a:cubicBezTo>
                    <a:pt x="2281" y="1"/>
                    <a:pt x="2950" y="670"/>
                    <a:pt x="2950" y="1488"/>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44" name="Google Shape;1444;p18"/>
            <p:cNvSpPr/>
            <p:nvPr/>
          </p:nvSpPr>
          <p:spPr>
            <a:xfrm>
              <a:off x="5666488" y="-125929"/>
              <a:ext cx="43281" cy="43281"/>
            </a:xfrm>
            <a:custGeom>
              <a:avLst/>
              <a:gdLst/>
              <a:ahLst/>
              <a:cxnLst/>
              <a:rect l="l" t="t" r="r" b="b"/>
              <a:pathLst>
                <a:path w="1389" h="1389" extrusionOk="0">
                  <a:moveTo>
                    <a:pt x="695" y="0"/>
                  </a:moveTo>
                  <a:cubicBezTo>
                    <a:pt x="323" y="0"/>
                    <a:pt x="1" y="322"/>
                    <a:pt x="1" y="694"/>
                  </a:cubicBezTo>
                  <a:cubicBezTo>
                    <a:pt x="1" y="1066"/>
                    <a:pt x="323" y="1388"/>
                    <a:pt x="695" y="1388"/>
                  </a:cubicBezTo>
                  <a:cubicBezTo>
                    <a:pt x="1092" y="1388"/>
                    <a:pt x="1389" y="1066"/>
                    <a:pt x="1389" y="694"/>
                  </a:cubicBezTo>
                  <a:cubicBezTo>
                    <a:pt x="1389" y="322"/>
                    <a:pt x="1092"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445" name="Google Shape;1445;p18"/>
          <p:cNvGrpSpPr/>
          <p:nvPr/>
        </p:nvGrpSpPr>
        <p:grpSpPr>
          <a:xfrm rot="5400000">
            <a:off x="85100" y="3794850"/>
            <a:ext cx="98902" cy="553090"/>
            <a:chOff x="4898850" y="4820550"/>
            <a:chExt cx="98902" cy="553090"/>
          </a:xfrm>
        </p:grpSpPr>
        <p:sp>
          <p:nvSpPr>
            <p:cNvPr id="1446" name="Google Shape;1446;p18"/>
            <p:cNvSpPr/>
            <p:nvPr/>
          </p:nvSpPr>
          <p:spPr>
            <a:xfrm>
              <a:off x="4898850" y="4820550"/>
              <a:ext cx="98902" cy="98902"/>
            </a:xfrm>
            <a:custGeom>
              <a:avLst/>
              <a:gdLst/>
              <a:ahLst/>
              <a:cxnLst/>
              <a:rect l="l" t="t" r="r" b="b"/>
              <a:pathLst>
                <a:path w="3174" h="3174" fill="none" extrusionOk="0">
                  <a:moveTo>
                    <a:pt x="1810" y="124"/>
                  </a:moveTo>
                  <a:cubicBezTo>
                    <a:pt x="2603" y="248"/>
                    <a:pt x="3173" y="1017"/>
                    <a:pt x="3024" y="1810"/>
                  </a:cubicBezTo>
                  <a:cubicBezTo>
                    <a:pt x="2900" y="2603"/>
                    <a:pt x="2157" y="3173"/>
                    <a:pt x="1339" y="3025"/>
                  </a:cubicBezTo>
                  <a:cubicBezTo>
                    <a:pt x="545" y="2901"/>
                    <a:pt x="0" y="2157"/>
                    <a:pt x="124" y="1339"/>
                  </a:cubicBezTo>
                  <a:cubicBezTo>
                    <a:pt x="248" y="546"/>
                    <a:pt x="992" y="0"/>
                    <a:pt x="1810" y="124"/>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47" name="Google Shape;1447;p18"/>
            <p:cNvSpPr/>
            <p:nvPr/>
          </p:nvSpPr>
          <p:spPr>
            <a:xfrm>
              <a:off x="4924339" y="4847971"/>
              <a:ext cx="46366" cy="43094"/>
            </a:xfrm>
            <a:custGeom>
              <a:avLst/>
              <a:gdLst/>
              <a:ahLst/>
              <a:cxnLst/>
              <a:rect l="l" t="t" r="r" b="b"/>
              <a:pathLst>
                <a:path w="1488" h="1383" extrusionOk="0">
                  <a:moveTo>
                    <a:pt x="744" y="1"/>
                  </a:moveTo>
                  <a:cubicBezTo>
                    <a:pt x="417" y="1"/>
                    <a:pt x="119" y="253"/>
                    <a:pt x="74" y="583"/>
                  </a:cubicBezTo>
                  <a:cubicBezTo>
                    <a:pt x="0" y="955"/>
                    <a:pt x="273" y="1327"/>
                    <a:pt x="645" y="1376"/>
                  </a:cubicBezTo>
                  <a:cubicBezTo>
                    <a:pt x="676" y="1380"/>
                    <a:pt x="708" y="1383"/>
                    <a:pt x="739" y="1383"/>
                  </a:cubicBezTo>
                  <a:cubicBezTo>
                    <a:pt x="1074" y="1383"/>
                    <a:pt x="1370" y="1146"/>
                    <a:pt x="1438" y="806"/>
                  </a:cubicBezTo>
                  <a:cubicBezTo>
                    <a:pt x="1487" y="434"/>
                    <a:pt x="1240" y="62"/>
                    <a:pt x="868" y="13"/>
                  </a:cubicBezTo>
                  <a:cubicBezTo>
                    <a:pt x="826" y="4"/>
                    <a:pt x="785" y="1"/>
                    <a:pt x="74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48" name="Google Shape;1448;p18"/>
            <p:cNvSpPr/>
            <p:nvPr/>
          </p:nvSpPr>
          <p:spPr>
            <a:xfrm>
              <a:off x="4901935" y="5281687"/>
              <a:ext cx="91953" cy="91953"/>
            </a:xfrm>
            <a:custGeom>
              <a:avLst/>
              <a:gdLst/>
              <a:ahLst/>
              <a:cxnLst/>
              <a:rect l="l" t="t" r="r" b="b"/>
              <a:pathLst>
                <a:path w="2951" h="2951" fill="none" extrusionOk="0">
                  <a:moveTo>
                    <a:pt x="1463" y="2951"/>
                  </a:moveTo>
                  <a:cubicBezTo>
                    <a:pt x="645" y="2951"/>
                    <a:pt x="0" y="2306"/>
                    <a:pt x="0" y="1488"/>
                  </a:cubicBezTo>
                  <a:cubicBezTo>
                    <a:pt x="0" y="670"/>
                    <a:pt x="645" y="1"/>
                    <a:pt x="1463" y="1"/>
                  </a:cubicBezTo>
                  <a:cubicBezTo>
                    <a:pt x="2281" y="1"/>
                    <a:pt x="2950" y="670"/>
                    <a:pt x="2950" y="1488"/>
                  </a:cubicBezTo>
                  <a:cubicBezTo>
                    <a:pt x="2950" y="2306"/>
                    <a:pt x="2281" y="2951"/>
                    <a:pt x="1463" y="2951"/>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49" name="Google Shape;1449;p18"/>
            <p:cNvSpPr/>
            <p:nvPr/>
          </p:nvSpPr>
          <p:spPr>
            <a:xfrm>
              <a:off x="4925866" y="5306428"/>
              <a:ext cx="43281" cy="43281"/>
            </a:xfrm>
            <a:custGeom>
              <a:avLst/>
              <a:gdLst/>
              <a:ahLst/>
              <a:cxnLst/>
              <a:rect l="l" t="t" r="r" b="b"/>
              <a:pathLst>
                <a:path w="1389" h="1389" extrusionOk="0">
                  <a:moveTo>
                    <a:pt x="695" y="0"/>
                  </a:moveTo>
                  <a:cubicBezTo>
                    <a:pt x="323" y="0"/>
                    <a:pt x="1" y="297"/>
                    <a:pt x="1" y="694"/>
                  </a:cubicBezTo>
                  <a:cubicBezTo>
                    <a:pt x="1" y="1066"/>
                    <a:pt x="323" y="1388"/>
                    <a:pt x="695" y="1388"/>
                  </a:cubicBezTo>
                  <a:cubicBezTo>
                    <a:pt x="1091" y="1388"/>
                    <a:pt x="1389" y="1066"/>
                    <a:pt x="1389" y="694"/>
                  </a:cubicBezTo>
                  <a:cubicBezTo>
                    <a:pt x="1389" y="297"/>
                    <a:pt x="1091"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50" name="Google Shape;1450;p18"/>
            <p:cNvSpPr/>
            <p:nvPr/>
          </p:nvSpPr>
          <p:spPr>
            <a:xfrm>
              <a:off x="4942100" y="4917862"/>
              <a:ext cx="31" cy="358465"/>
            </a:xfrm>
            <a:custGeom>
              <a:avLst/>
              <a:gdLst/>
              <a:ahLst/>
              <a:cxnLst/>
              <a:rect l="l" t="t" r="r" b="b"/>
              <a:pathLst>
                <a:path w="1" h="11504" fill="none" extrusionOk="0">
                  <a:moveTo>
                    <a:pt x="0" y="11503"/>
                  </a:moveTo>
                  <a:lnTo>
                    <a:pt x="0" y="1"/>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451" name="Google Shape;1451;p18"/>
          <p:cNvSpPr/>
          <p:nvPr/>
        </p:nvSpPr>
        <p:spPr>
          <a:xfrm>
            <a:off x="538387" y="-269186"/>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52" name="Google Shape;1452;p18"/>
          <p:cNvSpPr/>
          <p:nvPr/>
        </p:nvSpPr>
        <p:spPr>
          <a:xfrm rot="10800000">
            <a:off x="8557211" y="3859075"/>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53" name="Google Shape;1453;p18"/>
          <p:cNvSpPr/>
          <p:nvPr/>
        </p:nvSpPr>
        <p:spPr>
          <a:xfrm rot="5400000">
            <a:off x="8206162" y="-348811"/>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1454" name="Google Shape;1454;p18"/>
          <p:cNvGrpSpPr/>
          <p:nvPr/>
        </p:nvGrpSpPr>
        <p:grpSpPr>
          <a:xfrm rot="5400000">
            <a:off x="8083957" y="246162"/>
            <a:ext cx="1520982" cy="302065"/>
            <a:chOff x="5642557" y="-150670"/>
            <a:chExt cx="1520982" cy="302065"/>
          </a:xfrm>
        </p:grpSpPr>
        <p:sp>
          <p:nvSpPr>
            <p:cNvPr id="1455" name="Google Shape;1455;p18"/>
            <p:cNvSpPr/>
            <p:nvPr/>
          </p:nvSpPr>
          <p:spPr>
            <a:xfrm>
              <a:off x="5736006" y="-104304"/>
              <a:ext cx="1335611" cy="209364"/>
            </a:xfrm>
            <a:custGeom>
              <a:avLst/>
              <a:gdLst/>
              <a:ahLst/>
              <a:cxnLst/>
              <a:rect l="l" t="t" r="r" b="b"/>
              <a:pathLst>
                <a:path w="42863" h="6719" fill="none" extrusionOk="0">
                  <a:moveTo>
                    <a:pt x="1" y="0"/>
                  </a:moveTo>
                  <a:lnTo>
                    <a:pt x="19064" y="0"/>
                  </a:lnTo>
                  <a:lnTo>
                    <a:pt x="25782" y="6718"/>
                  </a:lnTo>
                  <a:lnTo>
                    <a:pt x="42862" y="6718"/>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56" name="Google Shape;1456;p18"/>
            <p:cNvSpPr/>
            <p:nvPr/>
          </p:nvSpPr>
          <p:spPr>
            <a:xfrm>
              <a:off x="7071586" y="59442"/>
              <a:ext cx="91953" cy="91953"/>
            </a:xfrm>
            <a:custGeom>
              <a:avLst/>
              <a:gdLst/>
              <a:ahLst/>
              <a:cxnLst/>
              <a:rect l="l" t="t" r="r" b="b"/>
              <a:pathLst>
                <a:path w="2951" h="2951" fill="none" extrusionOk="0">
                  <a:moveTo>
                    <a:pt x="2950" y="1463"/>
                  </a:moveTo>
                  <a:cubicBezTo>
                    <a:pt x="2950" y="2281"/>
                    <a:pt x="2281" y="2951"/>
                    <a:pt x="1463" y="2951"/>
                  </a:cubicBezTo>
                  <a:cubicBezTo>
                    <a:pt x="645" y="2951"/>
                    <a:pt x="0" y="2281"/>
                    <a:pt x="0" y="1463"/>
                  </a:cubicBezTo>
                  <a:cubicBezTo>
                    <a:pt x="0" y="670"/>
                    <a:pt x="645" y="1"/>
                    <a:pt x="1463" y="1"/>
                  </a:cubicBezTo>
                  <a:cubicBezTo>
                    <a:pt x="2281" y="1"/>
                    <a:pt x="2950" y="670"/>
                    <a:pt x="2950" y="146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57" name="Google Shape;1457;p18"/>
            <p:cNvSpPr/>
            <p:nvPr/>
          </p:nvSpPr>
          <p:spPr>
            <a:xfrm>
              <a:off x="7095517" y="84152"/>
              <a:ext cx="43281" cy="42533"/>
            </a:xfrm>
            <a:custGeom>
              <a:avLst/>
              <a:gdLst/>
              <a:ahLst/>
              <a:cxnLst/>
              <a:rect l="l" t="t" r="r" b="b"/>
              <a:pathLst>
                <a:path w="1389" h="1365" extrusionOk="0">
                  <a:moveTo>
                    <a:pt x="695" y="1"/>
                  </a:moveTo>
                  <a:cubicBezTo>
                    <a:pt x="323" y="1"/>
                    <a:pt x="1" y="298"/>
                    <a:pt x="1" y="670"/>
                  </a:cubicBezTo>
                  <a:cubicBezTo>
                    <a:pt x="1" y="1067"/>
                    <a:pt x="323" y="1364"/>
                    <a:pt x="695" y="1364"/>
                  </a:cubicBezTo>
                  <a:cubicBezTo>
                    <a:pt x="1091" y="1364"/>
                    <a:pt x="1389" y="1067"/>
                    <a:pt x="1389" y="670"/>
                  </a:cubicBezTo>
                  <a:cubicBezTo>
                    <a:pt x="1389" y="298"/>
                    <a:pt x="1091" y="1"/>
                    <a:pt x="69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58" name="Google Shape;1458;p18"/>
            <p:cNvSpPr/>
            <p:nvPr/>
          </p:nvSpPr>
          <p:spPr>
            <a:xfrm>
              <a:off x="5642557" y="-150670"/>
              <a:ext cx="91953" cy="92732"/>
            </a:xfrm>
            <a:custGeom>
              <a:avLst/>
              <a:gdLst/>
              <a:ahLst/>
              <a:cxnLst/>
              <a:rect l="l" t="t" r="r" b="b"/>
              <a:pathLst>
                <a:path w="2951" h="2976" fill="none" extrusionOk="0">
                  <a:moveTo>
                    <a:pt x="2950" y="1488"/>
                  </a:moveTo>
                  <a:cubicBezTo>
                    <a:pt x="2950" y="2306"/>
                    <a:pt x="2281" y="2976"/>
                    <a:pt x="1463" y="2976"/>
                  </a:cubicBezTo>
                  <a:cubicBezTo>
                    <a:pt x="645" y="2976"/>
                    <a:pt x="0" y="2306"/>
                    <a:pt x="0" y="1488"/>
                  </a:cubicBezTo>
                  <a:cubicBezTo>
                    <a:pt x="0" y="670"/>
                    <a:pt x="645" y="1"/>
                    <a:pt x="1463" y="1"/>
                  </a:cubicBezTo>
                  <a:cubicBezTo>
                    <a:pt x="2281" y="1"/>
                    <a:pt x="2950" y="670"/>
                    <a:pt x="2950" y="1488"/>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59" name="Google Shape;1459;p18"/>
            <p:cNvSpPr/>
            <p:nvPr/>
          </p:nvSpPr>
          <p:spPr>
            <a:xfrm>
              <a:off x="5666488" y="-125929"/>
              <a:ext cx="43281" cy="43281"/>
            </a:xfrm>
            <a:custGeom>
              <a:avLst/>
              <a:gdLst/>
              <a:ahLst/>
              <a:cxnLst/>
              <a:rect l="l" t="t" r="r" b="b"/>
              <a:pathLst>
                <a:path w="1389" h="1389" extrusionOk="0">
                  <a:moveTo>
                    <a:pt x="695" y="0"/>
                  </a:moveTo>
                  <a:cubicBezTo>
                    <a:pt x="323" y="0"/>
                    <a:pt x="1" y="322"/>
                    <a:pt x="1" y="694"/>
                  </a:cubicBezTo>
                  <a:cubicBezTo>
                    <a:pt x="1" y="1066"/>
                    <a:pt x="323" y="1388"/>
                    <a:pt x="695" y="1388"/>
                  </a:cubicBezTo>
                  <a:cubicBezTo>
                    <a:pt x="1092" y="1388"/>
                    <a:pt x="1389" y="1066"/>
                    <a:pt x="1389" y="694"/>
                  </a:cubicBezTo>
                  <a:cubicBezTo>
                    <a:pt x="1389" y="322"/>
                    <a:pt x="1092"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460" name="Google Shape;1460;p18"/>
          <p:cNvGrpSpPr/>
          <p:nvPr/>
        </p:nvGrpSpPr>
        <p:grpSpPr>
          <a:xfrm>
            <a:off x="-240856" y="4335989"/>
            <a:ext cx="1525280" cy="586800"/>
            <a:chOff x="-240856" y="4335989"/>
            <a:chExt cx="1525280" cy="586800"/>
          </a:xfrm>
        </p:grpSpPr>
        <p:sp>
          <p:nvSpPr>
            <p:cNvPr id="1461" name="Google Shape;1461;p18"/>
            <p:cNvSpPr/>
            <p:nvPr/>
          </p:nvSpPr>
          <p:spPr>
            <a:xfrm rot="-5400000">
              <a:off x="348812" y="3987176"/>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1462" name="Google Shape;1462;p18"/>
            <p:cNvGrpSpPr/>
            <p:nvPr/>
          </p:nvGrpSpPr>
          <p:grpSpPr>
            <a:xfrm>
              <a:off x="-240856" y="4562421"/>
              <a:ext cx="1105976" cy="133969"/>
              <a:chOff x="8183182" y="663852"/>
              <a:chExt cx="1475028" cy="178673"/>
            </a:xfrm>
          </p:grpSpPr>
          <p:grpSp>
            <p:nvGrpSpPr>
              <p:cNvPr id="1463" name="Google Shape;1463;p18"/>
              <p:cNvGrpSpPr/>
              <p:nvPr/>
            </p:nvGrpSpPr>
            <p:grpSpPr>
              <a:xfrm>
                <a:off x="8183182" y="774425"/>
                <a:ext cx="1178025" cy="68100"/>
                <a:chOff x="2024450" y="204150"/>
                <a:chExt cx="1178025" cy="68100"/>
              </a:xfrm>
            </p:grpSpPr>
            <p:sp>
              <p:nvSpPr>
                <p:cNvPr id="1464" name="Google Shape;1464;p18"/>
                <p:cNvSpPr/>
                <p:nvPr/>
              </p:nvSpPr>
              <p:spPr>
                <a:xfrm>
                  <a:off x="20244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65" name="Google Shape;1465;p18"/>
                <p:cNvSpPr/>
                <p:nvPr/>
              </p:nvSpPr>
              <p:spPr>
                <a:xfrm>
                  <a:off x="21477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66" name="Google Shape;1466;p18"/>
                <p:cNvSpPr/>
                <p:nvPr/>
              </p:nvSpPr>
              <p:spPr>
                <a:xfrm>
                  <a:off x="22711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67" name="Google Shape;1467;p18"/>
                <p:cNvSpPr/>
                <p:nvPr/>
              </p:nvSpPr>
              <p:spPr>
                <a:xfrm>
                  <a:off x="23944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68" name="Google Shape;1468;p18"/>
                <p:cNvSpPr/>
                <p:nvPr/>
              </p:nvSpPr>
              <p:spPr>
                <a:xfrm>
                  <a:off x="25177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69" name="Google Shape;1469;p18"/>
                <p:cNvSpPr/>
                <p:nvPr/>
              </p:nvSpPr>
              <p:spPr>
                <a:xfrm>
                  <a:off x="26410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70" name="Google Shape;1470;p18"/>
                <p:cNvSpPr/>
                <p:nvPr/>
              </p:nvSpPr>
              <p:spPr>
                <a:xfrm>
                  <a:off x="27644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71" name="Google Shape;1471;p18"/>
                <p:cNvSpPr/>
                <p:nvPr/>
              </p:nvSpPr>
              <p:spPr>
                <a:xfrm>
                  <a:off x="28877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72" name="Google Shape;1472;p18"/>
                <p:cNvSpPr/>
                <p:nvPr/>
              </p:nvSpPr>
              <p:spPr>
                <a:xfrm>
                  <a:off x="30110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73" name="Google Shape;1473;p18"/>
                <p:cNvSpPr/>
                <p:nvPr/>
              </p:nvSpPr>
              <p:spPr>
                <a:xfrm>
                  <a:off x="31343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474" name="Google Shape;1474;p18"/>
              <p:cNvGrpSpPr/>
              <p:nvPr/>
            </p:nvGrpSpPr>
            <p:grpSpPr>
              <a:xfrm>
                <a:off x="8480185" y="663852"/>
                <a:ext cx="1178025" cy="68100"/>
                <a:chOff x="2024450" y="204150"/>
                <a:chExt cx="1178025" cy="68100"/>
              </a:xfrm>
            </p:grpSpPr>
            <p:sp>
              <p:nvSpPr>
                <p:cNvPr id="1475" name="Google Shape;1475;p18"/>
                <p:cNvSpPr/>
                <p:nvPr/>
              </p:nvSpPr>
              <p:spPr>
                <a:xfrm>
                  <a:off x="20244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76" name="Google Shape;1476;p18"/>
                <p:cNvSpPr/>
                <p:nvPr/>
              </p:nvSpPr>
              <p:spPr>
                <a:xfrm>
                  <a:off x="21477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77" name="Google Shape;1477;p18"/>
                <p:cNvSpPr/>
                <p:nvPr/>
              </p:nvSpPr>
              <p:spPr>
                <a:xfrm>
                  <a:off x="22711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78" name="Google Shape;1478;p18"/>
                <p:cNvSpPr/>
                <p:nvPr/>
              </p:nvSpPr>
              <p:spPr>
                <a:xfrm>
                  <a:off x="23944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79" name="Google Shape;1479;p18"/>
                <p:cNvSpPr/>
                <p:nvPr/>
              </p:nvSpPr>
              <p:spPr>
                <a:xfrm>
                  <a:off x="25177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80" name="Google Shape;1480;p18"/>
                <p:cNvSpPr/>
                <p:nvPr/>
              </p:nvSpPr>
              <p:spPr>
                <a:xfrm>
                  <a:off x="26410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81" name="Google Shape;1481;p18"/>
                <p:cNvSpPr/>
                <p:nvPr/>
              </p:nvSpPr>
              <p:spPr>
                <a:xfrm>
                  <a:off x="27644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82" name="Google Shape;1482;p18"/>
                <p:cNvSpPr/>
                <p:nvPr/>
              </p:nvSpPr>
              <p:spPr>
                <a:xfrm>
                  <a:off x="28877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83" name="Google Shape;1483;p18"/>
                <p:cNvSpPr/>
                <p:nvPr/>
              </p:nvSpPr>
              <p:spPr>
                <a:xfrm>
                  <a:off x="30110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84" name="Google Shape;1484;p18"/>
                <p:cNvSpPr/>
                <p:nvPr/>
              </p:nvSpPr>
              <p:spPr>
                <a:xfrm>
                  <a:off x="31343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grpSp>
      <p:grpSp>
        <p:nvGrpSpPr>
          <p:cNvPr id="1485" name="Google Shape;1485;p18"/>
          <p:cNvGrpSpPr/>
          <p:nvPr/>
        </p:nvGrpSpPr>
        <p:grpSpPr>
          <a:xfrm>
            <a:off x="5717407" y="4966605"/>
            <a:ext cx="1520982" cy="302065"/>
            <a:chOff x="5642557" y="-150670"/>
            <a:chExt cx="1520982" cy="302065"/>
          </a:xfrm>
        </p:grpSpPr>
        <p:sp>
          <p:nvSpPr>
            <p:cNvPr id="1486" name="Google Shape;1486;p18"/>
            <p:cNvSpPr/>
            <p:nvPr/>
          </p:nvSpPr>
          <p:spPr>
            <a:xfrm>
              <a:off x="5736006" y="-104304"/>
              <a:ext cx="1335611" cy="209364"/>
            </a:xfrm>
            <a:custGeom>
              <a:avLst/>
              <a:gdLst/>
              <a:ahLst/>
              <a:cxnLst/>
              <a:rect l="l" t="t" r="r" b="b"/>
              <a:pathLst>
                <a:path w="42863" h="6719" fill="none" extrusionOk="0">
                  <a:moveTo>
                    <a:pt x="1" y="0"/>
                  </a:moveTo>
                  <a:lnTo>
                    <a:pt x="19064" y="0"/>
                  </a:lnTo>
                  <a:lnTo>
                    <a:pt x="25782" y="6718"/>
                  </a:lnTo>
                  <a:lnTo>
                    <a:pt x="42862" y="6718"/>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87" name="Google Shape;1487;p18"/>
            <p:cNvSpPr/>
            <p:nvPr/>
          </p:nvSpPr>
          <p:spPr>
            <a:xfrm>
              <a:off x="7071586" y="59442"/>
              <a:ext cx="91953" cy="91953"/>
            </a:xfrm>
            <a:custGeom>
              <a:avLst/>
              <a:gdLst/>
              <a:ahLst/>
              <a:cxnLst/>
              <a:rect l="l" t="t" r="r" b="b"/>
              <a:pathLst>
                <a:path w="2951" h="2951" fill="none" extrusionOk="0">
                  <a:moveTo>
                    <a:pt x="2950" y="1463"/>
                  </a:moveTo>
                  <a:cubicBezTo>
                    <a:pt x="2950" y="2281"/>
                    <a:pt x="2281" y="2951"/>
                    <a:pt x="1463" y="2951"/>
                  </a:cubicBezTo>
                  <a:cubicBezTo>
                    <a:pt x="645" y="2951"/>
                    <a:pt x="0" y="2281"/>
                    <a:pt x="0" y="1463"/>
                  </a:cubicBezTo>
                  <a:cubicBezTo>
                    <a:pt x="0" y="670"/>
                    <a:pt x="645" y="1"/>
                    <a:pt x="1463" y="1"/>
                  </a:cubicBezTo>
                  <a:cubicBezTo>
                    <a:pt x="2281" y="1"/>
                    <a:pt x="2950" y="670"/>
                    <a:pt x="2950" y="146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88" name="Google Shape;1488;p18"/>
            <p:cNvSpPr/>
            <p:nvPr/>
          </p:nvSpPr>
          <p:spPr>
            <a:xfrm>
              <a:off x="7095517" y="84152"/>
              <a:ext cx="43281" cy="42533"/>
            </a:xfrm>
            <a:custGeom>
              <a:avLst/>
              <a:gdLst/>
              <a:ahLst/>
              <a:cxnLst/>
              <a:rect l="l" t="t" r="r" b="b"/>
              <a:pathLst>
                <a:path w="1389" h="1365" extrusionOk="0">
                  <a:moveTo>
                    <a:pt x="695" y="1"/>
                  </a:moveTo>
                  <a:cubicBezTo>
                    <a:pt x="323" y="1"/>
                    <a:pt x="1" y="298"/>
                    <a:pt x="1" y="670"/>
                  </a:cubicBezTo>
                  <a:cubicBezTo>
                    <a:pt x="1" y="1067"/>
                    <a:pt x="323" y="1364"/>
                    <a:pt x="695" y="1364"/>
                  </a:cubicBezTo>
                  <a:cubicBezTo>
                    <a:pt x="1091" y="1364"/>
                    <a:pt x="1389" y="1067"/>
                    <a:pt x="1389" y="670"/>
                  </a:cubicBezTo>
                  <a:cubicBezTo>
                    <a:pt x="1389" y="298"/>
                    <a:pt x="1091" y="1"/>
                    <a:pt x="69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89" name="Google Shape;1489;p18"/>
            <p:cNvSpPr/>
            <p:nvPr/>
          </p:nvSpPr>
          <p:spPr>
            <a:xfrm>
              <a:off x="5642557" y="-150670"/>
              <a:ext cx="91953" cy="92732"/>
            </a:xfrm>
            <a:custGeom>
              <a:avLst/>
              <a:gdLst/>
              <a:ahLst/>
              <a:cxnLst/>
              <a:rect l="l" t="t" r="r" b="b"/>
              <a:pathLst>
                <a:path w="2951" h="2976" fill="none" extrusionOk="0">
                  <a:moveTo>
                    <a:pt x="2950" y="1488"/>
                  </a:moveTo>
                  <a:cubicBezTo>
                    <a:pt x="2950" y="2306"/>
                    <a:pt x="2281" y="2976"/>
                    <a:pt x="1463" y="2976"/>
                  </a:cubicBezTo>
                  <a:cubicBezTo>
                    <a:pt x="645" y="2976"/>
                    <a:pt x="0" y="2306"/>
                    <a:pt x="0" y="1488"/>
                  </a:cubicBezTo>
                  <a:cubicBezTo>
                    <a:pt x="0" y="670"/>
                    <a:pt x="645" y="1"/>
                    <a:pt x="1463" y="1"/>
                  </a:cubicBezTo>
                  <a:cubicBezTo>
                    <a:pt x="2281" y="1"/>
                    <a:pt x="2950" y="670"/>
                    <a:pt x="2950" y="1488"/>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90" name="Google Shape;1490;p18"/>
            <p:cNvSpPr/>
            <p:nvPr/>
          </p:nvSpPr>
          <p:spPr>
            <a:xfrm>
              <a:off x="5666488" y="-125929"/>
              <a:ext cx="43281" cy="43281"/>
            </a:xfrm>
            <a:custGeom>
              <a:avLst/>
              <a:gdLst/>
              <a:ahLst/>
              <a:cxnLst/>
              <a:rect l="l" t="t" r="r" b="b"/>
              <a:pathLst>
                <a:path w="1389" h="1389" extrusionOk="0">
                  <a:moveTo>
                    <a:pt x="695" y="0"/>
                  </a:moveTo>
                  <a:cubicBezTo>
                    <a:pt x="323" y="0"/>
                    <a:pt x="1" y="322"/>
                    <a:pt x="1" y="694"/>
                  </a:cubicBezTo>
                  <a:cubicBezTo>
                    <a:pt x="1" y="1066"/>
                    <a:pt x="323" y="1388"/>
                    <a:pt x="695" y="1388"/>
                  </a:cubicBezTo>
                  <a:cubicBezTo>
                    <a:pt x="1092" y="1388"/>
                    <a:pt x="1389" y="1066"/>
                    <a:pt x="1389" y="694"/>
                  </a:cubicBezTo>
                  <a:cubicBezTo>
                    <a:pt x="1389" y="322"/>
                    <a:pt x="1092"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and two columns 1">
  <p:cSld name="BLANK_10">
    <p:spTree>
      <p:nvGrpSpPr>
        <p:cNvPr id="1" name="Shape 1491"/>
        <p:cNvGrpSpPr/>
        <p:nvPr/>
      </p:nvGrpSpPr>
      <p:grpSpPr>
        <a:xfrm>
          <a:off x="0" y="0"/>
          <a:ext cx="0" cy="0"/>
          <a:chOff x="0" y="0"/>
          <a:chExt cx="0" cy="0"/>
        </a:xfrm>
      </p:grpSpPr>
      <p:grpSp>
        <p:nvGrpSpPr>
          <p:cNvPr id="1492" name="Google Shape;1492;p19"/>
          <p:cNvGrpSpPr/>
          <p:nvPr/>
        </p:nvGrpSpPr>
        <p:grpSpPr>
          <a:xfrm>
            <a:off x="-24" y="-27"/>
            <a:ext cx="9143711" cy="5143338"/>
            <a:chOff x="597550" y="708125"/>
            <a:chExt cx="6449225" cy="4193850"/>
          </a:xfrm>
        </p:grpSpPr>
        <p:sp>
          <p:nvSpPr>
            <p:cNvPr id="1493" name="Google Shape;1493;p19"/>
            <p:cNvSpPr/>
            <p:nvPr/>
          </p:nvSpPr>
          <p:spPr>
            <a:xfrm>
              <a:off x="597550" y="489360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94" name="Google Shape;1494;p19"/>
            <p:cNvSpPr/>
            <p:nvPr/>
          </p:nvSpPr>
          <p:spPr>
            <a:xfrm>
              <a:off x="597550" y="478037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95" name="Google Shape;1495;p19"/>
            <p:cNvSpPr/>
            <p:nvPr/>
          </p:nvSpPr>
          <p:spPr>
            <a:xfrm>
              <a:off x="597550" y="466715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96" name="Google Shape;1496;p19"/>
            <p:cNvSpPr/>
            <p:nvPr/>
          </p:nvSpPr>
          <p:spPr>
            <a:xfrm>
              <a:off x="597550" y="45539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97" name="Google Shape;1497;p19"/>
            <p:cNvSpPr/>
            <p:nvPr/>
          </p:nvSpPr>
          <p:spPr>
            <a:xfrm>
              <a:off x="597550" y="44414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98" name="Google Shape;1498;p19"/>
            <p:cNvSpPr/>
            <p:nvPr/>
          </p:nvSpPr>
          <p:spPr>
            <a:xfrm>
              <a:off x="597550" y="43282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99" name="Google Shape;1499;p19"/>
            <p:cNvSpPr/>
            <p:nvPr/>
          </p:nvSpPr>
          <p:spPr>
            <a:xfrm>
              <a:off x="597550" y="421502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00" name="Google Shape;1500;p19"/>
            <p:cNvSpPr/>
            <p:nvPr/>
          </p:nvSpPr>
          <p:spPr>
            <a:xfrm>
              <a:off x="597550" y="410180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01" name="Google Shape;1501;p19"/>
            <p:cNvSpPr/>
            <p:nvPr/>
          </p:nvSpPr>
          <p:spPr>
            <a:xfrm>
              <a:off x="597550" y="398857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02" name="Google Shape;1502;p19"/>
            <p:cNvSpPr/>
            <p:nvPr/>
          </p:nvSpPr>
          <p:spPr>
            <a:xfrm>
              <a:off x="597550" y="38753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03" name="Google Shape;1503;p19"/>
            <p:cNvSpPr/>
            <p:nvPr/>
          </p:nvSpPr>
          <p:spPr>
            <a:xfrm>
              <a:off x="597550" y="37621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04" name="Google Shape;1504;p19"/>
            <p:cNvSpPr/>
            <p:nvPr/>
          </p:nvSpPr>
          <p:spPr>
            <a:xfrm>
              <a:off x="597550" y="3649650"/>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05" name="Google Shape;1505;p19"/>
            <p:cNvSpPr/>
            <p:nvPr/>
          </p:nvSpPr>
          <p:spPr>
            <a:xfrm>
              <a:off x="597550" y="3536425"/>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06" name="Google Shape;1506;p19"/>
            <p:cNvSpPr/>
            <p:nvPr/>
          </p:nvSpPr>
          <p:spPr>
            <a:xfrm>
              <a:off x="597550" y="3423225"/>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07" name="Google Shape;1507;p19"/>
            <p:cNvSpPr/>
            <p:nvPr/>
          </p:nvSpPr>
          <p:spPr>
            <a:xfrm>
              <a:off x="597550" y="3310000"/>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08" name="Google Shape;1508;p19"/>
            <p:cNvSpPr/>
            <p:nvPr/>
          </p:nvSpPr>
          <p:spPr>
            <a:xfrm>
              <a:off x="597550" y="3196775"/>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09" name="Google Shape;1509;p19"/>
            <p:cNvSpPr/>
            <p:nvPr/>
          </p:nvSpPr>
          <p:spPr>
            <a:xfrm>
              <a:off x="597550" y="30835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10" name="Google Shape;1510;p19"/>
            <p:cNvSpPr/>
            <p:nvPr/>
          </p:nvSpPr>
          <p:spPr>
            <a:xfrm>
              <a:off x="597550" y="29703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11" name="Google Shape;1511;p19"/>
            <p:cNvSpPr/>
            <p:nvPr/>
          </p:nvSpPr>
          <p:spPr>
            <a:xfrm>
              <a:off x="597550" y="2857850"/>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12" name="Google Shape;1512;p19"/>
            <p:cNvSpPr/>
            <p:nvPr/>
          </p:nvSpPr>
          <p:spPr>
            <a:xfrm>
              <a:off x="597550" y="2744625"/>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13" name="Google Shape;1513;p19"/>
            <p:cNvSpPr/>
            <p:nvPr/>
          </p:nvSpPr>
          <p:spPr>
            <a:xfrm>
              <a:off x="597550" y="263140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14" name="Google Shape;1514;p19"/>
            <p:cNvSpPr/>
            <p:nvPr/>
          </p:nvSpPr>
          <p:spPr>
            <a:xfrm>
              <a:off x="597550" y="251817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15" name="Google Shape;1515;p19"/>
            <p:cNvSpPr/>
            <p:nvPr/>
          </p:nvSpPr>
          <p:spPr>
            <a:xfrm>
              <a:off x="597550" y="240495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16" name="Google Shape;1516;p19"/>
            <p:cNvSpPr/>
            <p:nvPr/>
          </p:nvSpPr>
          <p:spPr>
            <a:xfrm>
              <a:off x="597550" y="22917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17" name="Google Shape;1517;p19"/>
            <p:cNvSpPr/>
            <p:nvPr/>
          </p:nvSpPr>
          <p:spPr>
            <a:xfrm>
              <a:off x="597550" y="21792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18" name="Google Shape;1518;p19"/>
            <p:cNvSpPr/>
            <p:nvPr/>
          </p:nvSpPr>
          <p:spPr>
            <a:xfrm>
              <a:off x="597550" y="20660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19" name="Google Shape;1519;p19"/>
            <p:cNvSpPr/>
            <p:nvPr/>
          </p:nvSpPr>
          <p:spPr>
            <a:xfrm>
              <a:off x="597550" y="1952825"/>
              <a:ext cx="6449225" cy="7625"/>
            </a:xfrm>
            <a:custGeom>
              <a:avLst/>
              <a:gdLst/>
              <a:ahLst/>
              <a:cxnLst/>
              <a:rect l="l" t="t" r="r" b="b"/>
              <a:pathLst>
                <a:path w="257969" h="305" extrusionOk="0">
                  <a:moveTo>
                    <a:pt x="0" y="1"/>
                  </a:moveTo>
                  <a:lnTo>
                    <a:pt x="257969" y="1"/>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20" name="Google Shape;1520;p19"/>
            <p:cNvSpPr/>
            <p:nvPr/>
          </p:nvSpPr>
          <p:spPr>
            <a:xfrm>
              <a:off x="597550" y="183960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21" name="Google Shape;1521;p19"/>
            <p:cNvSpPr/>
            <p:nvPr/>
          </p:nvSpPr>
          <p:spPr>
            <a:xfrm>
              <a:off x="597550" y="172637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22" name="Google Shape;1522;p19"/>
            <p:cNvSpPr/>
            <p:nvPr/>
          </p:nvSpPr>
          <p:spPr>
            <a:xfrm>
              <a:off x="597550" y="161315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23" name="Google Shape;1523;p19"/>
            <p:cNvSpPr/>
            <p:nvPr/>
          </p:nvSpPr>
          <p:spPr>
            <a:xfrm>
              <a:off x="597550" y="14999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24" name="Google Shape;1524;p19"/>
            <p:cNvSpPr/>
            <p:nvPr/>
          </p:nvSpPr>
          <p:spPr>
            <a:xfrm>
              <a:off x="597550" y="13874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25" name="Google Shape;1525;p19"/>
            <p:cNvSpPr/>
            <p:nvPr/>
          </p:nvSpPr>
          <p:spPr>
            <a:xfrm>
              <a:off x="597550" y="12742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26" name="Google Shape;1526;p19"/>
            <p:cNvSpPr/>
            <p:nvPr/>
          </p:nvSpPr>
          <p:spPr>
            <a:xfrm>
              <a:off x="597550" y="11610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27" name="Google Shape;1527;p19"/>
            <p:cNvSpPr/>
            <p:nvPr/>
          </p:nvSpPr>
          <p:spPr>
            <a:xfrm>
              <a:off x="597550" y="104780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28" name="Google Shape;1528;p19"/>
            <p:cNvSpPr/>
            <p:nvPr/>
          </p:nvSpPr>
          <p:spPr>
            <a:xfrm>
              <a:off x="597550" y="93457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29" name="Google Shape;1529;p19"/>
            <p:cNvSpPr/>
            <p:nvPr/>
          </p:nvSpPr>
          <p:spPr>
            <a:xfrm>
              <a:off x="597550" y="8213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30" name="Google Shape;1530;p19"/>
            <p:cNvSpPr/>
            <p:nvPr/>
          </p:nvSpPr>
          <p:spPr>
            <a:xfrm>
              <a:off x="597550" y="70812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531" name="Google Shape;1531;p19"/>
          <p:cNvSpPr txBox="1">
            <a:spLocks noGrp="1"/>
          </p:cNvSpPr>
          <p:nvPr>
            <p:ph type="title"/>
          </p:nvPr>
        </p:nvSpPr>
        <p:spPr>
          <a:xfrm>
            <a:off x="1773100" y="2597100"/>
            <a:ext cx="1885800" cy="273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000"/>
              <a:buNone/>
              <a:defRPr sz="1800"/>
            </a:lvl1pPr>
            <a:lvl2pPr lvl="1" algn="ctr" rtl="0">
              <a:spcBef>
                <a:spcPts val="0"/>
              </a:spcBef>
              <a:spcAft>
                <a:spcPts val="0"/>
              </a:spcAft>
              <a:buSzPts val="2000"/>
              <a:buNone/>
              <a:defRPr sz="2000"/>
            </a:lvl2pPr>
            <a:lvl3pPr lvl="2" algn="ctr" rtl="0">
              <a:spcBef>
                <a:spcPts val="0"/>
              </a:spcBef>
              <a:spcAft>
                <a:spcPts val="0"/>
              </a:spcAft>
              <a:buSzPts val="2000"/>
              <a:buNone/>
              <a:defRPr sz="2000"/>
            </a:lvl3pPr>
            <a:lvl4pPr lvl="3" algn="ctr" rtl="0">
              <a:spcBef>
                <a:spcPts val="0"/>
              </a:spcBef>
              <a:spcAft>
                <a:spcPts val="0"/>
              </a:spcAft>
              <a:buSzPts val="2000"/>
              <a:buNone/>
              <a:defRPr sz="2000"/>
            </a:lvl4pPr>
            <a:lvl5pPr lvl="4" algn="ctr" rtl="0">
              <a:spcBef>
                <a:spcPts val="0"/>
              </a:spcBef>
              <a:spcAft>
                <a:spcPts val="0"/>
              </a:spcAft>
              <a:buSzPts val="2000"/>
              <a:buNone/>
              <a:defRPr sz="2000"/>
            </a:lvl5pPr>
            <a:lvl6pPr lvl="5" algn="ctr" rtl="0">
              <a:spcBef>
                <a:spcPts val="0"/>
              </a:spcBef>
              <a:spcAft>
                <a:spcPts val="0"/>
              </a:spcAft>
              <a:buSzPts val="2000"/>
              <a:buNone/>
              <a:defRPr sz="2000"/>
            </a:lvl6pPr>
            <a:lvl7pPr lvl="6" algn="ctr" rtl="0">
              <a:spcBef>
                <a:spcPts val="0"/>
              </a:spcBef>
              <a:spcAft>
                <a:spcPts val="0"/>
              </a:spcAft>
              <a:buSzPts val="2000"/>
              <a:buNone/>
              <a:defRPr sz="2000"/>
            </a:lvl7pPr>
            <a:lvl8pPr lvl="7" algn="ctr" rtl="0">
              <a:spcBef>
                <a:spcPts val="0"/>
              </a:spcBef>
              <a:spcAft>
                <a:spcPts val="0"/>
              </a:spcAft>
              <a:buSzPts val="2000"/>
              <a:buNone/>
              <a:defRPr sz="2000"/>
            </a:lvl8pPr>
            <a:lvl9pPr lvl="8" algn="ctr" rtl="0">
              <a:spcBef>
                <a:spcPts val="0"/>
              </a:spcBef>
              <a:spcAft>
                <a:spcPts val="0"/>
              </a:spcAft>
              <a:buSzPts val="2000"/>
              <a:buNone/>
              <a:defRPr sz="2000"/>
            </a:lvl9pPr>
          </a:lstStyle>
          <a:p>
            <a:endParaRPr/>
          </a:p>
        </p:txBody>
      </p:sp>
      <p:sp>
        <p:nvSpPr>
          <p:cNvPr id="1532" name="Google Shape;1532;p19"/>
          <p:cNvSpPr txBox="1">
            <a:spLocks noGrp="1"/>
          </p:cNvSpPr>
          <p:nvPr>
            <p:ph type="subTitle" idx="1"/>
          </p:nvPr>
        </p:nvSpPr>
        <p:spPr>
          <a:xfrm>
            <a:off x="1173396" y="1500310"/>
            <a:ext cx="3085200" cy="9747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533" name="Google Shape;1533;p19"/>
          <p:cNvSpPr txBox="1">
            <a:spLocks noGrp="1"/>
          </p:cNvSpPr>
          <p:nvPr>
            <p:ph type="title" idx="2"/>
          </p:nvPr>
        </p:nvSpPr>
        <p:spPr>
          <a:xfrm>
            <a:off x="5491225" y="3013625"/>
            <a:ext cx="1885800" cy="273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000"/>
              <a:buNone/>
              <a:defRPr sz="1800"/>
            </a:lvl1pPr>
            <a:lvl2pPr lvl="1" algn="ctr" rtl="0">
              <a:spcBef>
                <a:spcPts val="0"/>
              </a:spcBef>
              <a:spcAft>
                <a:spcPts val="0"/>
              </a:spcAft>
              <a:buSzPts val="2000"/>
              <a:buNone/>
              <a:defRPr sz="2000"/>
            </a:lvl2pPr>
            <a:lvl3pPr lvl="2" algn="ctr" rtl="0">
              <a:spcBef>
                <a:spcPts val="0"/>
              </a:spcBef>
              <a:spcAft>
                <a:spcPts val="0"/>
              </a:spcAft>
              <a:buSzPts val="2000"/>
              <a:buNone/>
              <a:defRPr sz="2000"/>
            </a:lvl3pPr>
            <a:lvl4pPr lvl="3" algn="ctr" rtl="0">
              <a:spcBef>
                <a:spcPts val="0"/>
              </a:spcBef>
              <a:spcAft>
                <a:spcPts val="0"/>
              </a:spcAft>
              <a:buSzPts val="2000"/>
              <a:buNone/>
              <a:defRPr sz="2000"/>
            </a:lvl4pPr>
            <a:lvl5pPr lvl="4" algn="ctr" rtl="0">
              <a:spcBef>
                <a:spcPts val="0"/>
              </a:spcBef>
              <a:spcAft>
                <a:spcPts val="0"/>
              </a:spcAft>
              <a:buSzPts val="2000"/>
              <a:buNone/>
              <a:defRPr sz="2000"/>
            </a:lvl5pPr>
            <a:lvl6pPr lvl="5" algn="ctr" rtl="0">
              <a:spcBef>
                <a:spcPts val="0"/>
              </a:spcBef>
              <a:spcAft>
                <a:spcPts val="0"/>
              </a:spcAft>
              <a:buSzPts val="2000"/>
              <a:buNone/>
              <a:defRPr sz="2000"/>
            </a:lvl6pPr>
            <a:lvl7pPr lvl="6" algn="ctr" rtl="0">
              <a:spcBef>
                <a:spcPts val="0"/>
              </a:spcBef>
              <a:spcAft>
                <a:spcPts val="0"/>
              </a:spcAft>
              <a:buSzPts val="2000"/>
              <a:buNone/>
              <a:defRPr sz="2000"/>
            </a:lvl7pPr>
            <a:lvl8pPr lvl="7" algn="ctr" rtl="0">
              <a:spcBef>
                <a:spcPts val="0"/>
              </a:spcBef>
              <a:spcAft>
                <a:spcPts val="0"/>
              </a:spcAft>
              <a:buSzPts val="2000"/>
              <a:buNone/>
              <a:defRPr sz="2000"/>
            </a:lvl8pPr>
            <a:lvl9pPr lvl="8" algn="ctr" rtl="0">
              <a:spcBef>
                <a:spcPts val="0"/>
              </a:spcBef>
              <a:spcAft>
                <a:spcPts val="0"/>
              </a:spcAft>
              <a:buSzPts val="2000"/>
              <a:buNone/>
              <a:defRPr sz="2000"/>
            </a:lvl9pPr>
          </a:lstStyle>
          <a:p>
            <a:endParaRPr/>
          </a:p>
        </p:txBody>
      </p:sp>
      <p:sp>
        <p:nvSpPr>
          <p:cNvPr id="1534" name="Google Shape;1534;p19"/>
          <p:cNvSpPr txBox="1">
            <a:spLocks noGrp="1"/>
          </p:cNvSpPr>
          <p:nvPr>
            <p:ph type="subTitle" idx="3"/>
          </p:nvPr>
        </p:nvSpPr>
        <p:spPr>
          <a:xfrm>
            <a:off x="4891521" y="3409635"/>
            <a:ext cx="3085200" cy="9747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grpSp>
        <p:nvGrpSpPr>
          <p:cNvPr id="1535" name="Google Shape;1535;p19"/>
          <p:cNvGrpSpPr/>
          <p:nvPr/>
        </p:nvGrpSpPr>
        <p:grpSpPr>
          <a:xfrm>
            <a:off x="-11" y="4386462"/>
            <a:ext cx="1284435" cy="586800"/>
            <a:chOff x="-11" y="4386462"/>
            <a:chExt cx="1284435" cy="586800"/>
          </a:xfrm>
        </p:grpSpPr>
        <p:sp>
          <p:nvSpPr>
            <p:cNvPr id="1536" name="Google Shape;1536;p19"/>
            <p:cNvSpPr/>
            <p:nvPr/>
          </p:nvSpPr>
          <p:spPr>
            <a:xfrm rot="-5400000">
              <a:off x="348812" y="4037649"/>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1537" name="Google Shape;1537;p19"/>
            <p:cNvGrpSpPr/>
            <p:nvPr/>
          </p:nvGrpSpPr>
          <p:grpSpPr>
            <a:xfrm rot="10800000">
              <a:off x="-11" y="4558826"/>
              <a:ext cx="883262" cy="242091"/>
              <a:chOff x="2300350" y="2601250"/>
              <a:chExt cx="2275275" cy="623625"/>
            </a:xfrm>
          </p:grpSpPr>
          <p:sp>
            <p:nvSpPr>
              <p:cNvPr id="1538" name="Google Shape;1538;p19"/>
              <p:cNvSpPr/>
              <p:nvPr/>
            </p:nvSpPr>
            <p:spPr>
              <a:xfrm>
                <a:off x="2300350" y="2601250"/>
                <a:ext cx="392100" cy="623625"/>
              </a:xfrm>
              <a:custGeom>
                <a:avLst/>
                <a:gdLst/>
                <a:ahLst/>
                <a:cxnLst/>
                <a:rect l="l" t="t" r="r" b="b"/>
                <a:pathLst>
                  <a:path w="15684" h="24945" extrusionOk="0">
                    <a:moveTo>
                      <a:pt x="12720" y="0"/>
                    </a:moveTo>
                    <a:cubicBezTo>
                      <a:pt x="13337" y="0"/>
                      <a:pt x="14078" y="247"/>
                      <a:pt x="14572" y="741"/>
                    </a:cubicBezTo>
                    <a:cubicBezTo>
                      <a:pt x="15684" y="1852"/>
                      <a:pt x="15684" y="3581"/>
                      <a:pt x="14572" y="4569"/>
                    </a:cubicBezTo>
                    <a:lnTo>
                      <a:pt x="6792" y="12349"/>
                    </a:lnTo>
                    <a:lnTo>
                      <a:pt x="14572" y="20128"/>
                    </a:lnTo>
                    <a:cubicBezTo>
                      <a:pt x="15684" y="21240"/>
                      <a:pt x="15684" y="22845"/>
                      <a:pt x="14572" y="23957"/>
                    </a:cubicBezTo>
                    <a:cubicBezTo>
                      <a:pt x="13584" y="24944"/>
                      <a:pt x="11855" y="24944"/>
                      <a:pt x="10744" y="23957"/>
                    </a:cubicBezTo>
                    <a:lnTo>
                      <a:pt x="1112" y="14325"/>
                    </a:lnTo>
                    <a:cubicBezTo>
                      <a:pt x="1" y="13213"/>
                      <a:pt x="1" y="11484"/>
                      <a:pt x="1112" y="10496"/>
                    </a:cubicBezTo>
                    <a:lnTo>
                      <a:pt x="10744" y="741"/>
                    </a:lnTo>
                    <a:cubicBezTo>
                      <a:pt x="11361" y="247"/>
                      <a:pt x="11979" y="0"/>
                      <a:pt x="127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39" name="Google Shape;1539;p19"/>
              <p:cNvSpPr/>
              <p:nvPr/>
            </p:nvSpPr>
            <p:spPr>
              <a:xfrm>
                <a:off x="2680075" y="2601250"/>
                <a:ext cx="389025" cy="623625"/>
              </a:xfrm>
              <a:custGeom>
                <a:avLst/>
                <a:gdLst/>
                <a:ahLst/>
                <a:cxnLst/>
                <a:rect l="l" t="t" r="r" b="b"/>
                <a:pathLst>
                  <a:path w="15561" h="24945" extrusionOk="0">
                    <a:moveTo>
                      <a:pt x="12596" y="0"/>
                    </a:moveTo>
                    <a:cubicBezTo>
                      <a:pt x="13337" y="0"/>
                      <a:pt x="13955" y="247"/>
                      <a:pt x="14449" y="741"/>
                    </a:cubicBezTo>
                    <a:cubicBezTo>
                      <a:pt x="15560" y="1852"/>
                      <a:pt x="15560" y="3581"/>
                      <a:pt x="14449" y="4569"/>
                    </a:cubicBezTo>
                    <a:lnTo>
                      <a:pt x="6669" y="12349"/>
                    </a:lnTo>
                    <a:lnTo>
                      <a:pt x="14449" y="20128"/>
                    </a:lnTo>
                    <a:cubicBezTo>
                      <a:pt x="15560" y="21240"/>
                      <a:pt x="15560" y="22845"/>
                      <a:pt x="14449" y="23957"/>
                    </a:cubicBezTo>
                    <a:cubicBezTo>
                      <a:pt x="13461" y="24944"/>
                      <a:pt x="11732" y="24944"/>
                      <a:pt x="10621" y="23957"/>
                    </a:cubicBezTo>
                    <a:lnTo>
                      <a:pt x="988" y="14325"/>
                    </a:lnTo>
                    <a:cubicBezTo>
                      <a:pt x="1" y="13213"/>
                      <a:pt x="1" y="11484"/>
                      <a:pt x="988" y="10496"/>
                    </a:cubicBezTo>
                    <a:lnTo>
                      <a:pt x="10621" y="741"/>
                    </a:lnTo>
                    <a:cubicBezTo>
                      <a:pt x="11238"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40" name="Google Shape;1540;p19"/>
              <p:cNvSpPr/>
              <p:nvPr/>
            </p:nvSpPr>
            <p:spPr>
              <a:xfrm>
                <a:off x="3056725" y="2601250"/>
                <a:ext cx="389000" cy="623625"/>
              </a:xfrm>
              <a:custGeom>
                <a:avLst/>
                <a:gdLst/>
                <a:ahLst/>
                <a:cxnLst/>
                <a:rect l="l" t="t" r="r" b="b"/>
                <a:pathLst>
                  <a:path w="15560" h="24945" extrusionOk="0">
                    <a:moveTo>
                      <a:pt x="12596" y="0"/>
                    </a:moveTo>
                    <a:cubicBezTo>
                      <a:pt x="13337" y="0"/>
                      <a:pt x="13954" y="247"/>
                      <a:pt x="14448" y="741"/>
                    </a:cubicBezTo>
                    <a:cubicBezTo>
                      <a:pt x="15559" y="1852"/>
                      <a:pt x="15559" y="3581"/>
                      <a:pt x="14448" y="4569"/>
                    </a:cubicBezTo>
                    <a:lnTo>
                      <a:pt x="6792" y="12349"/>
                    </a:lnTo>
                    <a:lnTo>
                      <a:pt x="14448" y="20128"/>
                    </a:lnTo>
                    <a:cubicBezTo>
                      <a:pt x="15559" y="21240"/>
                      <a:pt x="15559" y="22845"/>
                      <a:pt x="14448" y="23957"/>
                    </a:cubicBezTo>
                    <a:cubicBezTo>
                      <a:pt x="13460" y="24944"/>
                      <a:pt x="11731" y="24944"/>
                      <a:pt x="10743" y="23957"/>
                    </a:cubicBezTo>
                    <a:lnTo>
                      <a:pt x="988" y="14325"/>
                    </a:lnTo>
                    <a:cubicBezTo>
                      <a:pt x="0" y="13213"/>
                      <a:pt x="0" y="11484"/>
                      <a:pt x="988" y="10496"/>
                    </a:cubicBezTo>
                    <a:lnTo>
                      <a:pt x="10743" y="741"/>
                    </a:lnTo>
                    <a:cubicBezTo>
                      <a:pt x="11237"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41" name="Google Shape;1541;p19"/>
              <p:cNvSpPr/>
              <p:nvPr/>
            </p:nvSpPr>
            <p:spPr>
              <a:xfrm>
                <a:off x="3433350"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1" y="13213"/>
                      <a:pt x="1"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42" name="Google Shape;1542;p19"/>
              <p:cNvSpPr/>
              <p:nvPr/>
            </p:nvSpPr>
            <p:spPr>
              <a:xfrm>
                <a:off x="3810000" y="2601250"/>
                <a:ext cx="389000" cy="623625"/>
              </a:xfrm>
              <a:custGeom>
                <a:avLst/>
                <a:gdLst/>
                <a:ahLst/>
                <a:cxnLst/>
                <a:rect l="l" t="t" r="r" b="b"/>
                <a:pathLst>
                  <a:path w="15560" h="24945" extrusionOk="0">
                    <a:moveTo>
                      <a:pt x="12596" y="0"/>
                    </a:moveTo>
                    <a:cubicBezTo>
                      <a:pt x="13337" y="0"/>
                      <a:pt x="13954" y="247"/>
                      <a:pt x="14572" y="741"/>
                    </a:cubicBezTo>
                    <a:cubicBezTo>
                      <a:pt x="15559" y="1852"/>
                      <a:pt x="15559" y="3581"/>
                      <a:pt x="14572" y="4569"/>
                    </a:cubicBezTo>
                    <a:lnTo>
                      <a:pt x="6792" y="12349"/>
                    </a:lnTo>
                    <a:lnTo>
                      <a:pt x="14572" y="20128"/>
                    </a:lnTo>
                    <a:cubicBezTo>
                      <a:pt x="15559" y="21240"/>
                      <a:pt x="15559" y="22845"/>
                      <a:pt x="14572" y="23957"/>
                    </a:cubicBezTo>
                    <a:cubicBezTo>
                      <a:pt x="13460" y="24944"/>
                      <a:pt x="11731" y="24944"/>
                      <a:pt x="10743" y="23957"/>
                    </a:cubicBezTo>
                    <a:lnTo>
                      <a:pt x="988" y="14325"/>
                    </a:lnTo>
                    <a:cubicBezTo>
                      <a:pt x="0" y="13213"/>
                      <a:pt x="0" y="11484"/>
                      <a:pt x="988" y="10496"/>
                    </a:cubicBezTo>
                    <a:lnTo>
                      <a:pt x="10743" y="741"/>
                    </a:lnTo>
                    <a:cubicBezTo>
                      <a:pt x="11237" y="247"/>
                      <a:pt x="11978"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43" name="Google Shape;1543;p19"/>
              <p:cNvSpPr/>
              <p:nvPr/>
            </p:nvSpPr>
            <p:spPr>
              <a:xfrm>
                <a:off x="4186625"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0" y="13213"/>
                      <a:pt x="0"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grpSp>
        <p:nvGrpSpPr>
          <p:cNvPr id="1544" name="Google Shape;1544;p19"/>
          <p:cNvGrpSpPr/>
          <p:nvPr/>
        </p:nvGrpSpPr>
        <p:grpSpPr>
          <a:xfrm>
            <a:off x="1852307" y="-114308"/>
            <a:ext cx="1520982" cy="302065"/>
            <a:chOff x="5642557" y="-150670"/>
            <a:chExt cx="1520982" cy="302065"/>
          </a:xfrm>
        </p:grpSpPr>
        <p:sp>
          <p:nvSpPr>
            <p:cNvPr id="1545" name="Google Shape;1545;p19"/>
            <p:cNvSpPr/>
            <p:nvPr/>
          </p:nvSpPr>
          <p:spPr>
            <a:xfrm>
              <a:off x="5736006" y="-104304"/>
              <a:ext cx="1335611" cy="209364"/>
            </a:xfrm>
            <a:custGeom>
              <a:avLst/>
              <a:gdLst/>
              <a:ahLst/>
              <a:cxnLst/>
              <a:rect l="l" t="t" r="r" b="b"/>
              <a:pathLst>
                <a:path w="42863" h="6719" fill="none" extrusionOk="0">
                  <a:moveTo>
                    <a:pt x="1" y="0"/>
                  </a:moveTo>
                  <a:lnTo>
                    <a:pt x="19064" y="0"/>
                  </a:lnTo>
                  <a:lnTo>
                    <a:pt x="25782" y="6718"/>
                  </a:lnTo>
                  <a:lnTo>
                    <a:pt x="42862" y="6718"/>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46" name="Google Shape;1546;p19"/>
            <p:cNvSpPr/>
            <p:nvPr/>
          </p:nvSpPr>
          <p:spPr>
            <a:xfrm>
              <a:off x="7071586" y="59442"/>
              <a:ext cx="91953" cy="91953"/>
            </a:xfrm>
            <a:custGeom>
              <a:avLst/>
              <a:gdLst/>
              <a:ahLst/>
              <a:cxnLst/>
              <a:rect l="l" t="t" r="r" b="b"/>
              <a:pathLst>
                <a:path w="2951" h="2951" fill="none" extrusionOk="0">
                  <a:moveTo>
                    <a:pt x="2950" y="1463"/>
                  </a:moveTo>
                  <a:cubicBezTo>
                    <a:pt x="2950" y="2281"/>
                    <a:pt x="2281" y="2951"/>
                    <a:pt x="1463" y="2951"/>
                  </a:cubicBezTo>
                  <a:cubicBezTo>
                    <a:pt x="645" y="2951"/>
                    <a:pt x="0" y="2281"/>
                    <a:pt x="0" y="1463"/>
                  </a:cubicBezTo>
                  <a:cubicBezTo>
                    <a:pt x="0" y="670"/>
                    <a:pt x="645" y="1"/>
                    <a:pt x="1463" y="1"/>
                  </a:cubicBezTo>
                  <a:cubicBezTo>
                    <a:pt x="2281" y="1"/>
                    <a:pt x="2950" y="670"/>
                    <a:pt x="2950" y="146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47" name="Google Shape;1547;p19"/>
            <p:cNvSpPr/>
            <p:nvPr/>
          </p:nvSpPr>
          <p:spPr>
            <a:xfrm>
              <a:off x="7095517" y="84152"/>
              <a:ext cx="43281" cy="42533"/>
            </a:xfrm>
            <a:custGeom>
              <a:avLst/>
              <a:gdLst/>
              <a:ahLst/>
              <a:cxnLst/>
              <a:rect l="l" t="t" r="r" b="b"/>
              <a:pathLst>
                <a:path w="1389" h="1365" extrusionOk="0">
                  <a:moveTo>
                    <a:pt x="695" y="1"/>
                  </a:moveTo>
                  <a:cubicBezTo>
                    <a:pt x="323" y="1"/>
                    <a:pt x="1" y="298"/>
                    <a:pt x="1" y="670"/>
                  </a:cubicBezTo>
                  <a:cubicBezTo>
                    <a:pt x="1" y="1067"/>
                    <a:pt x="323" y="1364"/>
                    <a:pt x="695" y="1364"/>
                  </a:cubicBezTo>
                  <a:cubicBezTo>
                    <a:pt x="1091" y="1364"/>
                    <a:pt x="1389" y="1067"/>
                    <a:pt x="1389" y="670"/>
                  </a:cubicBezTo>
                  <a:cubicBezTo>
                    <a:pt x="1389" y="298"/>
                    <a:pt x="1091" y="1"/>
                    <a:pt x="69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48" name="Google Shape;1548;p19"/>
            <p:cNvSpPr/>
            <p:nvPr/>
          </p:nvSpPr>
          <p:spPr>
            <a:xfrm>
              <a:off x="5642557" y="-150670"/>
              <a:ext cx="91953" cy="92732"/>
            </a:xfrm>
            <a:custGeom>
              <a:avLst/>
              <a:gdLst/>
              <a:ahLst/>
              <a:cxnLst/>
              <a:rect l="l" t="t" r="r" b="b"/>
              <a:pathLst>
                <a:path w="2951" h="2976" fill="none" extrusionOk="0">
                  <a:moveTo>
                    <a:pt x="2950" y="1488"/>
                  </a:moveTo>
                  <a:cubicBezTo>
                    <a:pt x="2950" y="2306"/>
                    <a:pt x="2281" y="2976"/>
                    <a:pt x="1463" y="2976"/>
                  </a:cubicBezTo>
                  <a:cubicBezTo>
                    <a:pt x="645" y="2976"/>
                    <a:pt x="0" y="2306"/>
                    <a:pt x="0" y="1488"/>
                  </a:cubicBezTo>
                  <a:cubicBezTo>
                    <a:pt x="0" y="670"/>
                    <a:pt x="645" y="1"/>
                    <a:pt x="1463" y="1"/>
                  </a:cubicBezTo>
                  <a:cubicBezTo>
                    <a:pt x="2281" y="1"/>
                    <a:pt x="2950" y="670"/>
                    <a:pt x="2950" y="1488"/>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49" name="Google Shape;1549;p19"/>
            <p:cNvSpPr/>
            <p:nvPr/>
          </p:nvSpPr>
          <p:spPr>
            <a:xfrm>
              <a:off x="5666488" y="-125929"/>
              <a:ext cx="43281" cy="43281"/>
            </a:xfrm>
            <a:custGeom>
              <a:avLst/>
              <a:gdLst/>
              <a:ahLst/>
              <a:cxnLst/>
              <a:rect l="l" t="t" r="r" b="b"/>
              <a:pathLst>
                <a:path w="1389" h="1389" extrusionOk="0">
                  <a:moveTo>
                    <a:pt x="695" y="0"/>
                  </a:moveTo>
                  <a:cubicBezTo>
                    <a:pt x="323" y="0"/>
                    <a:pt x="1" y="322"/>
                    <a:pt x="1" y="694"/>
                  </a:cubicBezTo>
                  <a:cubicBezTo>
                    <a:pt x="1" y="1066"/>
                    <a:pt x="323" y="1388"/>
                    <a:pt x="695" y="1388"/>
                  </a:cubicBezTo>
                  <a:cubicBezTo>
                    <a:pt x="1092" y="1388"/>
                    <a:pt x="1389" y="1066"/>
                    <a:pt x="1389" y="694"/>
                  </a:cubicBezTo>
                  <a:cubicBezTo>
                    <a:pt x="1389" y="322"/>
                    <a:pt x="1092"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550" name="Google Shape;1550;p19"/>
          <p:cNvGrpSpPr/>
          <p:nvPr/>
        </p:nvGrpSpPr>
        <p:grpSpPr>
          <a:xfrm rot="5400000">
            <a:off x="85100" y="1523550"/>
            <a:ext cx="98902" cy="553090"/>
            <a:chOff x="4898850" y="4820550"/>
            <a:chExt cx="98902" cy="553090"/>
          </a:xfrm>
        </p:grpSpPr>
        <p:sp>
          <p:nvSpPr>
            <p:cNvPr id="1551" name="Google Shape;1551;p19"/>
            <p:cNvSpPr/>
            <p:nvPr/>
          </p:nvSpPr>
          <p:spPr>
            <a:xfrm>
              <a:off x="4898850" y="4820550"/>
              <a:ext cx="98902" cy="98902"/>
            </a:xfrm>
            <a:custGeom>
              <a:avLst/>
              <a:gdLst/>
              <a:ahLst/>
              <a:cxnLst/>
              <a:rect l="l" t="t" r="r" b="b"/>
              <a:pathLst>
                <a:path w="3174" h="3174" fill="none" extrusionOk="0">
                  <a:moveTo>
                    <a:pt x="1810" y="124"/>
                  </a:moveTo>
                  <a:cubicBezTo>
                    <a:pt x="2603" y="248"/>
                    <a:pt x="3173" y="1017"/>
                    <a:pt x="3024" y="1810"/>
                  </a:cubicBezTo>
                  <a:cubicBezTo>
                    <a:pt x="2900" y="2603"/>
                    <a:pt x="2157" y="3173"/>
                    <a:pt x="1339" y="3025"/>
                  </a:cubicBezTo>
                  <a:cubicBezTo>
                    <a:pt x="545" y="2901"/>
                    <a:pt x="0" y="2157"/>
                    <a:pt x="124" y="1339"/>
                  </a:cubicBezTo>
                  <a:cubicBezTo>
                    <a:pt x="248" y="546"/>
                    <a:pt x="992" y="0"/>
                    <a:pt x="1810" y="124"/>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52" name="Google Shape;1552;p19"/>
            <p:cNvSpPr/>
            <p:nvPr/>
          </p:nvSpPr>
          <p:spPr>
            <a:xfrm>
              <a:off x="4924339" y="4847971"/>
              <a:ext cx="46366" cy="43094"/>
            </a:xfrm>
            <a:custGeom>
              <a:avLst/>
              <a:gdLst/>
              <a:ahLst/>
              <a:cxnLst/>
              <a:rect l="l" t="t" r="r" b="b"/>
              <a:pathLst>
                <a:path w="1488" h="1383" extrusionOk="0">
                  <a:moveTo>
                    <a:pt x="744" y="1"/>
                  </a:moveTo>
                  <a:cubicBezTo>
                    <a:pt x="417" y="1"/>
                    <a:pt x="119" y="253"/>
                    <a:pt x="74" y="583"/>
                  </a:cubicBezTo>
                  <a:cubicBezTo>
                    <a:pt x="0" y="955"/>
                    <a:pt x="273" y="1327"/>
                    <a:pt x="645" y="1376"/>
                  </a:cubicBezTo>
                  <a:cubicBezTo>
                    <a:pt x="676" y="1380"/>
                    <a:pt x="708" y="1383"/>
                    <a:pt x="739" y="1383"/>
                  </a:cubicBezTo>
                  <a:cubicBezTo>
                    <a:pt x="1074" y="1383"/>
                    <a:pt x="1370" y="1146"/>
                    <a:pt x="1438" y="806"/>
                  </a:cubicBezTo>
                  <a:cubicBezTo>
                    <a:pt x="1487" y="434"/>
                    <a:pt x="1240" y="62"/>
                    <a:pt x="868" y="13"/>
                  </a:cubicBezTo>
                  <a:cubicBezTo>
                    <a:pt x="826" y="4"/>
                    <a:pt x="785" y="1"/>
                    <a:pt x="74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53" name="Google Shape;1553;p19"/>
            <p:cNvSpPr/>
            <p:nvPr/>
          </p:nvSpPr>
          <p:spPr>
            <a:xfrm>
              <a:off x="4901935" y="5281687"/>
              <a:ext cx="91953" cy="91953"/>
            </a:xfrm>
            <a:custGeom>
              <a:avLst/>
              <a:gdLst/>
              <a:ahLst/>
              <a:cxnLst/>
              <a:rect l="l" t="t" r="r" b="b"/>
              <a:pathLst>
                <a:path w="2951" h="2951" fill="none" extrusionOk="0">
                  <a:moveTo>
                    <a:pt x="1463" y="2951"/>
                  </a:moveTo>
                  <a:cubicBezTo>
                    <a:pt x="645" y="2951"/>
                    <a:pt x="0" y="2306"/>
                    <a:pt x="0" y="1488"/>
                  </a:cubicBezTo>
                  <a:cubicBezTo>
                    <a:pt x="0" y="670"/>
                    <a:pt x="645" y="1"/>
                    <a:pt x="1463" y="1"/>
                  </a:cubicBezTo>
                  <a:cubicBezTo>
                    <a:pt x="2281" y="1"/>
                    <a:pt x="2950" y="670"/>
                    <a:pt x="2950" y="1488"/>
                  </a:cubicBezTo>
                  <a:cubicBezTo>
                    <a:pt x="2950" y="2306"/>
                    <a:pt x="2281" y="2951"/>
                    <a:pt x="1463" y="2951"/>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54" name="Google Shape;1554;p19"/>
            <p:cNvSpPr/>
            <p:nvPr/>
          </p:nvSpPr>
          <p:spPr>
            <a:xfrm>
              <a:off x="4925866" y="5306428"/>
              <a:ext cx="43281" cy="43281"/>
            </a:xfrm>
            <a:custGeom>
              <a:avLst/>
              <a:gdLst/>
              <a:ahLst/>
              <a:cxnLst/>
              <a:rect l="l" t="t" r="r" b="b"/>
              <a:pathLst>
                <a:path w="1389" h="1389" extrusionOk="0">
                  <a:moveTo>
                    <a:pt x="695" y="0"/>
                  </a:moveTo>
                  <a:cubicBezTo>
                    <a:pt x="323" y="0"/>
                    <a:pt x="1" y="297"/>
                    <a:pt x="1" y="694"/>
                  </a:cubicBezTo>
                  <a:cubicBezTo>
                    <a:pt x="1" y="1066"/>
                    <a:pt x="323" y="1388"/>
                    <a:pt x="695" y="1388"/>
                  </a:cubicBezTo>
                  <a:cubicBezTo>
                    <a:pt x="1091" y="1388"/>
                    <a:pt x="1389" y="1066"/>
                    <a:pt x="1389" y="694"/>
                  </a:cubicBezTo>
                  <a:cubicBezTo>
                    <a:pt x="1389" y="297"/>
                    <a:pt x="1091"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55" name="Google Shape;1555;p19"/>
            <p:cNvSpPr/>
            <p:nvPr/>
          </p:nvSpPr>
          <p:spPr>
            <a:xfrm>
              <a:off x="4942100" y="4917862"/>
              <a:ext cx="31" cy="358465"/>
            </a:xfrm>
            <a:custGeom>
              <a:avLst/>
              <a:gdLst/>
              <a:ahLst/>
              <a:cxnLst/>
              <a:rect l="l" t="t" r="r" b="b"/>
              <a:pathLst>
                <a:path w="1" h="11504" fill="none" extrusionOk="0">
                  <a:moveTo>
                    <a:pt x="0" y="11503"/>
                  </a:moveTo>
                  <a:lnTo>
                    <a:pt x="0" y="1"/>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556" name="Google Shape;1556;p19"/>
          <p:cNvSpPr/>
          <p:nvPr/>
        </p:nvSpPr>
        <p:spPr>
          <a:xfrm>
            <a:off x="471087" y="-11"/>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57" name="Google Shape;1557;p19"/>
          <p:cNvSpPr/>
          <p:nvPr/>
        </p:nvSpPr>
        <p:spPr>
          <a:xfrm>
            <a:off x="-1281605" y="3790979"/>
            <a:ext cx="1994700" cy="68100"/>
          </a:xfrm>
          <a:prstGeom prst="roundRect">
            <a:avLst>
              <a:gd name="adj" fmla="val 50000"/>
            </a:avLst>
          </a:prstGeom>
          <a:gradFill>
            <a:gsLst>
              <a:gs pos="0">
                <a:schemeClr val="lt2"/>
              </a:gs>
              <a:gs pos="100000">
                <a:schemeClr val="accent2"/>
              </a:gs>
            </a:gsLst>
            <a:lin ang="26986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58" name="Google Shape;1558;p19"/>
          <p:cNvSpPr/>
          <p:nvPr/>
        </p:nvSpPr>
        <p:spPr>
          <a:xfrm rot="10800000">
            <a:off x="8557211" y="3859075"/>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59" name="Google Shape;1559;p19"/>
          <p:cNvSpPr/>
          <p:nvPr/>
        </p:nvSpPr>
        <p:spPr>
          <a:xfrm rot="5400000">
            <a:off x="8206162" y="-348811"/>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1560" name="Google Shape;1560;p19"/>
          <p:cNvGrpSpPr/>
          <p:nvPr/>
        </p:nvGrpSpPr>
        <p:grpSpPr>
          <a:xfrm rot="5400000">
            <a:off x="8520259" y="3926674"/>
            <a:ext cx="302065" cy="1520982"/>
            <a:chOff x="-108754" y="2690919"/>
            <a:chExt cx="302065" cy="1520982"/>
          </a:xfrm>
        </p:grpSpPr>
        <p:sp>
          <p:nvSpPr>
            <p:cNvPr id="1561" name="Google Shape;1561;p19"/>
            <p:cNvSpPr/>
            <p:nvPr/>
          </p:nvSpPr>
          <p:spPr>
            <a:xfrm>
              <a:off x="-62388" y="2782841"/>
              <a:ext cx="209364" cy="1335580"/>
            </a:xfrm>
            <a:custGeom>
              <a:avLst/>
              <a:gdLst/>
              <a:ahLst/>
              <a:cxnLst/>
              <a:rect l="l" t="t" r="r" b="b"/>
              <a:pathLst>
                <a:path w="6719" h="42862" fill="none" extrusionOk="0">
                  <a:moveTo>
                    <a:pt x="0" y="42862"/>
                  </a:moveTo>
                  <a:lnTo>
                    <a:pt x="0" y="23799"/>
                  </a:lnTo>
                  <a:lnTo>
                    <a:pt x="6718" y="17056"/>
                  </a:lnTo>
                  <a:lnTo>
                    <a:pt x="6718" y="1"/>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62" name="Google Shape;1562;p19"/>
            <p:cNvSpPr/>
            <p:nvPr/>
          </p:nvSpPr>
          <p:spPr>
            <a:xfrm>
              <a:off x="101358" y="2690919"/>
              <a:ext cx="91953" cy="91953"/>
            </a:xfrm>
            <a:custGeom>
              <a:avLst/>
              <a:gdLst/>
              <a:ahLst/>
              <a:cxnLst/>
              <a:rect l="l" t="t" r="r" b="b"/>
              <a:pathLst>
                <a:path w="2951" h="2951" fill="none" extrusionOk="0">
                  <a:moveTo>
                    <a:pt x="1463" y="1"/>
                  </a:moveTo>
                  <a:cubicBezTo>
                    <a:pt x="2281" y="1"/>
                    <a:pt x="2951" y="645"/>
                    <a:pt x="2951" y="1463"/>
                  </a:cubicBezTo>
                  <a:cubicBezTo>
                    <a:pt x="2951" y="2281"/>
                    <a:pt x="2281" y="2951"/>
                    <a:pt x="1463" y="2951"/>
                  </a:cubicBezTo>
                  <a:cubicBezTo>
                    <a:pt x="645" y="2951"/>
                    <a:pt x="1" y="2281"/>
                    <a:pt x="1" y="1463"/>
                  </a:cubicBezTo>
                  <a:cubicBezTo>
                    <a:pt x="1" y="645"/>
                    <a:pt x="645" y="1"/>
                    <a:pt x="1463" y="1"/>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63" name="Google Shape;1563;p19"/>
            <p:cNvSpPr/>
            <p:nvPr/>
          </p:nvSpPr>
          <p:spPr>
            <a:xfrm>
              <a:off x="125320" y="2714881"/>
              <a:ext cx="43281" cy="43281"/>
            </a:xfrm>
            <a:custGeom>
              <a:avLst/>
              <a:gdLst/>
              <a:ahLst/>
              <a:cxnLst/>
              <a:rect l="l" t="t" r="r" b="b"/>
              <a:pathLst>
                <a:path w="1389" h="1389" extrusionOk="0">
                  <a:moveTo>
                    <a:pt x="694" y="0"/>
                  </a:moveTo>
                  <a:cubicBezTo>
                    <a:pt x="322" y="0"/>
                    <a:pt x="0" y="322"/>
                    <a:pt x="0" y="694"/>
                  </a:cubicBezTo>
                  <a:cubicBezTo>
                    <a:pt x="0" y="1091"/>
                    <a:pt x="322" y="1388"/>
                    <a:pt x="694" y="1388"/>
                  </a:cubicBezTo>
                  <a:cubicBezTo>
                    <a:pt x="1091" y="1388"/>
                    <a:pt x="1388" y="1091"/>
                    <a:pt x="1388" y="694"/>
                  </a:cubicBezTo>
                  <a:cubicBezTo>
                    <a:pt x="1388" y="322"/>
                    <a:pt x="1091" y="0"/>
                    <a:pt x="69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64" name="Google Shape;1564;p19"/>
            <p:cNvSpPr/>
            <p:nvPr/>
          </p:nvSpPr>
          <p:spPr>
            <a:xfrm>
              <a:off x="-108754" y="4119948"/>
              <a:ext cx="91953" cy="91953"/>
            </a:xfrm>
            <a:custGeom>
              <a:avLst/>
              <a:gdLst/>
              <a:ahLst/>
              <a:cxnLst/>
              <a:rect l="l" t="t" r="r" b="b"/>
              <a:pathLst>
                <a:path w="2951" h="2951" fill="none" extrusionOk="0">
                  <a:moveTo>
                    <a:pt x="1488" y="0"/>
                  </a:moveTo>
                  <a:cubicBezTo>
                    <a:pt x="2306" y="0"/>
                    <a:pt x="2951" y="670"/>
                    <a:pt x="2951" y="1463"/>
                  </a:cubicBezTo>
                  <a:cubicBezTo>
                    <a:pt x="2951" y="2281"/>
                    <a:pt x="2306" y="2950"/>
                    <a:pt x="1488" y="2950"/>
                  </a:cubicBezTo>
                  <a:cubicBezTo>
                    <a:pt x="670" y="2950"/>
                    <a:pt x="1" y="2281"/>
                    <a:pt x="1" y="1463"/>
                  </a:cubicBezTo>
                  <a:cubicBezTo>
                    <a:pt x="1" y="670"/>
                    <a:pt x="670" y="0"/>
                    <a:pt x="1488" y="0"/>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65" name="Google Shape;1565;p19"/>
            <p:cNvSpPr/>
            <p:nvPr/>
          </p:nvSpPr>
          <p:spPr>
            <a:xfrm>
              <a:off x="-84013" y="4144658"/>
              <a:ext cx="43281" cy="42533"/>
            </a:xfrm>
            <a:custGeom>
              <a:avLst/>
              <a:gdLst/>
              <a:ahLst/>
              <a:cxnLst/>
              <a:rect l="l" t="t" r="r" b="b"/>
              <a:pathLst>
                <a:path w="1389" h="1365" extrusionOk="0">
                  <a:moveTo>
                    <a:pt x="694" y="1"/>
                  </a:moveTo>
                  <a:cubicBezTo>
                    <a:pt x="298" y="1"/>
                    <a:pt x="0" y="298"/>
                    <a:pt x="0" y="670"/>
                  </a:cubicBezTo>
                  <a:cubicBezTo>
                    <a:pt x="0" y="1067"/>
                    <a:pt x="298" y="1364"/>
                    <a:pt x="694" y="1364"/>
                  </a:cubicBezTo>
                  <a:cubicBezTo>
                    <a:pt x="1066" y="1364"/>
                    <a:pt x="1388" y="1067"/>
                    <a:pt x="1388" y="670"/>
                  </a:cubicBezTo>
                  <a:cubicBezTo>
                    <a:pt x="1388" y="298"/>
                    <a:pt x="1066" y="1"/>
                    <a:pt x="69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566" name="Google Shape;1566;p19"/>
          <p:cNvSpPr txBox="1">
            <a:spLocks noGrp="1"/>
          </p:cNvSpPr>
          <p:nvPr>
            <p:ph type="title" idx="4"/>
          </p:nvPr>
        </p:nvSpPr>
        <p:spPr>
          <a:xfrm>
            <a:off x="713100" y="539400"/>
            <a:ext cx="7717800" cy="572700"/>
          </a:xfrm>
          <a:prstGeom prst="rect">
            <a:avLst/>
          </a:prstGeom>
          <a:effectLst>
            <a:outerShdw blurRad="142875" algn="bl" rotWithShape="0">
              <a:schemeClr val="accent2">
                <a:alpha val="50000"/>
              </a:schemeClr>
            </a:outerShdw>
          </a:effectLst>
        </p:spPr>
        <p:txBody>
          <a:bodyPr spcFirstLastPara="1" wrap="square" lIns="91425" tIns="91425" rIns="91425" bIns="91425" anchor="ctr" anchorCtr="0">
            <a:noAutofit/>
          </a:bodyPr>
          <a:lstStyle>
            <a:lvl1pPr lvl="0" algn="ctr"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and two columns 2">
  <p:cSld name="BLANK_17">
    <p:spTree>
      <p:nvGrpSpPr>
        <p:cNvPr id="1" name="Shape 1567"/>
        <p:cNvGrpSpPr/>
        <p:nvPr/>
      </p:nvGrpSpPr>
      <p:grpSpPr>
        <a:xfrm>
          <a:off x="0" y="0"/>
          <a:ext cx="0" cy="0"/>
          <a:chOff x="0" y="0"/>
          <a:chExt cx="0" cy="0"/>
        </a:xfrm>
      </p:grpSpPr>
      <p:grpSp>
        <p:nvGrpSpPr>
          <p:cNvPr id="1568" name="Google Shape;1568;p20"/>
          <p:cNvGrpSpPr/>
          <p:nvPr/>
        </p:nvGrpSpPr>
        <p:grpSpPr>
          <a:xfrm>
            <a:off x="-24" y="-27"/>
            <a:ext cx="9143711" cy="5143338"/>
            <a:chOff x="597550" y="708125"/>
            <a:chExt cx="6449225" cy="4193850"/>
          </a:xfrm>
        </p:grpSpPr>
        <p:sp>
          <p:nvSpPr>
            <p:cNvPr id="1569" name="Google Shape;1569;p20"/>
            <p:cNvSpPr/>
            <p:nvPr/>
          </p:nvSpPr>
          <p:spPr>
            <a:xfrm>
              <a:off x="597550" y="489360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70" name="Google Shape;1570;p20"/>
            <p:cNvSpPr/>
            <p:nvPr/>
          </p:nvSpPr>
          <p:spPr>
            <a:xfrm>
              <a:off x="597550" y="478037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71" name="Google Shape;1571;p20"/>
            <p:cNvSpPr/>
            <p:nvPr/>
          </p:nvSpPr>
          <p:spPr>
            <a:xfrm>
              <a:off x="597550" y="466715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72" name="Google Shape;1572;p20"/>
            <p:cNvSpPr/>
            <p:nvPr/>
          </p:nvSpPr>
          <p:spPr>
            <a:xfrm>
              <a:off x="597550" y="45539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73" name="Google Shape;1573;p20"/>
            <p:cNvSpPr/>
            <p:nvPr/>
          </p:nvSpPr>
          <p:spPr>
            <a:xfrm>
              <a:off x="597550" y="44414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74" name="Google Shape;1574;p20"/>
            <p:cNvSpPr/>
            <p:nvPr/>
          </p:nvSpPr>
          <p:spPr>
            <a:xfrm>
              <a:off x="597550" y="43282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75" name="Google Shape;1575;p20"/>
            <p:cNvSpPr/>
            <p:nvPr/>
          </p:nvSpPr>
          <p:spPr>
            <a:xfrm>
              <a:off x="597550" y="421502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76" name="Google Shape;1576;p20"/>
            <p:cNvSpPr/>
            <p:nvPr/>
          </p:nvSpPr>
          <p:spPr>
            <a:xfrm>
              <a:off x="597550" y="410180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77" name="Google Shape;1577;p20"/>
            <p:cNvSpPr/>
            <p:nvPr/>
          </p:nvSpPr>
          <p:spPr>
            <a:xfrm>
              <a:off x="597550" y="398857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78" name="Google Shape;1578;p20"/>
            <p:cNvSpPr/>
            <p:nvPr/>
          </p:nvSpPr>
          <p:spPr>
            <a:xfrm>
              <a:off x="597550" y="38753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79" name="Google Shape;1579;p20"/>
            <p:cNvSpPr/>
            <p:nvPr/>
          </p:nvSpPr>
          <p:spPr>
            <a:xfrm>
              <a:off x="597550" y="37621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80" name="Google Shape;1580;p20"/>
            <p:cNvSpPr/>
            <p:nvPr/>
          </p:nvSpPr>
          <p:spPr>
            <a:xfrm>
              <a:off x="597550" y="3649650"/>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81" name="Google Shape;1581;p20"/>
            <p:cNvSpPr/>
            <p:nvPr/>
          </p:nvSpPr>
          <p:spPr>
            <a:xfrm>
              <a:off x="597550" y="3536425"/>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82" name="Google Shape;1582;p20"/>
            <p:cNvSpPr/>
            <p:nvPr/>
          </p:nvSpPr>
          <p:spPr>
            <a:xfrm>
              <a:off x="597550" y="3423225"/>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83" name="Google Shape;1583;p20"/>
            <p:cNvSpPr/>
            <p:nvPr/>
          </p:nvSpPr>
          <p:spPr>
            <a:xfrm>
              <a:off x="597550" y="3310000"/>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84" name="Google Shape;1584;p20"/>
            <p:cNvSpPr/>
            <p:nvPr/>
          </p:nvSpPr>
          <p:spPr>
            <a:xfrm>
              <a:off x="597550" y="3196775"/>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85" name="Google Shape;1585;p20"/>
            <p:cNvSpPr/>
            <p:nvPr/>
          </p:nvSpPr>
          <p:spPr>
            <a:xfrm>
              <a:off x="597550" y="30835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86" name="Google Shape;1586;p20"/>
            <p:cNvSpPr/>
            <p:nvPr/>
          </p:nvSpPr>
          <p:spPr>
            <a:xfrm>
              <a:off x="597550" y="29703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87" name="Google Shape;1587;p20"/>
            <p:cNvSpPr/>
            <p:nvPr/>
          </p:nvSpPr>
          <p:spPr>
            <a:xfrm>
              <a:off x="597550" y="2857850"/>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88" name="Google Shape;1588;p20"/>
            <p:cNvSpPr/>
            <p:nvPr/>
          </p:nvSpPr>
          <p:spPr>
            <a:xfrm>
              <a:off x="597550" y="2744625"/>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89" name="Google Shape;1589;p20"/>
            <p:cNvSpPr/>
            <p:nvPr/>
          </p:nvSpPr>
          <p:spPr>
            <a:xfrm>
              <a:off x="597550" y="263140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90" name="Google Shape;1590;p20"/>
            <p:cNvSpPr/>
            <p:nvPr/>
          </p:nvSpPr>
          <p:spPr>
            <a:xfrm>
              <a:off x="597550" y="251817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91" name="Google Shape;1591;p20"/>
            <p:cNvSpPr/>
            <p:nvPr/>
          </p:nvSpPr>
          <p:spPr>
            <a:xfrm>
              <a:off x="597550" y="240495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92" name="Google Shape;1592;p20"/>
            <p:cNvSpPr/>
            <p:nvPr/>
          </p:nvSpPr>
          <p:spPr>
            <a:xfrm>
              <a:off x="597550" y="22917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93" name="Google Shape;1593;p20"/>
            <p:cNvSpPr/>
            <p:nvPr/>
          </p:nvSpPr>
          <p:spPr>
            <a:xfrm>
              <a:off x="597550" y="21792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94" name="Google Shape;1594;p20"/>
            <p:cNvSpPr/>
            <p:nvPr/>
          </p:nvSpPr>
          <p:spPr>
            <a:xfrm>
              <a:off x="597550" y="20660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95" name="Google Shape;1595;p20"/>
            <p:cNvSpPr/>
            <p:nvPr/>
          </p:nvSpPr>
          <p:spPr>
            <a:xfrm>
              <a:off x="597550" y="1952825"/>
              <a:ext cx="6449225" cy="7625"/>
            </a:xfrm>
            <a:custGeom>
              <a:avLst/>
              <a:gdLst/>
              <a:ahLst/>
              <a:cxnLst/>
              <a:rect l="l" t="t" r="r" b="b"/>
              <a:pathLst>
                <a:path w="257969" h="305" extrusionOk="0">
                  <a:moveTo>
                    <a:pt x="0" y="1"/>
                  </a:moveTo>
                  <a:lnTo>
                    <a:pt x="257969" y="1"/>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96" name="Google Shape;1596;p20"/>
            <p:cNvSpPr/>
            <p:nvPr/>
          </p:nvSpPr>
          <p:spPr>
            <a:xfrm>
              <a:off x="597550" y="183960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97" name="Google Shape;1597;p20"/>
            <p:cNvSpPr/>
            <p:nvPr/>
          </p:nvSpPr>
          <p:spPr>
            <a:xfrm>
              <a:off x="597550" y="172637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98" name="Google Shape;1598;p20"/>
            <p:cNvSpPr/>
            <p:nvPr/>
          </p:nvSpPr>
          <p:spPr>
            <a:xfrm>
              <a:off x="597550" y="161315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99" name="Google Shape;1599;p20"/>
            <p:cNvSpPr/>
            <p:nvPr/>
          </p:nvSpPr>
          <p:spPr>
            <a:xfrm>
              <a:off x="597550" y="14999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00" name="Google Shape;1600;p20"/>
            <p:cNvSpPr/>
            <p:nvPr/>
          </p:nvSpPr>
          <p:spPr>
            <a:xfrm>
              <a:off x="597550" y="13874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01" name="Google Shape;1601;p20"/>
            <p:cNvSpPr/>
            <p:nvPr/>
          </p:nvSpPr>
          <p:spPr>
            <a:xfrm>
              <a:off x="597550" y="12742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02" name="Google Shape;1602;p20"/>
            <p:cNvSpPr/>
            <p:nvPr/>
          </p:nvSpPr>
          <p:spPr>
            <a:xfrm>
              <a:off x="597550" y="11610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03" name="Google Shape;1603;p20"/>
            <p:cNvSpPr/>
            <p:nvPr/>
          </p:nvSpPr>
          <p:spPr>
            <a:xfrm>
              <a:off x="597550" y="104780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04" name="Google Shape;1604;p20"/>
            <p:cNvSpPr/>
            <p:nvPr/>
          </p:nvSpPr>
          <p:spPr>
            <a:xfrm>
              <a:off x="597550" y="93457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05" name="Google Shape;1605;p20"/>
            <p:cNvSpPr/>
            <p:nvPr/>
          </p:nvSpPr>
          <p:spPr>
            <a:xfrm>
              <a:off x="597550" y="8213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06" name="Google Shape;1606;p20"/>
            <p:cNvSpPr/>
            <p:nvPr/>
          </p:nvSpPr>
          <p:spPr>
            <a:xfrm>
              <a:off x="597550" y="70812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607" name="Google Shape;1607;p20"/>
          <p:cNvSpPr txBox="1">
            <a:spLocks noGrp="1"/>
          </p:cNvSpPr>
          <p:nvPr>
            <p:ph type="subTitle" idx="1"/>
          </p:nvPr>
        </p:nvSpPr>
        <p:spPr>
          <a:xfrm>
            <a:off x="713100" y="1461275"/>
            <a:ext cx="3746700" cy="270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accent2"/>
              </a:buClr>
              <a:buSzPts val="1400"/>
              <a:buChar char="●"/>
              <a:defRPr/>
            </a:lvl1pPr>
            <a:lvl2pPr lvl="1" algn="ctr" rtl="0">
              <a:lnSpc>
                <a:spcPct val="100000"/>
              </a:lnSpc>
              <a:spcBef>
                <a:spcPts val="0"/>
              </a:spcBef>
              <a:spcAft>
                <a:spcPts val="0"/>
              </a:spcAft>
              <a:buSzPts val="1400"/>
              <a:buChar char="○"/>
              <a:defRPr/>
            </a:lvl2pPr>
            <a:lvl3pPr lvl="2" algn="ctr" rtl="0">
              <a:lnSpc>
                <a:spcPct val="100000"/>
              </a:lnSpc>
              <a:spcBef>
                <a:spcPts val="0"/>
              </a:spcBef>
              <a:spcAft>
                <a:spcPts val="0"/>
              </a:spcAft>
              <a:buSzPts val="1400"/>
              <a:buChar char="■"/>
              <a:defRPr/>
            </a:lvl3pPr>
            <a:lvl4pPr lvl="3" algn="ctr" rtl="0">
              <a:lnSpc>
                <a:spcPct val="100000"/>
              </a:lnSpc>
              <a:spcBef>
                <a:spcPts val="0"/>
              </a:spcBef>
              <a:spcAft>
                <a:spcPts val="0"/>
              </a:spcAft>
              <a:buSzPts val="1400"/>
              <a:buChar char="●"/>
              <a:defRPr/>
            </a:lvl4pPr>
            <a:lvl5pPr lvl="4" algn="ctr" rtl="0">
              <a:lnSpc>
                <a:spcPct val="100000"/>
              </a:lnSpc>
              <a:spcBef>
                <a:spcPts val="0"/>
              </a:spcBef>
              <a:spcAft>
                <a:spcPts val="0"/>
              </a:spcAft>
              <a:buSzPts val="1400"/>
              <a:buChar char="○"/>
              <a:defRPr/>
            </a:lvl5pPr>
            <a:lvl6pPr lvl="5" algn="ctr" rtl="0">
              <a:lnSpc>
                <a:spcPct val="100000"/>
              </a:lnSpc>
              <a:spcBef>
                <a:spcPts val="0"/>
              </a:spcBef>
              <a:spcAft>
                <a:spcPts val="0"/>
              </a:spcAft>
              <a:buSzPts val="1400"/>
              <a:buChar char="■"/>
              <a:defRPr/>
            </a:lvl6pPr>
            <a:lvl7pPr lvl="6" algn="ctr" rtl="0">
              <a:lnSpc>
                <a:spcPct val="100000"/>
              </a:lnSpc>
              <a:spcBef>
                <a:spcPts val="0"/>
              </a:spcBef>
              <a:spcAft>
                <a:spcPts val="0"/>
              </a:spcAft>
              <a:buSzPts val="1400"/>
              <a:buChar char="●"/>
              <a:defRPr/>
            </a:lvl7pPr>
            <a:lvl8pPr lvl="7" algn="ctr" rtl="0">
              <a:lnSpc>
                <a:spcPct val="100000"/>
              </a:lnSpc>
              <a:spcBef>
                <a:spcPts val="0"/>
              </a:spcBef>
              <a:spcAft>
                <a:spcPts val="0"/>
              </a:spcAft>
              <a:buSzPts val="1400"/>
              <a:buChar char="○"/>
              <a:defRPr/>
            </a:lvl8pPr>
            <a:lvl9pPr lvl="8" algn="ctr" rtl="0">
              <a:lnSpc>
                <a:spcPct val="100000"/>
              </a:lnSpc>
              <a:spcBef>
                <a:spcPts val="0"/>
              </a:spcBef>
              <a:spcAft>
                <a:spcPts val="0"/>
              </a:spcAft>
              <a:buSzPts val="1400"/>
              <a:buChar char="■"/>
              <a:defRPr/>
            </a:lvl9pPr>
          </a:lstStyle>
          <a:p>
            <a:endParaRPr/>
          </a:p>
        </p:txBody>
      </p:sp>
      <p:sp>
        <p:nvSpPr>
          <p:cNvPr id="1608" name="Google Shape;1608;p20"/>
          <p:cNvSpPr txBox="1">
            <a:spLocks noGrp="1"/>
          </p:cNvSpPr>
          <p:nvPr>
            <p:ph type="subTitle" idx="2"/>
          </p:nvPr>
        </p:nvSpPr>
        <p:spPr>
          <a:xfrm>
            <a:off x="4684200" y="1461275"/>
            <a:ext cx="3746700" cy="1701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accent2"/>
              </a:buClr>
              <a:buSzPts val="1400"/>
              <a:buChar char="●"/>
              <a:defRPr/>
            </a:lvl1pPr>
            <a:lvl2pPr lvl="1" algn="ctr" rtl="0">
              <a:lnSpc>
                <a:spcPct val="100000"/>
              </a:lnSpc>
              <a:spcBef>
                <a:spcPts val="0"/>
              </a:spcBef>
              <a:spcAft>
                <a:spcPts val="0"/>
              </a:spcAft>
              <a:buSzPts val="1400"/>
              <a:buChar char="○"/>
              <a:defRPr/>
            </a:lvl2pPr>
            <a:lvl3pPr lvl="2" algn="ctr" rtl="0">
              <a:lnSpc>
                <a:spcPct val="100000"/>
              </a:lnSpc>
              <a:spcBef>
                <a:spcPts val="0"/>
              </a:spcBef>
              <a:spcAft>
                <a:spcPts val="0"/>
              </a:spcAft>
              <a:buSzPts val="1400"/>
              <a:buChar char="■"/>
              <a:defRPr/>
            </a:lvl3pPr>
            <a:lvl4pPr lvl="3" algn="ctr" rtl="0">
              <a:lnSpc>
                <a:spcPct val="100000"/>
              </a:lnSpc>
              <a:spcBef>
                <a:spcPts val="0"/>
              </a:spcBef>
              <a:spcAft>
                <a:spcPts val="0"/>
              </a:spcAft>
              <a:buSzPts val="1400"/>
              <a:buChar char="●"/>
              <a:defRPr/>
            </a:lvl4pPr>
            <a:lvl5pPr lvl="4" algn="ctr" rtl="0">
              <a:lnSpc>
                <a:spcPct val="100000"/>
              </a:lnSpc>
              <a:spcBef>
                <a:spcPts val="0"/>
              </a:spcBef>
              <a:spcAft>
                <a:spcPts val="0"/>
              </a:spcAft>
              <a:buSzPts val="1400"/>
              <a:buChar char="○"/>
              <a:defRPr/>
            </a:lvl5pPr>
            <a:lvl6pPr lvl="5" algn="ctr" rtl="0">
              <a:lnSpc>
                <a:spcPct val="100000"/>
              </a:lnSpc>
              <a:spcBef>
                <a:spcPts val="0"/>
              </a:spcBef>
              <a:spcAft>
                <a:spcPts val="0"/>
              </a:spcAft>
              <a:buSzPts val="1400"/>
              <a:buChar char="■"/>
              <a:defRPr/>
            </a:lvl6pPr>
            <a:lvl7pPr lvl="6" algn="ctr" rtl="0">
              <a:lnSpc>
                <a:spcPct val="100000"/>
              </a:lnSpc>
              <a:spcBef>
                <a:spcPts val="0"/>
              </a:spcBef>
              <a:spcAft>
                <a:spcPts val="0"/>
              </a:spcAft>
              <a:buSzPts val="1400"/>
              <a:buChar char="●"/>
              <a:defRPr/>
            </a:lvl7pPr>
            <a:lvl8pPr lvl="7" algn="ctr" rtl="0">
              <a:lnSpc>
                <a:spcPct val="100000"/>
              </a:lnSpc>
              <a:spcBef>
                <a:spcPts val="0"/>
              </a:spcBef>
              <a:spcAft>
                <a:spcPts val="0"/>
              </a:spcAft>
              <a:buSzPts val="1400"/>
              <a:buChar char="○"/>
              <a:defRPr/>
            </a:lvl8pPr>
            <a:lvl9pPr lvl="8" algn="ctr" rtl="0">
              <a:lnSpc>
                <a:spcPct val="100000"/>
              </a:lnSpc>
              <a:spcBef>
                <a:spcPts val="0"/>
              </a:spcBef>
              <a:spcAft>
                <a:spcPts val="0"/>
              </a:spcAft>
              <a:buSzPts val="1400"/>
              <a:buChar char="■"/>
              <a:defRPr/>
            </a:lvl9pPr>
          </a:lstStyle>
          <a:p>
            <a:endParaRPr/>
          </a:p>
        </p:txBody>
      </p:sp>
      <p:grpSp>
        <p:nvGrpSpPr>
          <p:cNvPr id="1609" name="Google Shape;1609;p20"/>
          <p:cNvGrpSpPr/>
          <p:nvPr/>
        </p:nvGrpSpPr>
        <p:grpSpPr>
          <a:xfrm>
            <a:off x="1455" y="-88864"/>
            <a:ext cx="586800" cy="1284435"/>
            <a:chOff x="1455" y="-88864"/>
            <a:chExt cx="586800" cy="1284435"/>
          </a:xfrm>
        </p:grpSpPr>
        <p:sp>
          <p:nvSpPr>
            <p:cNvPr id="1610" name="Google Shape;1610;p20"/>
            <p:cNvSpPr/>
            <p:nvPr/>
          </p:nvSpPr>
          <p:spPr>
            <a:xfrm>
              <a:off x="1455" y="-88855"/>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1611" name="Google Shape;1611;p20"/>
            <p:cNvGrpSpPr/>
            <p:nvPr/>
          </p:nvGrpSpPr>
          <p:grpSpPr>
            <a:xfrm rot="-5400000">
              <a:off x="-146785" y="231721"/>
              <a:ext cx="883262" cy="242091"/>
              <a:chOff x="2300350" y="2601250"/>
              <a:chExt cx="2275275" cy="623625"/>
            </a:xfrm>
          </p:grpSpPr>
          <p:sp>
            <p:nvSpPr>
              <p:cNvPr id="1612" name="Google Shape;1612;p20"/>
              <p:cNvSpPr/>
              <p:nvPr/>
            </p:nvSpPr>
            <p:spPr>
              <a:xfrm>
                <a:off x="2300350" y="2601250"/>
                <a:ext cx="392100" cy="623625"/>
              </a:xfrm>
              <a:custGeom>
                <a:avLst/>
                <a:gdLst/>
                <a:ahLst/>
                <a:cxnLst/>
                <a:rect l="l" t="t" r="r" b="b"/>
                <a:pathLst>
                  <a:path w="15684" h="24945" extrusionOk="0">
                    <a:moveTo>
                      <a:pt x="12720" y="0"/>
                    </a:moveTo>
                    <a:cubicBezTo>
                      <a:pt x="13337" y="0"/>
                      <a:pt x="14078" y="247"/>
                      <a:pt x="14572" y="741"/>
                    </a:cubicBezTo>
                    <a:cubicBezTo>
                      <a:pt x="15684" y="1852"/>
                      <a:pt x="15684" y="3581"/>
                      <a:pt x="14572" y="4569"/>
                    </a:cubicBezTo>
                    <a:lnTo>
                      <a:pt x="6792" y="12349"/>
                    </a:lnTo>
                    <a:lnTo>
                      <a:pt x="14572" y="20128"/>
                    </a:lnTo>
                    <a:cubicBezTo>
                      <a:pt x="15684" y="21240"/>
                      <a:pt x="15684" y="22845"/>
                      <a:pt x="14572" y="23957"/>
                    </a:cubicBezTo>
                    <a:cubicBezTo>
                      <a:pt x="13584" y="24944"/>
                      <a:pt x="11855" y="24944"/>
                      <a:pt x="10744" y="23957"/>
                    </a:cubicBezTo>
                    <a:lnTo>
                      <a:pt x="1112" y="14325"/>
                    </a:lnTo>
                    <a:cubicBezTo>
                      <a:pt x="1" y="13213"/>
                      <a:pt x="1" y="11484"/>
                      <a:pt x="1112" y="10496"/>
                    </a:cubicBezTo>
                    <a:lnTo>
                      <a:pt x="10744" y="741"/>
                    </a:lnTo>
                    <a:cubicBezTo>
                      <a:pt x="11361" y="247"/>
                      <a:pt x="11979" y="0"/>
                      <a:pt x="127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13" name="Google Shape;1613;p20"/>
              <p:cNvSpPr/>
              <p:nvPr/>
            </p:nvSpPr>
            <p:spPr>
              <a:xfrm>
                <a:off x="2680075" y="2601250"/>
                <a:ext cx="389025" cy="623625"/>
              </a:xfrm>
              <a:custGeom>
                <a:avLst/>
                <a:gdLst/>
                <a:ahLst/>
                <a:cxnLst/>
                <a:rect l="l" t="t" r="r" b="b"/>
                <a:pathLst>
                  <a:path w="15561" h="24945" extrusionOk="0">
                    <a:moveTo>
                      <a:pt x="12596" y="0"/>
                    </a:moveTo>
                    <a:cubicBezTo>
                      <a:pt x="13337" y="0"/>
                      <a:pt x="13955" y="247"/>
                      <a:pt x="14449" y="741"/>
                    </a:cubicBezTo>
                    <a:cubicBezTo>
                      <a:pt x="15560" y="1852"/>
                      <a:pt x="15560" y="3581"/>
                      <a:pt x="14449" y="4569"/>
                    </a:cubicBezTo>
                    <a:lnTo>
                      <a:pt x="6669" y="12349"/>
                    </a:lnTo>
                    <a:lnTo>
                      <a:pt x="14449" y="20128"/>
                    </a:lnTo>
                    <a:cubicBezTo>
                      <a:pt x="15560" y="21240"/>
                      <a:pt x="15560" y="22845"/>
                      <a:pt x="14449" y="23957"/>
                    </a:cubicBezTo>
                    <a:cubicBezTo>
                      <a:pt x="13461" y="24944"/>
                      <a:pt x="11732" y="24944"/>
                      <a:pt x="10621" y="23957"/>
                    </a:cubicBezTo>
                    <a:lnTo>
                      <a:pt x="988" y="14325"/>
                    </a:lnTo>
                    <a:cubicBezTo>
                      <a:pt x="1" y="13213"/>
                      <a:pt x="1" y="11484"/>
                      <a:pt x="988" y="10496"/>
                    </a:cubicBezTo>
                    <a:lnTo>
                      <a:pt x="10621" y="741"/>
                    </a:lnTo>
                    <a:cubicBezTo>
                      <a:pt x="11238"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14" name="Google Shape;1614;p20"/>
              <p:cNvSpPr/>
              <p:nvPr/>
            </p:nvSpPr>
            <p:spPr>
              <a:xfrm>
                <a:off x="3056725" y="2601250"/>
                <a:ext cx="389000" cy="623625"/>
              </a:xfrm>
              <a:custGeom>
                <a:avLst/>
                <a:gdLst/>
                <a:ahLst/>
                <a:cxnLst/>
                <a:rect l="l" t="t" r="r" b="b"/>
                <a:pathLst>
                  <a:path w="15560" h="24945" extrusionOk="0">
                    <a:moveTo>
                      <a:pt x="12596" y="0"/>
                    </a:moveTo>
                    <a:cubicBezTo>
                      <a:pt x="13337" y="0"/>
                      <a:pt x="13954" y="247"/>
                      <a:pt x="14448" y="741"/>
                    </a:cubicBezTo>
                    <a:cubicBezTo>
                      <a:pt x="15559" y="1852"/>
                      <a:pt x="15559" y="3581"/>
                      <a:pt x="14448" y="4569"/>
                    </a:cubicBezTo>
                    <a:lnTo>
                      <a:pt x="6792" y="12349"/>
                    </a:lnTo>
                    <a:lnTo>
                      <a:pt x="14448" y="20128"/>
                    </a:lnTo>
                    <a:cubicBezTo>
                      <a:pt x="15559" y="21240"/>
                      <a:pt x="15559" y="22845"/>
                      <a:pt x="14448" y="23957"/>
                    </a:cubicBezTo>
                    <a:cubicBezTo>
                      <a:pt x="13460" y="24944"/>
                      <a:pt x="11731" y="24944"/>
                      <a:pt x="10743" y="23957"/>
                    </a:cubicBezTo>
                    <a:lnTo>
                      <a:pt x="988" y="14325"/>
                    </a:lnTo>
                    <a:cubicBezTo>
                      <a:pt x="0" y="13213"/>
                      <a:pt x="0" y="11484"/>
                      <a:pt x="988" y="10496"/>
                    </a:cubicBezTo>
                    <a:lnTo>
                      <a:pt x="10743" y="741"/>
                    </a:lnTo>
                    <a:cubicBezTo>
                      <a:pt x="11237"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15" name="Google Shape;1615;p20"/>
              <p:cNvSpPr/>
              <p:nvPr/>
            </p:nvSpPr>
            <p:spPr>
              <a:xfrm>
                <a:off x="3433350"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1" y="13213"/>
                      <a:pt x="1"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16" name="Google Shape;1616;p20"/>
              <p:cNvSpPr/>
              <p:nvPr/>
            </p:nvSpPr>
            <p:spPr>
              <a:xfrm>
                <a:off x="3810000" y="2601250"/>
                <a:ext cx="389000" cy="623625"/>
              </a:xfrm>
              <a:custGeom>
                <a:avLst/>
                <a:gdLst/>
                <a:ahLst/>
                <a:cxnLst/>
                <a:rect l="l" t="t" r="r" b="b"/>
                <a:pathLst>
                  <a:path w="15560" h="24945" extrusionOk="0">
                    <a:moveTo>
                      <a:pt x="12596" y="0"/>
                    </a:moveTo>
                    <a:cubicBezTo>
                      <a:pt x="13337" y="0"/>
                      <a:pt x="13954" y="247"/>
                      <a:pt x="14572" y="741"/>
                    </a:cubicBezTo>
                    <a:cubicBezTo>
                      <a:pt x="15559" y="1852"/>
                      <a:pt x="15559" y="3581"/>
                      <a:pt x="14572" y="4569"/>
                    </a:cubicBezTo>
                    <a:lnTo>
                      <a:pt x="6792" y="12349"/>
                    </a:lnTo>
                    <a:lnTo>
                      <a:pt x="14572" y="20128"/>
                    </a:lnTo>
                    <a:cubicBezTo>
                      <a:pt x="15559" y="21240"/>
                      <a:pt x="15559" y="22845"/>
                      <a:pt x="14572" y="23957"/>
                    </a:cubicBezTo>
                    <a:cubicBezTo>
                      <a:pt x="13460" y="24944"/>
                      <a:pt x="11731" y="24944"/>
                      <a:pt x="10743" y="23957"/>
                    </a:cubicBezTo>
                    <a:lnTo>
                      <a:pt x="988" y="14325"/>
                    </a:lnTo>
                    <a:cubicBezTo>
                      <a:pt x="0" y="13213"/>
                      <a:pt x="0" y="11484"/>
                      <a:pt x="988" y="10496"/>
                    </a:cubicBezTo>
                    <a:lnTo>
                      <a:pt x="10743" y="741"/>
                    </a:lnTo>
                    <a:cubicBezTo>
                      <a:pt x="11237" y="247"/>
                      <a:pt x="11978"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17" name="Google Shape;1617;p20"/>
              <p:cNvSpPr/>
              <p:nvPr/>
            </p:nvSpPr>
            <p:spPr>
              <a:xfrm>
                <a:off x="4186625"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0" y="13213"/>
                      <a:pt x="0"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grpSp>
        <p:nvGrpSpPr>
          <p:cNvPr id="1618" name="Google Shape;1618;p20"/>
          <p:cNvGrpSpPr/>
          <p:nvPr/>
        </p:nvGrpSpPr>
        <p:grpSpPr>
          <a:xfrm rot="5400000">
            <a:off x="6254700" y="-51175"/>
            <a:ext cx="98902" cy="553090"/>
            <a:chOff x="4898850" y="4820550"/>
            <a:chExt cx="98902" cy="553090"/>
          </a:xfrm>
        </p:grpSpPr>
        <p:sp>
          <p:nvSpPr>
            <p:cNvPr id="1619" name="Google Shape;1619;p20"/>
            <p:cNvSpPr/>
            <p:nvPr/>
          </p:nvSpPr>
          <p:spPr>
            <a:xfrm>
              <a:off x="4898850" y="4820550"/>
              <a:ext cx="98902" cy="98902"/>
            </a:xfrm>
            <a:custGeom>
              <a:avLst/>
              <a:gdLst/>
              <a:ahLst/>
              <a:cxnLst/>
              <a:rect l="l" t="t" r="r" b="b"/>
              <a:pathLst>
                <a:path w="3174" h="3174" fill="none" extrusionOk="0">
                  <a:moveTo>
                    <a:pt x="1810" y="124"/>
                  </a:moveTo>
                  <a:cubicBezTo>
                    <a:pt x="2603" y="248"/>
                    <a:pt x="3173" y="1017"/>
                    <a:pt x="3024" y="1810"/>
                  </a:cubicBezTo>
                  <a:cubicBezTo>
                    <a:pt x="2900" y="2603"/>
                    <a:pt x="2157" y="3173"/>
                    <a:pt x="1339" y="3025"/>
                  </a:cubicBezTo>
                  <a:cubicBezTo>
                    <a:pt x="545" y="2901"/>
                    <a:pt x="0" y="2157"/>
                    <a:pt x="124" y="1339"/>
                  </a:cubicBezTo>
                  <a:cubicBezTo>
                    <a:pt x="248" y="546"/>
                    <a:pt x="992" y="0"/>
                    <a:pt x="1810" y="124"/>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20" name="Google Shape;1620;p20"/>
            <p:cNvSpPr/>
            <p:nvPr/>
          </p:nvSpPr>
          <p:spPr>
            <a:xfrm>
              <a:off x="4924339" y="4847971"/>
              <a:ext cx="46366" cy="43094"/>
            </a:xfrm>
            <a:custGeom>
              <a:avLst/>
              <a:gdLst/>
              <a:ahLst/>
              <a:cxnLst/>
              <a:rect l="l" t="t" r="r" b="b"/>
              <a:pathLst>
                <a:path w="1488" h="1383" extrusionOk="0">
                  <a:moveTo>
                    <a:pt x="744" y="1"/>
                  </a:moveTo>
                  <a:cubicBezTo>
                    <a:pt x="417" y="1"/>
                    <a:pt x="119" y="253"/>
                    <a:pt x="74" y="583"/>
                  </a:cubicBezTo>
                  <a:cubicBezTo>
                    <a:pt x="0" y="955"/>
                    <a:pt x="273" y="1327"/>
                    <a:pt x="645" y="1376"/>
                  </a:cubicBezTo>
                  <a:cubicBezTo>
                    <a:pt x="676" y="1380"/>
                    <a:pt x="708" y="1383"/>
                    <a:pt x="739" y="1383"/>
                  </a:cubicBezTo>
                  <a:cubicBezTo>
                    <a:pt x="1074" y="1383"/>
                    <a:pt x="1370" y="1146"/>
                    <a:pt x="1438" y="806"/>
                  </a:cubicBezTo>
                  <a:cubicBezTo>
                    <a:pt x="1487" y="434"/>
                    <a:pt x="1240" y="62"/>
                    <a:pt x="868" y="13"/>
                  </a:cubicBezTo>
                  <a:cubicBezTo>
                    <a:pt x="826" y="4"/>
                    <a:pt x="785" y="1"/>
                    <a:pt x="74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21" name="Google Shape;1621;p20"/>
            <p:cNvSpPr/>
            <p:nvPr/>
          </p:nvSpPr>
          <p:spPr>
            <a:xfrm>
              <a:off x="4901935" y="5281687"/>
              <a:ext cx="91953" cy="91953"/>
            </a:xfrm>
            <a:custGeom>
              <a:avLst/>
              <a:gdLst/>
              <a:ahLst/>
              <a:cxnLst/>
              <a:rect l="l" t="t" r="r" b="b"/>
              <a:pathLst>
                <a:path w="2951" h="2951" fill="none" extrusionOk="0">
                  <a:moveTo>
                    <a:pt x="1463" y="2951"/>
                  </a:moveTo>
                  <a:cubicBezTo>
                    <a:pt x="645" y="2951"/>
                    <a:pt x="0" y="2306"/>
                    <a:pt x="0" y="1488"/>
                  </a:cubicBezTo>
                  <a:cubicBezTo>
                    <a:pt x="0" y="670"/>
                    <a:pt x="645" y="1"/>
                    <a:pt x="1463" y="1"/>
                  </a:cubicBezTo>
                  <a:cubicBezTo>
                    <a:pt x="2281" y="1"/>
                    <a:pt x="2950" y="670"/>
                    <a:pt x="2950" y="1488"/>
                  </a:cubicBezTo>
                  <a:cubicBezTo>
                    <a:pt x="2950" y="2306"/>
                    <a:pt x="2281" y="2951"/>
                    <a:pt x="1463" y="2951"/>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22" name="Google Shape;1622;p20"/>
            <p:cNvSpPr/>
            <p:nvPr/>
          </p:nvSpPr>
          <p:spPr>
            <a:xfrm>
              <a:off x="4925866" y="5306428"/>
              <a:ext cx="43281" cy="43281"/>
            </a:xfrm>
            <a:custGeom>
              <a:avLst/>
              <a:gdLst/>
              <a:ahLst/>
              <a:cxnLst/>
              <a:rect l="l" t="t" r="r" b="b"/>
              <a:pathLst>
                <a:path w="1389" h="1389" extrusionOk="0">
                  <a:moveTo>
                    <a:pt x="695" y="0"/>
                  </a:moveTo>
                  <a:cubicBezTo>
                    <a:pt x="323" y="0"/>
                    <a:pt x="1" y="297"/>
                    <a:pt x="1" y="694"/>
                  </a:cubicBezTo>
                  <a:cubicBezTo>
                    <a:pt x="1" y="1066"/>
                    <a:pt x="323" y="1388"/>
                    <a:pt x="695" y="1388"/>
                  </a:cubicBezTo>
                  <a:cubicBezTo>
                    <a:pt x="1091" y="1388"/>
                    <a:pt x="1389" y="1066"/>
                    <a:pt x="1389" y="694"/>
                  </a:cubicBezTo>
                  <a:cubicBezTo>
                    <a:pt x="1389" y="297"/>
                    <a:pt x="1091"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23" name="Google Shape;1623;p20"/>
            <p:cNvSpPr/>
            <p:nvPr/>
          </p:nvSpPr>
          <p:spPr>
            <a:xfrm>
              <a:off x="4942100" y="4917862"/>
              <a:ext cx="31" cy="358465"/>
            </a:xfrm>
            <a:custGeom>
              <a:avLst/>
              <a:gdLst/>
              <a:ahLst/>
              <a:cxnLst/>
              <a:rect l="l" t="t" r="r" b="b"/>
              <a:pathLst>
                <a:path w="1" h="11504" fill="none" extrusionOk="0">
                  <a:moveTo>
                    <a:pt x="0" y="11503"/>
                  </a:moveTo>
                  <a:lnTo>
                    <a:pt x="0" y="1"/>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624" name="Google Shape;1624;p20"/>
          <p:cNvGrpSpPr/>
          <p:nvPr/>
        </p:nvGrpSpPr>
        <p:grpSpPr>
          <a:xfrm rot="5400000">
            <a:off x="975" y="4180500"/>
            <a:ext cx="98902" cy="553090"/>
            <a:chOff x="4898850" y="4820550"/>
            <a:chExt cx="98902" cy="553090"/>
          </a:xfrm>
        </p:grpSpPr>
        <p:sp>
          <p:nvSpPr>
            <p:cNvPr id="1625" name="Google Shape;1625;p20"/>
            <p:cNvSpPr/>
            <p:nvPr/>
          </p:nvSpPr>
          <p:spPr>
            <a:xfrm>
              <a:off x="4898850" y="4820550"/>
              <a:ext cx="98902" cy="98902"/>
            </a:xfrm>
            <a:custGeom>
              <a:avLst/>
              <a:gdLst/>
              <a:ahLst/>
              <a:cxnLst/>
              <a:rect l="l" t="t" r="r" b="b"/>
              <a:pathLst>
                <a:path w="3174" h="3174" fill="none" extrusionOk="0">
                  <a:moveTo>
                    <a:pt x="1810" y="124"/>
                  </a:moveTo>
                  <a:cubicBezTo>
                    <a:pt x="2603" y="248"/>
                    <a:pt x="3173" y="1017"/>
                    <a:pt x="3024" y="1810"/>
                  </a:cubicBezTo>
                  <a:cubicBezTo>
                    <a:pt x="2900" y="2603"/>
                    <a:pt x="2157" y="3173"/>
                    <a:pt x="1339" y="3025"/>
                  </a:cubicBezTo>
                  <a:cubicBezTo>
                    <a:pt x="545" y="2901"/>
                    <a:pt x="0" y="2157"/>
                    <a:pt x="124" y="1339"/>
                  </a:cubicBezTo>
                  <a:cubicBezTo>
                    <a:pt x="248" y="546"/>
                    <a:pt x="992" y="0"/>
                    <a:pt x="1810" y="124"/>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26" name="Google Shape;1626;p20"/>
            <p:cNvSpPr/>
            <p:nvPr/>
          </p:nvSpPr>
          <p:spPr>
            <a:xfrm>
              <a:off x="4924339" y="4847971"/>
              <a:ext cx="46366" cy="43094"/>
            </a:xfrm>
            <a:custGeom>
              <a:avLst/>
              <a:gdLst/>
              <a:ahLst/>
              <a:cxnLst/>
              <a:rect l="l" t="t" r="r" b="b"/>
              <a:pathLst>
                <a:path w="1488" h="1383" extrusionOk="0">
                  <a:moveTo>
                    <a:pt x="744" y="1"/>
                  </a:moveTo>
                  <a:cubicBezTo>
                    <a:pt x="417" y="1"/>
                    <a:pt x="119" y="253"/>
                    <a:pt x="74" y="583"/>
                  </a:cubicBezTo>
                  <a:cubicBezTo>
                    <a:pt x="0" y="955"/>
                    <a:pt x="273" y="1327"/>
                    <a:pt x="645" y="1376"/>
                  </a:cubicBezTo>
                  <a:cubicBezTo>
                    <a:pt x="676" y="1380"/>
                    <a:pt x="708" y="1383"/>
                    <a:pt x="739" y="1383"/>
                  </a:cubicBezTo>
                  <a:cubicBezTo>
                    <a:pt x="1074" y="1383"/>
                    <a:pt x="1370" y="1146"/>
                    <a:pt x="1438" y="806"/>
                  </a:cubicBezTo>
                  <a:cubicBezTo>
                    <a:pt x="1487" y="434"/>
                    <a:pt x="1240" y="62"/>
                    <a:pt x="868" y="13"/>
                  </a:cubicBezTo>
                  <a:cubicBezTo>
                    <a:pt x="826" y="4"/>
                    <a:pt x="785" y="1"/>
                    <a:pt x="74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27" name="Google Shape;1627;p20"/>
            <p:cNvSpPr/>
            <p:nvPr/>
          </p:nvSpPr>
          <p:spPr>
            <a:xfrm>
              <a:off x="4901935" y="5281687"/>
              <a:ext cx="91953" cy="91953"/>
            </a:xfrm>
            <a:custGeom>
              <a:avLst/>
              <a:gdLst/>
              <a:ahLst/>
              <a:cxnLst/>
              <a:rect l="l" t="t" r="r" b="b"/>
              <a:pathLst>
                <a:path w="2951" h="2951" fill="none" extrusionOk="0">
                  <a:moveTo>
                    <a:pt x="1463" y="2951"/>
                  </a:moveTo>
                  <a:cubicBezTo>
                    <a:pt x="645" y="2951"/>
                    <a:pt x="0" y="2306"/>
                    <a:pt x="0" y="1488"/>
                  </a:cubicBezTo>
                  <a:cubicBezTo>
                    <a:pt x="0" y="670"/>
                    <a:pt x="645" y="1"/>
                    <a:pt x="1463" y="1"/>
                  </a:cubicBezTo>
                  <a:cubicBezTo>
                    <a:pt x="2281" y="1"/>
                    <a:pt x="2950" y="670"/>
                    <a:pt x="2950" y="1488"/>
                  </a:cubicBezTo>
                  <a:cubicBezTo>
                    <a:pt x="2950" y="2306"/>
                    <a:pt x="2281" y="2951"/>
                    <a:pt x="1463" y="2951"/>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28" name="Google Shape;1628;p20"/>
            <p:cNvSpPr/>
            <p:nvPr/>
          </p:nvSpPr>
          <p:spPr>
            <a:xfrm>
              <a:off x="4925866" y="5306428"/>
              <a:ext cx="43281" cy="43281"/>
            </a:xfrm>
            <a:custGeom>
              <a:avLst/>
              <a:gdLst/>
              <a:ahLst/>
              <a:cxnLst/>
              <a:rect l="l" t="t" r="r" b="b"/>
              <a:pathLst>
                <a:path w="1389" h="1389" extrusionOk="0">
                  <a:moveTo>
                    <a:pt x="695" y="0"/>
                  </a:moveTo>
                  <a:cubicBezTo>
                    <a:pt x="323" y="0"/>
                    <a:pt x="1" y="297"/>
                    <a:pt x="1" y="694"/>
                  </a:cubicBezTo>
                  <a:cubicBezTo>
                    <a:pt x="1" y="1066"/>
                    <a:pt x="323" y="1388"/>
                    <a:pt x="695" y="1388"/>
                  </a:cubicBezTo>
                  <a:cubicBezTo>
                    <a:pt x="1091" y="1388"/>
                    <a:pt x="1389" y="1066"/>
                    <a:pt x="1389" y="694"/>
                  </a:cubicBezTo>
                  <a:cubicBezTo>
                    <a:pt x="1389" y="297"/>
                    <a:pt x="1091"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29" name="Google Shape;1629;p20"/>
            <p:cNvSpPr/>
            <p:nvPr/>
          </p:nvSpPr>
          <p:spPr>
            <a:xfrm>
              <a:off x="4942100" y="4917862"/>
              <a:ext cx="31" cy="358465"/>
            </a:xfrm>
            <a:custGeom>
              <a:avLst/>
              <a:gdLst/>
              <a:ahLst/>
              <a:cxnLst/>
              <a:rect l="l" t="t" r="r" b="b"/>
              <a:pathLst>
                <a:path w="1" h="11504" fill="none" extrusionOk="0">
                  <a:moveTo>
                    <a:pt x="0" y="11503"/>
                  </a:moveTo>
                  <a:lnTo>
                    <a:pt x="0" y="1"/>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630" name="Google Shape;1630;p20"/>
          <p:cNvGrpSpPr/>
          <p:nvPr/>
        </p:nvGrpSpPr>
        <p:grpSpPr>
          <a:xfrm flipH="1">
            <a:off x="-799254" y="4748605"/>
            <a:ext cx="1823016" cy="196994"/>
            <a:chOff x="7857346" y="4002005"/>
            <a:chExt cx="1823016" cy="196994"/>
          </a:xfrm>
        </p:grpSpPr>
        <p:sp>
          <p:nvSpPr>
            <p:cNvPr id="1631" name="Google Shape;1631;p20"/>
            <p:cNvSpPr/>
            <p:nvPr/>
          </p:nvSpPr>
          <p:spPr>
            <a:xfrm>
              <a:off x="7956216" y="4048371"/>
              <a:ext cx="1724145" cy="150627"/>
            </a:xfrm>
            <a:custGeom>
              <a:avLst/>
              <a:gdLst/>
              <a:ahLst/>
              <a:cxnLst/>
              <a:rect l="l" t="t" r="r" b="b"/>
              <a:pathLst>
                <a:path w="55332" h="4834" fill="none" extrusionOk="0">
                  <a:moveTo>
                    <a:pt x="55331" y="4834"/>
                  </a:moveTo>
                  <a:lnTo>
                    <a:pt x="28930" y="4834"/>
                  </a:lnTo>
                  <a:lnTo>
                    <a:pt x="27294" y="3198"/>
                  </a:lnTo>
                  <a:lnTo>
                    <a:pt x="24072" y="0"/>
                  </a:lnTo>
                  <a:lnTo>
                    <a:pt x="1" y="0"/>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32" name="Google Shape;1632;p20"/>
            <p:cNvSpPr/>
            <p:nvPr/>
          </p:nvSpPr>
          <p:spPr>
            <a:xfrm>
              <a:off x="7857346" y="4002005"/>
              <a:ext cx="91953" cy="91953"/>
            </a:xfrm>
            <a:custGeom>
              <a:avLst/>
              <a:gdLst/>
              <a:ahLst/>
              <a:cxnLst/>
              <a:rect l="l" t="t" r="r" b="b"/>
              <a:pathLst>
                <a:path w="2951" h="2951" fill="none" extrusionOk="0">
                  <a:moveTo>
                    <a:pt x="1" y="1463"/>
                  </a:moveTo>
                  <a:cubicBezTo>
                    <a:pt x="1" y="670"/>
                    <a:pt x="670" y="1"/>
                    <a:pt x="1488" y="1"/>
                  </a:cubicBezTo>
                  <a:cubicBezTo>
                    <a:pt x="2306" y="1"/>
                    <a:pt x="2951" y="670"/>
                    <a:pt x="2951" y="1463"/>
                  </a:cubicBezTo>
                  <a:cubicBezTo>
                    <a:pt x="2951" y="2281"/>
                    <a:pt x="2306" y="2951"/>
                    <a:pt x="1488" y="2951"/>
                  </a:cubicBezTo>
                  <a:cubicBezTo>
                    <a:pt x="670" y="2951"/>
                    <a:pt x="1" y="2281"/>
                    <a:pt x="1" y="146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33" name="Google Shape;1633;p20"/>
            <p:cNvSpPr/>
            <p:nvPr/>
          </p:nvSpPr>
          <p:spPr>
            <a:xfrm>
              <a:off x="7882087" y="4026715"/>
              <a:ext cx="43281" cy="42533"/>
            </a:xfrm>
            <a:custGeom>
              <a:avLst/>
              <a:gdLst/>
              <a:ahLst/>
              <a:cxnLst/>
              <a:rect l="l" t="t" r="r" b="b"/>
              <a:pathLst>
                <a:path w="1389" h="1365" extrusionOk="0">
                  <a:moveTo>
                    <a:pt x="694" y="1"/>
                  </a:moveTo>
                  <a:cubicBezTo>
                    <a:pt x="298" y="1"/>
                    <a:pt x="0" y="298"/>
                    <a:pt x="0" y="670"/>
                  </a:cubicBezTo>
                  <a:cubicBezTo>
                    <a:pt x="0" y="1067"/>
                    <a:pt x="298" y="1364"/>
                    <a:pt x="694" y="1364"/>
                  </a:cubicBezTo>
                  <a:cubicBezTo>
                    <a:pt x="1066" y="1364"/>
                    <a:pt x="1388" y="1067"/>
                    <a:pt x="1388" y="670"/>
                  </a:cubicBezTo>
                  <a:cubicBezTo>
                    <a:pt x="1388" y="298"/>
                    <a:pt x="1066" y="1"/>
                    <a:pt x="69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634" name="Google Shape;1634;p20"/>
          <p:cNvSpPr/>
          <p:nvPr/>
        </p:nvSpPr>
        <p:spPr>
          <a:xfrm rot="10800000">
            <a:off x="8557211" y="4011475"/>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1635" name="Google Shape;1635;p20"/>
          <p:cNvGrpSpPr/>
          <p:nvPr/>
        </p:nvGrpSpPr>
        <p:grpSpPr>
          <a:xfrm rot="5400000">
            <a:off x="8520259" y="4079074"/>
            <a:ext cx="302065" cy="1520982"/>
            <a:chOff x="-108754" y="2690919"/>
            <a:chExt cx="302065" cy="1520982"/>
          </a:xfrm>
        </p:grpSpPr>
        <p:sp>
          <p:nvSpPr>
            <p:cNvPr id="1636" name="Google Shape;1636;p20"/>
            <p:cNvSpPr/>
            <p:nvPr/>
          </p:nvSpPr>
          <p:spPr>
            <a:xfrm>
              <a:off x="-62388" y="2782841"/>
              <a:ext cx="209364" cy="1335580"/>
            </a:xfrm>
            <a:custGeom>
              <a:avLst/>
              <a:gdLst/>
              <a:ahLst/>
              <a:cxnLst/>
              <a:rect l="l" t="t" r="r" b="b"/>
              <a:pathLst>
                <a:path w="6719" h="42862" fill="none" extrusionOk="0">
                  <a:moveTo>
                    <a:pt x="0" y="42862"/>
                  </a:moveTo>
                  <a:lnTo>
                    <a:pt x="0" y="23799"/>
                  </a:lnTo>
                  <a:lnTo>
                    <a:pt x="6718" y="17056"/>
                  </a:lnTo>
                  <a:lnTo>
                    <a:pt x="6718" y="1"/>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37" name="Google Shape;1637;p20"/>
            <p:cNvSpPr/>
            <p:nvPr/>
          </p:nvSpPr>
          <p:spPr>
            <a:xfrm>
              <a:off x="101358" y="2690919"/>
              <a:ext cx="91953" cy="91953"/>
            </a:xfrm>
            <a:custGeom>
              <a:avLst/>
              <a:gdLst/>
              <a:ahLst/>
              <a:cxnLst/>
              <a:rect l="l" t="t" r="r" b="b"/>
              <a:pathLst>
                <a:path w="2951" h="2951" fill="none" extrusionOk="0">
                  <a:moveTo>
                    <a:pt x="1463" y="1"/>
                  </a:moveTo>
                  <a:cubicBezTo>
                    <a:pt x="2281" y="1"/>
                    <a:pt x="2951" y="645"/>
                    <a:pt x="2951" y="1463"/>
                  </a:cubicBezTo>
                  <a:cubicBezTo>
                    <a:pt x="2951" y="2281"/>
                    <a:pt x="2281" y="2951"/>
                    <a:pt x="1463" y="2951"/>
                  </a:cubicBezTo>
                  <a:cubicBezTo>
                    <a:pt x="645" y="2951"/>
                    <a:pt x="1" y="2281"/>
                    <a:pt x="1" y="1463"/>
                  </a:cubicBezTo>
                  <a:cubicBezTo>
                    <a:pt x="1" y="645"/>
                    <a:pt x="645" y="1"/>
                    <a:pt x="1463" y="1"/>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38" name="Google Shape;1638;p20"/>
            <p:cNvSpPr/>
            <p:nvPr/>
          </p:nvSpPr>
          <p:spPr>
            <a:xfrm>
              <a:off x="125320" y="2714881"/>
              <a:ext cx="43281" cy="43281"/>
            </a:xfrm>
            <a:custGeom>
              <a:avLst/>
              <a:gdLst/>
              <a:ahLst/>
              <a:cxnLst/>
              <a:rect l="l" t="t" r="r" b="b"/>
              <a:pathLst>
                <a:path w="1389" h="1389" extrusionOk="0">
                  <a:moveTo>
                    <a:pt x="694" y="0"/>
                  </a:moveTo>
                  <a:cubicBezTo>
                    <a:pt x="322" y="0"/>
                    <a:pt x="0" y="322"/>
                    <a:pt x="0" y="694"/>
                  </a:cubicBezTo>
                  <a:cubicBezTo>
                    <a:pt x="0" y="1091"/>
                    <a:pt x="322" y="1388"/>
                    <a:pt x="694" y="1388"/>
                  </a:cubicBezTo>
                  <a:cubicBezTo>
                    <a:pt x="1091" y="1388"/>
                    <a:pt x="1388" y="1091"/>
                    <a:pt x="1388" y="694"/>
                  </a:cubicBezTo>
                  <a:cubicBezTo>
                    <a:pt x="1388" y="322"/>
                    <a:pt x="1091" y="0"/>
                    <a:pt x="69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39" name="Google Shape;1639;p20"/>
            <p:cNvSpPr/>
            <p:nvPr/>
          </p:nvSpPr>
          <p:spPr>
            <a:xfrm>
              <a:off x="-108754" y="4119948"/>
              <a:ext cx="91953" cy="91953"/>
            </a:xfrm>
            <a:custGeom>
              <a:avLst/>
              <a:gdLst/>
              <a:ahLst/>
              <a:cxnLst/>
              <a:rect l="l" t="t" r="r" b="b"/>
              <a:pathLst>
                <a:path w="2951" h="2951" fill="none" extrusionOk="0">
                  <a:moveTo>
                    <a:pt x="1488" y="0"/>
                  </a:moveTo>
                  <a:cubicBezTo>
                    <a:pt x="2306" y="0"/>
                    <a:pt x="2951" y="670"/>
                    <a:pt x="2951" y="1463"/>
                  </a:cubicBezTo>
                  <a:cubicBezTo>
                    <a:pt x="2951" y="2281"/>
                    <a:pt x="2306" y="2950"/>
                    <a:pt x="1488" y="2950"/>
                  </a:cubicBezTo>
                  <a:cubicBezTo>
                    <a:pt x="670" y="2950"/>
                    <a:pt x="1" y="2281"/>
                    <a:pt x="1" y="1463"/>
                  </a:cubicBezTo>
                  <a:cubicBezTo>
                    <a:pt x="1" y="670"/>
                    <a:pt x="670" y="0"/>
                    <a:pt x="1488" y="0"/>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40" name="Google Shape;1640;p20"/>
            <p:cNvSpPr/>
            <p:nvPr/>
          </p:nvSpPr>
          <p:spPr>
            <a:xfrm>
              <a:off x="-84013" y="4144658"/>
              <a:ext cx="43281" cy="42533"/>
            </a:xfrm>
            <a:custGeom>
              <a:avLst/>
              <a:gdLst/>
              <a:ahLst/>
              <a:cxnLst/>
              <a:rect l="l" t="t" r="r" b="b"/>
              <a:pathLst>
                <a:path w="1389" h="1365" extrusionOk="0">
                  <a:moveTo>
                    <a:pt x="694" y="1"/>
                  </a:moveTo>
                  <a:cubicBezTo>
                    <a:pt x="298" y="1"/>
                    <a:pt x="0" y="298"/>
                    <a:pt x="0" y="670"/>
                  </a:cubicBezTo>
                  <a:cubicBezTo>
                    <a:pt x="0" y="1067"/>
                    <a:pt x="298" y="1364"/>
                    <a:pt x="694" y="1364"/>
                  </a:cubicBezTo>
                  <a:cubicBezTo>
                    <a:pt x="1066" y="1364"/>
                    <a:pt x="1388" y="1067"/>
                    <a:pt x="1388" y="670"/>
                  </a:cubicBezTo>
                  <a:cubicBezTo>
                    <a:pt x="1388" y="298"/>
                    <a:pt x="1066" y="1"/>
                    <a:pt x="69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641" name="Google Shape;1641;p20"/>
          <p:cNvGrpSpPr/>
          <p:nvPr/>
        </p:nvGrpSpPr>
        <p:grpSpPr>
          <a:xfrm>
            <a:off x="1434676" y="384506"/>
            <a:ext cx="1252897" cy="51000"/>
            <a:chOff x="2915381" y="4104819"/>
            <a:chExt cx="1252897" cy="51000"/>
          </a:xfrm>
        </p:grpSpPr>
        <p:sp>
          <p:nvSpPr>
            <p:cNvPr id="1642" name="Google Shape;1642;p20"/>
            <p:cNvSpPr/>
            <p:nvPr/>
          </p:nvSpPr>
          <p:spPr>
            <a:xfrm>
              <a:off x="2915381"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43" name="Google Shape;1643;p20"/>
            <p:cNvSpPr/>
            <p:nvPr/>
          </p:nvSpPr>
          <p:spPr>
            <a:xfrm>
              <a:off x="3007850"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44" name="Google Shape;1644;p20"/>
            <p:cNvSpPr/>
            <p:nvPr/>
          </p:nvSpPr>
          <p:spPr>
            <a:xfrm>
              <a:off x="3100319"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45" name="Google Shape;1645;p20"/>
            <p:cNvSpPr/>
            <p:nvPr/>
          </p:nvSpPr>
          <p:spPr>
            <a:xfrm>
              <a:off x="3192788"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46" name="Google Shape;1646;p20"/>
            <p:cNvSpPr/>
            <p:nvPr/>
          </p:nvSpPr>
          <p:spPr>
            <a:xfrm>
              <a:off x="3285257"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47" name="Google Shape;1647;p20"/>
            <p:cNvSpPr/>
            <p:nvPr/>
          </p:nvSpPr>
          <p:spPr>
            <a:xfrm>
              <a:off x="3377726"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48" name="Google Shape;1648;p20"/>
            <p:cNvSpPr/>
            <p:nvPr/>
          </p:nvSpPr>
          <p:spPr>
            <a:xfrm>
              <a:off x="3470195"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49" name="Google Shape;1649;p20"/>
            <p:cNvSpPr/>
            <p:nvPr/>
          </p:nvSpPr>
          <p:spPr>
            <a:xfrm>
              <a:off x="3562664"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50" name="Google Shape;1650;p20"/>
            <p:cNvSpPr/>
            <p:nvPr/>
          </p:nvSpPr>
          <p:spPr>
            <a:xfrm>
              <a:off x="3655133"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51" name="Google Shape;1651;p20"/>
            <p:cNvSpPr/>
            <p:nvPr/>
          </p:nvSpPr>
          <p:spPr>
            <a:xfrm>
              <a:off x="3747602"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52" name="Google Shape;1652;p20"/>
            <p:cNvSpPr/>
            <p:nvPr/>
          </p:nvSpPr>
          <p:spPr>
            <a:xfrm>
              <a:off x="3840077"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53" name="Google Shape;1653;p20"/>
            <p:cNvSpPr/>
            <p:nvPr/>
          </p:nvSpPr>
          <p:spPr>
            <a:xfrm>
              <a:off x="3932477"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54" name="Google Shape;1654;p20"/>
            <p:cNvSpPr/>
            <p:nvPr/>
          </p:nvSpPr>
          <p:spPr>
            <a:xfrm>
              <a:off x="4024877"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55" name="Google Shape;1655;p20"/>
            <p:cNvSpPr/>
            <p:nvPr/>
          </p:nvSpPr>
          <p:spPr>
            <a:xfrm>
              <a:off x="4117277"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656" name="Google Shape;1656;p20"/>
          <p:cNvSpPr txBox="1">
            <a:spLocks noGrp="1"/>
          </p:cNvSpPr>
          <p:nvPr>
            <p:ph type="title"/>
          </p:nvPr>
        </p:nvSpPr>
        <p:spPr>
          <a:xfrm>
            <a:off x="713100" y="539400"/>
            <a:ext cx="7717800" cy="572700"/>
          </a:xfrm>
          <a:prstGeom prst="rect">
            <a:avLst/>
          </a:prstGeom>
          <a:effectLst>
            <a:outerShdw blurRad="142875" algn="bl" rotWithShape="0">
              <a:schemeClr val="accent2">
                <a:alpha val="50000"/>
              </a:schemeClr>
            </a:outerShdw>
          </a:effectLst>
        </p:spPr>
        <p:txBody>
          <a:bodyPr spcFirstLastPara="1" wrap="square" lIns="91425" tIns="91425" rIns="91425" bIns="91425" anchor="ctr" anchorCtr="0">
            <a:noAutofit/>
          </a:bodyPr>
          <a:lstStyle>
            <a:lvl1pPr lvl="0" algn="ctr"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27"/>
        <p:cNvGrpSpPr/>
        <p:nvPr/>
      </p:nvGrpSpPr>
      <p:grpSpPr>
        <a:xfrm>
          <a:off x="0" y="0"/>
          <a:ext cx="0" cy="0"/>
          <a:chOff x="0" y="0"/>
          <a:chExt cx="0" cy="0"/>
        </a:xfrm>
      </p:grpSpPr>
      <p:grpSp>
        <p:nvGrpSpPr>
          <p:cNvPr id="128" name="Google Shape;128;p3"/>
          <p:cNvGrpSpPr/>
          <p:nvPr/>
        </p:nvGrpSpPr>
        <p:grpSpPr>
          <a:xfrm>
            <a:off x="-24" y="-27"/>
            <a:ext cx="9143711" cy="5143338"/>
            <a:chOff x="597550" y="708125"/>
            <a:chExt cx="6449225" cy="4193850"/>
          </a:xfrm>
        </p:grpSpPr>
        <p:sp>
          <p:nvSpPr>
            <p:cNvPr id="129" name="Google Shape;129;p3"/>
            <p:cNvSpPr/>
            <p:nvPr/>
          </p:nvSpPr>
          <p:spPr>
            <a:xfrm>
              <a:off x="597550" y="489360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0" name="Google Shape;130;p3"/>
            <p:cNvSpPr/>
            <p:nvPr/>
          </p:nvSpPr>
          <p:spPr>
            <a:xfrm>
              <a:off x="597550" y="478037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1" name="Google Shape;131;p3"/>
            <p:cNvSpPr/>
            <p:nvPr/>
          </p:nvSpPr>
          <p:spPr>
            <a:xfrm>
              <a:off x="597550" y="466715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2" name="Google Shape;132;p3"/>
            <p:cNvSpPr/>
            <p:nvPr/>
          </p:nvSpPr>
          <p:spPr>
            <a:xfrm>
              <a:off x="597550" y="45539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3" name="Google Shape;133;p3"/>
            <p:cNvSpPr/>
            <p:nvPr/>
          </p:nvSpPr>
          <p:spPr>
            <a:xfrm>
              <a:off x="597550" y="44414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4" name="Google Shape;134;p3"/>
            <p:cNvSpPr/>
            <p:nvPr/>
          </p:nvSpPr>
          <p:spPr>
            <a:xfrm>
              <a:off x="597550" y="43282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5" name="Google Shape;135;p3"/>
            <p:cNvSpPr/>
            <p:nvPr/>
          </p:nvSpPr>
          <p:spPr>
            <a:xfrm>
              <a:off x="597550" y="421502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6" name="Google Shape;136;p3"/>
            <p:cNvSpPr/>
            <p:nvPr/>
          </p:nvSpPr>
          <p:spPr>
            <a:xfrm>
              <a:off x="597550" y="410180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7" name="Google Shape;137;p3"/>
            <p:cNvSpPr/>
            <p:nvPr/>
          </p:nvSpPr>
          <p:spPr>
            <a:xfrm>
              <a:off x="597550" y="398857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8" name="Google Shape;138;p3"/>
            <p:cNvSpPr/>
            <p:nvPr/>
          </p:nvSpPr>
          <p:spPr>
            <a:xfrm>
              <a:off x="597550" y="38753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9" name="Google Shape;139;p3"/>
            <p:cNvSpPr/>
            <p:nvPr/>
          </p:nvSpPr>
          <p:spPr>
            <a:xfrm>
              <a:off x="597550" y="37621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0" name="Google Shape;140;p3"/>
            <p:cNvSpPr/>
            <p:nvPr/>
          </p:nvSpPr>
          <p:spPr>
            <a:xfrm>
              <a:off x="597550" y="3649650"/>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1" name="Google Shape;141;p3"/>
            <p:cNvSpPr/>
            <p:nvPr/>
          </p:nvSpPr>
          <p:spPr>
            <a:xfrm>
              <a:off x="597550" y="3536425"/>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2" name="Google Shape;142;p3"/>
            <p:cNvSpPr/>
            <p:nvPr/>
          </p:nvSpPr>
          <p:spPr>
            <a:xfrm>
              <a:off x="597550" y="3423225"/>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3" name="Google Shape;143;p3"/>
            <p:cNvSpPr/>
            <p:nvPr/>
          </p:nvSpPr>
          <p:spPr>
            <a:xfrm>
              <a:off x="597550" y="3310000"/>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4" name="Google Shape;144;p3"/>
            <p:cNvSpPr/>
            <p:nvPr/>
          </p:nvSpPr>
          <p:spPr>
            <a:xfrm>
              <a:off x="597550" y="3196775"/>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5" name="Google Shape;145;p3"/>
            <p:cNvSpPr/>
            <p:nvPr/>
          </p:nvSpPr>
          <p:spPr>
            <a:xfrm>
              <a:off x="597550" y="30835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6" name="Google Shape;146;p3"/>
            <p:cNvSpPr/>
            <p:nvPr/>
          </p:nvSpPr>
          <p:spPr>
            <a:xfrm>
              <a:off x="597550" y="29703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7" name="Google Shape;147;p3"/>
            <p:cNvSpPr/>
            <p:nvPr/>
          </p:nvSpPr>
          <p:spPr>
            <a:xfrm>
              <a:off x="597550" y="2857850"/>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8" name="Google Shape;148;p3"/>
            <p:cNvSpPr/>
            <p:nvPr/>
          </p:nvSpPr>
          <p:spPr>
            <a:xfrm>
              <a:off x="597550" y="2744625"/>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9" name="Google Shape;149;p3"/>
            <p:cNvSpPr/>
            <p:nvPr/>
          </p:nvSpPr>
          <p:spPr>
            <a:xfrm>
              <a:off x="597550" y="263140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0" name="Google Shape;150;p3"/>
            <p:cNvSpPr/>
            <p:nvPr/>
          </p:nvSpPr>
          <p:spPr>
            <a:xfrm>
              <a:off x="597550" y="251817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1" name="Google Shape;151;p3"/>
            <p:cNvSpPr/>
            <p:nvPr/>
          </p:nvSpPr>
          <p:spPr>
            <a:xfrm>
              <a:off x="597550" y="240495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2" name="Google Shape;152;p3"/>
            <p:cNvSpPr/>
            <p:nvPr/>
          </p:nvSpPr>
          <p:spPr>
            <a:xfrm>
              <a:off x="597550" y="22917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3" name="Google Shape;153;p3"/>
            <p:cNvSpPr/>
            <p:nvPr/>
          </p:nvSpPr>
          <p:spPr>
            <a:xfrm>
              <a:off x="597550" y="21792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4" name="Google Shape;154;p3"/>
            <p:cNvSpPr/>
            <p:nvPr/>
          </p:nvSpPr>
          <p:spPr>
            <a:xfrm>
              <a:off x="597550" y="20660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5" name="Google Shape;155;p3"/>
            <p:cNvSpPr/>
            <p:nvPr/>
          </p:nvSpPr>
          <p:spPr>
            <a:xfrm>
              <a:off x="597550" y="1952825"/>
              <a:ext cx="6449225" cy="7625"/>
            </a:xfrm>
            <a:custGeom>
              <a:avLst/>
              <a:gdLst/>
              <a:ahLst/>
              <a:cxnLst/>
              <a:rect l="l" t="t" r="r" b="b"/>
              <a:pathLst>
                <a:path w="257969" h="305" extrusionOk="0">
                  <a:moveTo>
                    <a:pt x="0" y="1"/>
                  </a:moveTo>
                  <a:lnTo>
                    <a:pt x="257969" y="1"/>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6" name="Google Shape;156;p3"/>
            <p:cNvSpPr/>
            <p:nvPr/>
          </p:nvSpPr>
          <p:spPr>
            <a:xfrm>
              <a:off x="597550" y="183960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7" name="Google Shape;157;p3"/>
            <p:cNvSpPr/>
            <p:nvPr/>
          </p:nvSpPr>
          <p:spPr>
            <a:xfrm>
              <a:off x="597550" y="172637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8" name="Google Shape;158;p3"/>
            <p:cNvSpPr/>
            <p:nvPr/>
          </p:nvSpPr>
          <p:spPr>
            <a:xfrm>
              <a:off x="597550" y="161315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9" name="Google Shape;159;p3"/>
            <p:cNvSpPr/>
            <p:nvPr/>
          </p:nvSpPr>
          <p:spPr>
            <a:xfrm>
              <a:off x="597550" y="14999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0" name="Google Shape;160;p3"/>
            <p:cNvSpPr/>
            <p:nvPr/>
          </p:nvSpPr>
          <p:spPr>
            <a:xfrm>
              <a:off x="597550" y="13874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1" name="Google Shape;161;p3"/>
            <p:cNvSpPr/>
            <p:nvPr/>
          </p:nvSpPr>
          <p:spPr>
            <a:xfrm>
              <a:off x="597550" y="12742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2" name="Google Shape;162;p3"/>
            <p:cNvSpPr/>
            <p:nvPr/>
          </p:nvSpPr>
          <p:spPr>
            <a:xfrm>
              <a:off x="597550" y="11610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3" name="Google Shape;163;p3"/>
            <p:cNvSpPr/>
            <p:nvPr/>
          </p:nvSpPr>
          <p:spPr>
            <a:xfrm>
              <a:off x="597550" y="104780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4" name="Google Shape;164;p3"/>
            <p:cNvSpPr/>
            <p:nvPr/>
          </p:nvSpPr>
          <p:spPr>
            <a:xfrm>
              <a:off x="597550" y="93457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5" name="Google Shape;165;p3"/>
            <p:cNvSpPr/>
            <p:nvPr/>
          </p:nvSpPr>
          <p:spPr>
            <a:xfrm>
              <a:off x="597550" y="8213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6" name="Google Shape;166;p3"/>
            <p:cNvSpPr/>
            <p:nvPr/>
          </p:nvSpPr>
          <p:spPr>
            <a:xfrm>
              <a:off x="597550" y="70812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67" name="Google Shape;167;p3"/>
          <p:cNvSpPr txBox="1">
            <a:spLocks noGrp="1"/>
          </p:cNvSpPr>
          <p:nvPr>
            <p:ph type="title"/>
          </p:nvPr>
        </p:nvSpPr>
        <p:spPr>
          <a:xfrm>
            <a:off x="713100" y="2405677"/>
            <a:ext cx="7717800" cy="841800"/>
          </a:xfrm>
          <a:prstGeom prst="rect">
            <a:avLst/>
          </a:prstGeom>
          <a:effectLst>
            <a:outerShdw blurRad="142875" algn="bl" rotWithShape="0">
              <a:schemeClr val="accent2">
                <a:alpha val="40000"/>
              </a:schemeClr>
            </a:outerShdw>
          </a:effectLst>
        </p:spPr>
        <p:txBody>
          <a:bodyPr spcFirstLastPara="1" wrap="square" lIns="91425" tIns="91425" rIns="91425" bIns="91425" anchor="ctr" anchorCtr="0">
            <a:noAutofit/>
          </a:bodyPr>
          <a:lstStyle>
            <a:lvl1pPr lvl="0" algn="ctr">
              <a:spcBef>
                <a:spcPts val="0"/>
              </a:spcBef>
              <a:spcAft>
                <a:spcPts val="0"/>
              </a:spcAft>
              <a:buSzPts val="3600"/>
              <a:buNone/>
              <a:defRPr sz="50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68" name="Google Shape;168;p3"/>
          <p:cNvSpPr txBox="1">
            <a:spLocks noGrp="1"/>
          </p:cNvSpPr>
          <p:nvPr>
            <p:ph type="subTitle" idx="1"/>
          </p:nvPr>
        </p:nvSpPr>
        <p:spPr>
          <a:xfrm>
            <a:off x="1858650" y="3415877"/>
            <a:ext cx="5426700" cy="393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800"/>
            </a:lvl1pPr>
            <a:lvl2pPr lvl="1" algn="ctr" rtl="0">
              <a:lnSpc>
                <a:spcPct val="100000"/>
              </a:lnSpc>
              <a:spcBef>
                <a:spcPts val="0"/>
              </a:spcBef>
              <a:spcAft>
                <a:spcPts val="0"/>
              </a:spcAft>
              <a:buSzPts val="1800"/>
              <a:buNone/>
              <a:defRPr sz="1800"/>
            </a:lvl2pPr>
            <a:lvl3pPr lvl="2" algn="ctr" rtl="0">
              <a:lnSpc>
                <a:spcPct val="100000"/>
              </a:lnSpc>
              <a:spcBef>
                <a:spcPts val="0"/>
              </a:spcBef>
              <a:spcAft>
                <a:spcPts val="0"/>
              </a:spcAft>
              <a:buSzPts val="1800"/>
              <a:buNone/>
              <a:defRPr sz="1800"/>
            </a:lvl3pPr>
            <a:lvl4pPr lvl="3" algn="ctr" rtl="0">
              <a:lnSpc>
                <a:spcPct val="100000"/>
              </a:lnSpc>
              <a:spcBef>
                <a:spcPts val="0"/>
              </a:spcBef>
              <a:spcAft>
                <a:spcPts val="0"/>
              </a:spcAft>
              <a:buSzPts val="1800"/>
              <a:buNone/>
              <a:defRPr sz="1800"/>
            </a:lvl4pPr>
            <a:lvl5pPr lvl="4" algn="ctr" rtl="0">
              <a:lnSpc>
                <a:spcPct val="100000"/>
              </a:lnSpc>
              <a:spcBef>
                <a:spcPts val="0"/>
              </a:spcBef>
              <a:spcAft>
                <a:spcPts val="0"/>
              </a:spcAft>
              <a:buSzPts val="1800"/>
              <a:buNone/>
              <a:defRPr sz="1800"/>
            </a:lvl5pPr>
            <a:lvl6pPr lvl="5" algn="ctr" rtl="0">
              <a:lnSpc>
                <a:spcPct val="100000"/>
              </a:lnSpc>
              <a:spcBef>
                <a:spcPts val="0"/>
              </a:spcBef>
              <a:spcAft>
                <a:spcPts val="0"/>
              </a:spcAft>
              <a:buSzPts val="1800"/>
              <a:buNone/>
              <a:defRPr sz="1800"/>
            </a:lvl6pPr>
            <a:lvl7pPr lvl="6" algn="ctr" rtl="0">
              <a:lnSpc>
                <a:spcPct val="100000"/>
              </a:lnSpc>
              <a:spcBef>
                <a:spcPts val="0"/>
              </a:spcBef>
              <a:spcAft>
                <a:spcPts val="0"/>
              </a:spcAft>
              <a:buSzPts val="1800"/>
              <a:buNone/>
              <a:defRPr sz="1800"/>
            </a:lvl7pPr>
            <a:lvl8pPr lvl="7" algn="ctr" rtl="0">
              <a:lnSpc>
                <a:spcPct val="100000"/>
              </a:lnSpc>
              <a:spcBef>
                <a:spcPts val="0"/>
              </a:spcBef>
              <a:spcAft>
                <a:spcPts val="0"/>
              </a:spcAft>
              <a:buSzPts val="1800"/>
              <a:buNone/>
              <a:defRPr sz="1800"/>
            </a:lvl8pPr>
            <a:lvl9pPr lvl="8" algn="ctr" rtl="0">
              <a:lnSpc>
                <a:spcPct val="100000"/>
              </a:lnSpc>
              <a:spcBef>
                <a:spcPts val="0"/>
              </a:spcBef>
              <a:spcAft>
                <a:spcPts val="0"/>
              </a:spcAft>
              <a:buSzPts val="1800"/>
              <a:buNone/>
              <a:defRPr sz="1800"/>
            </a:lvl9pPr>
          </a:lstStyle>
          <a:p>
            <a:endParaRPr/>
          </a:p>
        </p:txBody>
      </p:sp>
      <p:sp>
        <p:nvSpPr>
          <p:cNvPr id="169" name="Google Shape;169;p3"/>
          <p:cNvSpPr txBox="1">
            <a:spLocks noGrp="1"/>
          </p:cNvSpPr>
          <p:nvPr>
            <p:ph type="title" idx="2" hasCustomPrompt="1"/>
          </p:nvPr>
        </p:nvSpPr>
        <p:spPr>
          <a:xfrm>
            <a:off x="3132448" y="1484973"/>
            <a:ext cx="2879100" cy="920700"/>
          </a:xfrm>
          <a:prstGeom prst="rect">
            <a:avLst/>
          </a:prstGeom>
          <a:effectLst>
            <a:outerShdw blurRad="57150" algn="bl" rotWithShape="0">
              <a:schemeClr val="accent2"/>
            </a:outerShdw>
          </a:effectLst>
        </p:spPr>
        <p:txBody>
          <a:bodyPr spcFirstLastPara="1" wrap="square" lIns="91425" tIns="91425" rIns="91425" bIns="91425" anchor="ctr" anchorCtr="0">
            <a:noAutofit/>
          </a:bodyPr>
          <a:lstStyle>
            <a:lvl1pPr lvl="0" algn="ctr" rtl="0">
              <a:spcBef>
                <a:spcPts val="0"/>
              </a:spcBef>
              <a:spcAft>
                <a:spcPts val="0"/>
              </a:spcAft>
              <a:buSzPts val="6000"/>
              <a:buNone/>
              <a:defRPr sz="8000">
                <a:solidFill>
                  <a:schemeClr val="accent2"/>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170" name="Google Shape;170;p3"/>
          <p:cNvSpPr/>
          <p:nvPr/>
        </p:nvSpPr>
        <p:spPr>
          <a:xfrm rot="10800000" flipH="1">
            <a:off x="7847593" y="4125574"/>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171" name="Google Shape;171;p3"/>
          <p:cNvGrpSpPr/>
          <p:nvPr/>
        </p:nvGrpSpPr>
        <p:grpSpPr>
          <a:xfrm rot="-5400000" flipH="1">
            <a:off x="7699352" y="4771133"/>
            <a:ext cx="883262" cy="242091"/>
            <a:chOff x="2300350" y="2601250"/>
            <a:chExt cx="2275275" cy="623625"/>
          </a:xfrm>
        </p:grpSpPr>
        <p:sp>
          <p:nvSpPr>
            <p:cNvPr id="172" name="Google Shape;172;p3"/>
            <p:cNvSpPr/>
            <p:nvPr/>
          </p:nvSpPr>
          <p:spPr>
            <a:xfrm>
              <a:off x="2300350" y="2601250"/>
              <a:ext cx="392100" cy="623625"/>
            </a:xfrm>
            <a:custGeom>
              <a:avLst/>
              <a:gdLst/>
              <a:ahLst/>
              <a:cxnLst/>
              <a:rect l="l" t="t" r="r" b="b"/>
              <a:pathLst>
                <a:path w="15684" h="24945" extrusionOk="0">
                  <a:moveTo>
                    <a:pt x="12720" y="0"/>
                  </a:moveTo>
                  <a:cubicBezTo>
                    <a:pt x="13337" y="0"/>
                    <a:pt x="14078" y="247"/>
                    <a:pt x="14572" y="741"/>
                  </a:cubicBezTo>
                  <a:cubicBezTo>
                    <a:pt x="15684" y="1852"/>
                    <a:pt x="15684" y="3581"/>
                    <a:pt x="14572" y="4569"/>
                  </a:cubicBezTo>
                  <a:lnTo>
                    <a:pt x="6792" y="12349"/>
                  </a:lnTo>
                  <a:lnTo>
                    <a:pt x="14572" y="20128"/>
                  </a:lnTo>
                  <a:cubicBezTo>
                    <a:pt x="15684" y="21240"/>
                    <a:pt x="15684" y="22845"/>
                    <a:pt x="14572" y="23957"/>
                  </a:cubicBezTo>
                  <a:cubicBezTo>
                    <a:pt x="13584" y="24944"/>
                    <a:pt x="11855" y="24944"/>
                    <a:pt x="10744" y="23957"/>
                  </a:cubicBezTo>
                  <a:lnTo>
                    <a:pt x="1112" y="14325"/>
                  </a:lnTo>
                  <a:cubicBezTo>
                    <a:pt x="1" y="13213"/>
                    <a:pt x="1" y="11484"/>
                    <a:pt x="1112" y="10496"/>
                  </a:cubicBezTo>
                  <a:lnTo>
                    <a:pt x="10744" y="741"/>
                  </a:lnTo>
                  <a:cubicBezTo>
                    <a:pt x="11361" y="247"/>
                    <a:pt x="11979" y="0"/>
                    <a:pt x="127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3" name="Google Shape;173;p3"/>
            <p:cNvSpPr/>
            <p:nvPr/>
          </p:nvSpPr>
          <p:spPr>
            <a:xfrm>
              <a:off x="2680075" y="2601250"/>
              <a:ext cx="389025" cy="623625"/>
            </a:xfrm>
            <a:custGeom>
              <a:avLst/>
              <a:gdLst/>
              <a:ahLst/>
              <a:cxnLst/>
              <a:rect l="l" t="t" r="r" b="b"/>
              <a:pathLst>
                <a:path w="15561" h="24945" extrusionOk="0">
                  <a:moveTo>
                    <a:pt x="12596" y="0"/>
                  </a:moveTo>
                  <a:cubicBezTo>
                    <a:pt x="13337" y="0"/>
                    <a:pt x="13955" y="247"/>
                    <a:pt x="14449" y="741"/>
                  </a:cubicBezTo>
                  <a:cubicBezTo>
                    <a:pt x="15560" y="1852"/>
                    <a:pt x="15560" y="3581"/>
                    <a:pt x="14449" y="4569"/>
                  </a:cubicBezTo>
                  <a:lnTo>
                    <a:pt x="6669" y="12349"/>
                  </a:lnTo>
                  <a:lnTo>
                    <a:pt x="14449" y="20128"/>
                  </a:lnTo>
                  <a:cubicBezTo>
                    <a:pt x="15560" y="21240"/>
                    <a:pt x="15560" y="22845"/>
                    <a:pt x="14449" y="23957"/>
                  </a:cubicBezTo>
                  <a:cubicBezTo>
                    <a:pt x="13461" y="24944"/>
                    <a:pt x="11732" y="24944"/>
                    <a:pt x="10621" y="23957"/>
                  </a:cubicBezTo>
                  <a:lnTo>
                    <a:pt x="988" y="14325"/>
                  </a:lnTo>
                  <a:cubicBezTo>
                    <a:pt x="1" y="13213"/>
                    <a:pt x="1" y="11484"/>
                    <a:pt x="988" y="10496"/>
                  </a:cubicBezTo>
                  <a:lnTo>
                    <a:pt x="10621" y="741"/>
                  </a:lnTo>
                  <a:cubicBezTo>
                    <a:pt x="11238"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4" name="Google Shape;174;p3"/>
            <p:cNvSpPr/>
            <p:nvPr/>
          </p:nvSpPr>
          <p:spPr>
            <a:xfrm>
              <a:off x="3056725" y="2601250"/>
              <a:ext cx="389000" cy="623625"/>
            </a:xfrm>
            <a:custGeom>
              <a:avLst/>
              <a:gdLst/>
              <a:ahLst/>
              <a:cxnLst/>
              <a:rect l="l" t="t" r="r" b="b"/>
              <a:pathLst>
                <a:path w="15560" h="24945" extrusionOk="0">
                  <a:moveTo>
                    <a:pt x="12596" y="0"/>
                  </a:moveTo>
                  <a:cubicBezTo>
                    <a:pt x="13337" y="0"/>
                    <a:pt x="13954" y="247"/>
                    <a:pt x="14448" y="741"/>
                  </a:cubicBezTo>
                  <a:cubicBezTo>
                    <a:pt x="15559" y="1852"/>
                    <a:pt x="15559" y="3581"/>
                    <a:pt x="14448" y="4569"/>
                  </a:cubicBezTo>
                  <a:lnTo>
                    <a:pt x="6792" y="12349"/>
                  </a:lnTo>
                  <a:lnTo>
                    <a:pt x="14448" y="20128"/>
                  </a:lnTo>
                  <a:cubicBezTo>
                    <a:pt x="15559" y="21240"/>
                    <a:pt x="15559" y="22845"/>
                    <a:pt x="14448" y="23957"/>
                  </a:cubicBezTo>
                  <a:cubicBezTo>
                    <a:pt x="13460" y="24944"/>
                    <a:pt x="11731" y="24944"/>
                    <a:pt x="10743" y="23957"/>
                  </a:cubicBezTo>
                  <a:lnTo>
                    <a:pt x="988" y="14325"/>
                  </a:lnTo>
                  <a:cubicBezTo>
                    <a:pt x="0" y="13213"/>
                    <a:pt x="0" y="11484"/>
                    <a:pt x="988" y="10496"/>
                  </a:cubicBezTo>
                  <a:lnTo>
                    <a:pt x="10743" y="741"/>
                  </a:lnTo>
                  <a:cubicBezTo>
                    <a:pt x="11237"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5" name="Google Shape;175;p3"/>
            <p:cNvSpPr/>
            <p:nvPr/>
          </p:nvSpPr>
          <p:spPr>
            <a:xfrm>
              <a:off x="3433350"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1" y="13213"/>
                    <a:pt x="1"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6" name="Google Shape;176;p3"/>
            <p:cNvSpPr/>
            <p:nvPr/>
          </p:nvSpPr>
          <p:spPr>
            <a:xfrm>
              <a:off x="3810000" y="2601250"/>
              <a:ext cx="389000" cy="623625"/>
            </a:xfrm>
            <a:custGeom>
              <a:avLst/>
              <a:gdLst/>
              <a:ahLst/>
              <a:cxnLst/>
              <a:rect l="l" t="t" r="r" b="b"/>
              <a:pathLst>
                <a:path w="15560" h="24945" extrusionOk="0">
                  <a:moveTo>
                    <a:pt x="12596" y="0"/>
                  </a:moveTo>
                  <a:cubicBezTo>
                    <a:pt x="13337" y="0"/>
                    <a:pt x="13954" y="247"/>
                    <a:pt x="14572" y="741"/>
                  </a:cubicBezTo>
                  <a:cubicBezTo>
                    <a:pt x="15559" y="1852"/>
                    <a:pt x="15559" y="3581"/>
                    <a:pt x="14572" y="4569"/>
                  </a:cubicBezTo>
                  <a:lnTo>
                    <a:pt x="6792" y="12349"/>
                  </a:lnTo>
                  <a:lnTo>
                    <a:pt x="14572" y="20128"/>
                  </a:lnTo>
                  <a:cubicBezTo>
                    <a:pt x="15559" y="21240"/>
                    <a:pt x="15559" y="22845"/>
                    <a:pt x="14572" y="23957"/>
                  </a:cubicBezTo>
                  <a:cubicBezTo>
                    <a:pt x="13460" y="24944"/>
                    <a:pt x="11731" y="24944"/>
                    <a:pt x="10743" y="23957"/>
                  </a:cubicBezTo>
                  <a:lnTo>
                    <a:pt x="988" y="14325"/>
                  </a:lnTo>
                  <a:cubicBezTo>
                    <a:pt x="0" y="13213"/>
                    <a:pt x="0" y="11484"/>
                    <a:pt x="988" y="10496"/>
                  </a:cubicBezTo>
                  <a:lnTo>
                    <a:pt x="10743" y="741"/>
                  </a:lnTo>
                  <a:cubicBezTo>
                    <a:pt x="11237" y="247"/>
                    <a:pt x="11978"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7" name="Google Shape;177;p3"/>
            <p:cNvSpPr/>
            <p:nvPr/>
          </p:nvSpPr>
          <p:spPr>
            <a:xfrm>
              <a:off x="4186625"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0" y="13213"/>
                    <a:pt x="0"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78" name="Google Shape;178;p3"/>
          <p:cNvSpPr/>
          <p:nvPr/>
        </p:nvSpPr>
        <p:spPr>
          <a:xfrm flipH="1">
            <a:off x="8088870" y="1535679"/>
            <a:ext cx="1994700" cy="68100"/>
          </a:xfrm>
          <a:prstGeom prst="roundRect">
            <a:avLst>
              <a:gd name="adj" fmla="val 50000"/>
            </a:avLst>
          </a:prstGeom>
          <a:gradFill>
            <a:gsLst>
              <a:gs pos="0">
                <a:schemeClr val="lt2"/>
              </a:gs>
              <a:gs pos="100000">
                <a:schemeClr val="accent2"/>
              </a:gs>
            </a:gsLst>
            <a:lin ang="26986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179" name="Google Shape;179;p3"/>
          <p:cNvGrpSpPr/>
          <p:nvPr/>
        </p:nvGrpSpPr>
        <p:grpSpPr>
          <a:xfrm>
            <a:off x="8658746" y="2349080"/>
            <a:ext cx="1823016" cy="196994"/>
            <a:chOff x="7857346" y="4002005"/>
            <a:chExt cx="1823016" cy="196994"/>
          </a:xfrm>
        </p:grpSpPr>
        <p:sp>
          <p:nvSpPr>
            <p:cNvPr id="180" name="Google Shape;180;p3"/>
            <p:cNvSpPr/>
            <p:nvPr/>
          </p:nvSpPr>
          <p:spPr>
            <a:xfrm>
              <a:off x="7956216" y="4048371"/>
              <a:ext cx="1724145" cy="150627"/>
            </a:xfrm>
            <a:custGeom>
              <a:avLst/>
              <a:gdLst/>
              <a:ahLst/>
              <a:cxnLst/>
              <a:rect l="l" t="t" r="r" b="b"/>
              <a:pathLst>
                <a:path w="55332" h="4834" fill="none" extrusionOk="0">
                  <a:moveTo>
                    <a:pt x="55331" y="4834"/>
                  </a:moveTo>
                  <a:lnTo>
                    <a:pt x="28930" y="4834"/>
                  </a:lnTo>
                  <a:lnTo>
                    <a:pt x="27294" y="3198"/>
                  </a:lnTo>
                  <a:lnTo>
                    <a:pt x="24072" y="0"/>
                  </a:lnTo>
                  <a:lnTo>
                    <a:pt x="1" y="0"/>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1" name="Google Shape;181;p3"/>
            <p:cNvSpPr/>
            <p:nvPr/>
          </p:nvSpPr>
          <p:spPr>
            <a:xfrm>
              <a:off x="7857346" y="4002005"/>
              <a:ext cx="91953" cy="91953"/>
            </a:xfrm>
            <a:custGeom>
              <a:avLst/>
              <a:gdLst/>
              <a:ahLst/>
              <a:cxnLst/>
              <a:rect l="l" t="t" r="r" b="b"/>
              <a:pathLst>
                <a:path w="2951" h="2951" fill="none" extrusionOk="0">
                  <a:moveTo>
                    <a:pt x="1" y="1463"/>
                  </a:moveTo>
                  <a:cubicBezTo>
                    <a:pt x="1" y="670"/>
                    <a:pt x="670" y="1"/>
                    <a:pt x="1488" y="1"/>
                  </a:cubicBezTo>
                  <a:cubicBezTo>
                    <a:pt x="2306" y="1"/>
                    <a:pt x="2951" y="670"/>
                    <a:pt x="2951" y="1463"/>
                  </a:cubicBezTo>
                  <a:cubicBezTo>
                    <a:pt x="2951" y="2281"/>
                    <a:pt x="2306" y="2951"/>
                    <a:pt x="1488" y="2951"/>
                  </a:cubicBezTo>
                  <a:cubicBezTo>
                    <a:pt x="670" y="2951"/>
                    <a:pt x="1" y="2281"/>
                    <a:pt x="1" y="146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2" name="Google Shape;182;p3"/>
            <p:cNvSpPr/>
            <p:nvPr/>
          </p:nvSpPr>
          <p:spPr>
            <a:xfrm>
              <a:off x="7882087" y="4026715"/>
              <a:ext cx="43281" cy="42533"/>
            </a:xfrm>
            <a:custGeom>
              <a:avLst/>
              <a:gdLst/>
              <a:ahLst/>
              <a:cxnLst/>
              <a:rect l="l" t="t" r="r" b="b"/>
              <a:pathLst>
                <a:path w="1389" h="1365" extrusionOk="0">
                  <a:moveTo>
                    <a:pt x="694" y="1"/>
                  </a:moveTo>
                  <a:cubicBezTo>
                    <a:pt x="298" y="1"/>
                    <a:pt x="0" y="298"/>
                    <a:pt x="0" y="670"/>
                  </a:cubicBezTo>
                  <a:cubicBezTo>
                    <a:pt x="0" y="1067"/>
                    <a:pt x="298" y="1364"/>
                    <a:pt x="694" y="1364"/>
                  </a:cubicBezTo>
                  <a:cubicBezTo>
                    <a:pt x="1066" y="1364"/>
                    <a:pt x="1388" y="1067"/>
                    <a:pt x="1388" y="670"/>
                  </a:cubicBezTo>
                  <a:cubicBezTo>
                    <a:pt x="1388" y="298"/>
                    <a:pt x="1066" y="1"/>
                    <a:pt x="69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83" name="Google Shape;183;p3"/>
          <p:cNvSpPr/>
          <p:nvPr/>
        </p:nvSpPr>
        <p:spPr>
          <a:xfrm rot="5400000">
            <a:off x="8206162" y="-348811"/>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4" name="Google Shape;184;p3"/>
          <p:cNvSpPr/>
          <p:nvPr/>
        </p:nvSpPr>
        <p:spPr>
          <a:xfrm>
            <a:off x="16995" y="8506"/>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185" name="Google Shape;185;p3"/>
          <p:cNvGrpSpPr/>
          <p:nvPr/>
        </p:nvGrpSpPr>
        <p:grpSpPr>
          <a:xfrm rot="-5400000">
            <a:off x="338683" y="-295650"/>
            <a:ext cx="302065" cy="1520982"/>
            <a:chOff x="-108754" y="2690919"/>
            <a:chExt cx="302065" cy="1520982"/>
          </a:xfrm>
        </p:grpSpPr>
        <p:sp>
          <p:nvSpPr>
            <p:cNvPr id="186" name="Google Shape;186;p3"/>
            <p:cNvSpPr/>
            <p:nvPr/>
          </p:nvSpPr>
          <p:spPr>
            <a:xfrm>
              <a:off x="-62388" y="2782841"/>
              <a:ext cx="209364" cy="1335580"/>
            </a:xfrm>
            <a:custGeom>
              <a:avLst/>
              <a:gdLst/>
              <a:ahLst/>
              <a:cxnLst/>
              <a:rect l="l" t="t" r="r" b="b"/>
              <a:pathLst>
                <a:path w="6719" h="42862" fill="none" extrusionOk="0">
                  <a:moveTo>
                    <a:pt x="0" y="42862"/>
                  </a:moveTo>
                  <a:lnTo>
                    <a:pt x="0" y="23799"/>
                  </a:lnTo>
                  <a:lnTo>
                    <a:pt x="6718" y="17056"/>
                  </a:lnTo>
                  <a:lnTo>
                    <a:pt x="6718" y="1"/>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7" name="Google Shape;187;p3"/>
            <p:cNvSpPr/>
            <p:nvPr/>
          </p:nvSpPr>
          <p:spPr>
            <a:xfrm>
              <a:off x="101358" y="2690919"/>
              <a:ext cx="91953" cy="91953"/>
            </a:xfrm>
            <a:custGeom>
              <a:avLst/>
              <a:gdLst/>
              <a:ahLst/>
              <a:cxnLst/>
              <a:rect l="l" t="t" r="r" b="b"/>
              <a:pathLst>
                <a:path w="2951" h="2951" fill="none" extrusionOk="0">
                  <a:moveTo>
                    <a:pt x="1463" y="1"/>
                  </a:moveTo>
                  <a:cubicBezTo>
                    <a:pt x="2281" y="1"/>
                    <a:pt x="2951" y="645"/>
                    <a:pt x="2951" y="1463"/>
                  </a:cubicBezTo>
                  <a:cubicBezTo>
                    <a:pt x="2951" y="2281"/>
                    <a:pt x="2281" y="2951"/>
                    <a:pt x="1463" y="2951"/>
                  </a:cubicBezTo>
                  <a:cubicBezTo>
                    <a:pt x="645" y="2951"/>
                    <a:pt x="1" y="2281"/>
                    <a:pt x="1" y="1463"/>
                  </a:cubicBezTo>
                  <a:cubicBezTo>
                    <a:pt x="1" y="645"/>
                    <a:pt x="645" y="1"/>
                    <a:pt x="1463" y="1"/>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8" name="Google Shape;188;p3"/>
            <p:cNvSpPr/>
            <p:nvPr/>
          </p:nvSpPr>
          <p:spPr>
            <a:xfrm>
              <a:off x="125320" y="2714881"/>
              <a:ext cx="43281" cy="43281"/>
            </a:xfrm>
            <a:custGeom>
              <a:avLst/>
              <a:gdLst/>
              <a:ahLst/>
              <a:cxnLst/>
              <a:rect l="l" t="t" r="r" b="b"/>
              <a:pathLst>
                <a:path w="1389" h="1389" extrusionOk="0">
                  <a:moveTo>
                    <a:pt x="694" y="0"/>
                  </a:moveTo>
                  <a:cubicBezTo>
                    <a:pt x="322" y="0"/>
                    <a:pt x="0" y="322"/>
                    <a:pt x="0" y="694"/>
                  </a:cubicBezTo>
                  <a:cubicBezTo>
                    <a:pt x="0" y="1091"/>
                    <a:pt x="322" y="1388"/>
                    <a:pt x="694" y="1388"/>
                  </a:cubicBezTo>
                  <a:cubicBezTo>
                    <a:pt x="1091" y="1388"/>
                    <a:pt x="1388" y="1091"/>
                    <a:pt x="1388" y="694"/>
                  </a:cubicBezTo>
                  <a:cubicBezTo>
                    <a:pt x="1388" y="322"/>
                    <a:pt x="1091" y="0"/>
                    <a:pt x="69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9" name="Google Shape;189;p3"/>
            <p:cNvSpPr/>
            <p:nvPr/>
          </p:nvSpPr>
          <p:spPr>
            <a:xfrm>
              <a:off x="-108754" y="4119948"/>
              <a:ext cx="91953" cy="91953"/>
            </a:xfrm>
            <a:custGeom>
              <a:avLst/>
              <a:gdLst/>
              <a:ahLst/>
              <a:cxnLst/>
              <a:rect l="l" t="t" r="r" b="b"/>
              <a:pathLst>
                <a:path w="2951" h="2951" fill="none" extrusionOk="0">
                  <a:moveTo>
                    <a:pt x="1488" y="0"/>
                  </a:moveTo>
                  <a:cubicBezTo>
                    <a:pt x="2306" y="0"/>
                    <a:pt x="2951" y="670"/>
                    <a:pt x="2951" y="1463"/>
                  </a:cubicBezTo>
                  <a:cubicBezTo>
                    <a:pt x="2951" y="2281"/>
                    <a:pt x="2306" y="2950"/>
                    <a:pt x="1488" y="2950"/>
                  </a:cubicBezTo>
                  <a:cubicBezTo>
                    <a:pt x="670" y="2950"/>
                    <a:pt x="1" y="2281"/>
                    <a:pt x="1" y="1463"/>
                  </a:cubicBezTo>
                  <a:cubicBezTo>
                    <a:pt x="1" y="670"/>
                    <a:pt x="670" y="0"/>
                    <a:pt x="1488" y="0"/>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0" name="Google Shape;190;p3"/>
            <p:cNvSpPr/>
            <p:nvPr/>
          </p:nvSpPr>
          <p:spPr>
            <a:xfrm>
              <a:off x="-84013" y="4144658"/>
              <a:ext cx="43281" cy="42533"/>
            </a:xfrm>
            <a:custGeom>
              <a:avLst/>
              <a:gdLst/>
              <a:ahLst/>
              <a:cxnLst/>
              <a:rect l="l" t="t" r="r" b="b"/>
              <a:pathLst>
                <a:path w="1389" h="1365" extrusionOk="0">
                  <a:moveTo>
                    <a:pt x="694" y="1"/>
                  </a:moveTo>
                  <a:cubicBezTo>
                    <a:pt x="298" y="1"/>
                    <a:pt x="0" y="298"/>
                    <a:pt x="0" y="670"/>
                  </a:cubicBezTo>
                  <a:cubicBezTo>
                    <a:pt x="0" y="1067"/>
                    <a:pt x="298" y="1364"/>
                    <a:pt x="694" y="1364"/>
                  </a:cubicBezTo>
                  <a:cubicBezTo>
                    <a:pt x="1066" y="1364"/>
                    <a:pt x="1388" y="1067"/>
                    <a:pt x="1388" y="670"/>
                  </a:cubicBezTo>
                  <a:cubicBezTo>
                    <a:pt x="1388" y="298"/>
                    <a:pt x="1066" y="1"/>
                    <a:pt x="69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91" name="Google Shape;191;p3"/>
          <p:cNvGrpSpPr/>
          <p:nvPr/>
        </p:nvGrpSpPr>
        <p:grpSpPr>
          <a:xfrm>
            <a:off x="5134732" y="4950349"/>
            <a:ext cx="1520982" cy="302065"/>
            <a:chOff x="5642557" y="-150670"/>
            <a:chExt cx="1520982" cy="302065"/>
          </a:xfrm>
        </p:grpSpPr>
        <p:sp>
          <p:nvSpPr>
            <p:cNvPr id="192" name="Google Shape;192;p3"/>
            <p:cNvSpPr/>
            <p:nvPr/>
          </p:nvSpPr>
          <p:spPr>
            <a:xfrm>
              <a:off x="5736006" y="-104304"/>
              <a:ext cx="1335611" cy="209364"/>
            </a:xfrm>
            <a:custGeom>
              <a:avLst/>
              <a:gdLst/>
              <a:ahLst/>
              <a:cxnLst/>
              <a:rect l="l" t="t" r="r" b="b"/>
              <a:pathLst>
                <a:path w="42863" h="6719" fill="none" extrusionOk="0">
                  <a:moveTo>
                    <a:pt x="1" y="0"/>
                  </a:moveTo>
                  <a:lnTo>
                    <a:pt x="19064" y="0"/>
                  </a:lnTo>
                  <a:lnTo>
                    <a:pt x="25782" y="6718"/>
                  </a:lnTo>
                  <a:lnTo>
                    <a:pt x="42862" y="6718"/>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3" name="Google Shape;193;p3"/>
            <p:cNvSpPr/>
            <p:nvPr/>
          </p:nvSpPr>
          <p:spPr>
            <a:xfrm>
              <a:off x="7071586" y="59442"/>
              <a:ext cx="91953" cy="91953"/>
            </a:xfrm>
            <a:custGeom>
              <a:avLst/>
              <a:gdLst/>
              <a:ahLst/>
              <a:cxnLst/>
              <a:rect l="l" t="t" r="r" b="b"/>
              <a:pathLst>
                <a:path w="2951" h="2951" fill="none" extrusionOk="0">
                  <a:moveTo>
                    <a:pt x="2950" y="1463"/>
                  </a:moveTo>
                  <a:cubicBezTo>
                    <a:pt x="2950" y="2281"/>
                    <a:pt x="2281" y="2951"/>
                    <a:pt x="1463" y="2951"/>
                  </a:cubicBezTo>
                  <a:cubicBezTo>
                    <a:pt x="645" y="2951"/>
                    <a:pt x="0" y="2281"/>
                    <a:pt x="0" y="1463"/>
                  </a:cubicBezTo>
                  <a:cubicBezTo>
                    <a:pt x="0" y="670"/>
                    <a:pt x="645" y="1"/>
                    <a:pt x="1463" y="1"/>
                  </a:cubicBezTo>
                  <a:cubicBezTo>
                    <a:pt x="2281" y="1"/>
                    <a:pt x="2950" y="670"/>
                    <a:pt x="2950" y="146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4" name="Google Shape;194;p3"/>
            <p:cNvSpPr/>
            <p:nvPr/>
          </p:nvSpPr>
          <p:spPr>
            <a:xfrm>
              <a:off x="7095517" y="84152"/>
              <a:ext cx="43281" cy="42533"/>
            </a:xfrm>
            <a:custGeom>
              <a:avLst/>
              <a:gdLst/>
              <a:ahLst/>
              <a:cxnLst/>
              <a:rect l="l" t="t" r="r" b="b"/>
              <a:pathLst>
                <a:path w="1389" h="1365" extrusionOk="0">
                  <a:moveTo>
                    <a:pt x="695" y="1"/>
                  </a:moveTo>
                  <a:cubicBezTo>
                    <a:pt x="323" y="1"/>
                    <a:pt x="1" y="298"/>
                    <a:pt x="1" y="670"/>
                  </a:cubicBezTo>
                  <a:cubicBezTo>
                    <a:pt x="1" y="1067"/>
                    <a:pt x="323" y="1364"/>
                    <a:pt x="695" y="1364"/>
                  </a:cubicBezTo>
                  <a:cubicBezTo>
                    <a:pt x="1091" y="1364"/>
                    <a:pt x="1389" y="1067"/>
                    <a:pt x="1389" y="670"/>
                  </a:cubicBezTo>
                  <a:cubicBezTo>
                    <a:pt x="1389" y="298"/>
                    <a:pt x="1091" y="1"/>
                    <a:pt x="69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5" name="Google Shape;195;p3"/>
            <p:cNvSpPr/>
            <p:nvPr/>
          </p:nvSpPr>
          <p:spPr>
            <a:xfrm>
              <a:off x="5642557" y="-150670"/>
              <a:ext cx="91953" cy="92732"/>
            </a:xfrm>
            <a:custGeom>
              <a:avLst/>
              <a:gdLst/>
              <a:ahLst/>
              <a:cxnLst/>
              <a:rect l="l" t="t" r="r" b="b"/>
              <a:pathLst>
                <a:path w="2951" h="2976" fill="none" extrusionOk="0">
                  <a:moveTo>
                    <a:pt x="2950" y="1488"/>
                  </a:moveTo>
                  <a:cubicBezTo>
                    <a:pt x="2950" y="2306"/>
                    <a:pt x="2281" y="2976"/>
                    <a:pt x="1463" y="2976"/>
                  </a:cubicBezTo>
                  <a:cubicBezTo>
                    <a:pt x="645" y="2976"/>
                    <a:pt x="0" y="2306"/>
                    <a:pt x="0" y="1488"/>
                  </a:cubicBezTo>
                  <a:cubicBezTo>
                    <a:pt x="0" y="670"/>
                    <a:pt x="645" y="1"/>
                    <a:pt x="1463" y="1"/>
                  </a:cubicBezTo>
                  <a:cubicBezTo>
                    <a:pt x="2281" y="1"/>
                    <a:pt x="2950" y="670"/>
                    <a:pt x="2950" y="1488"/>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6" name="Google Shape;196;p3"/>
            <p:cNvSpPr/>
            <p:nvPr/>
          </p:nvSpPr>
          <p:spPr>
            <a:xfrm>
              <a:off x="5666488" y="-125929"/>
              <a:ext cx="43281" cy="43281"/>
            </a:xfrm>
            <a:custGeom>
              <a:avLst/>
              <a:gdLst/>
              <a:ahLst/>
              <a:cxnLst/>
              <a:rect l="l" t="t" r="r" b="b"/>
              <a:pathLst>
                <a:path w="1389" h="1389" extrusionOk="0">
                  <a:moveTo>
                    <a:pt x="695" y="0"/>
                  </a:moveTo>
                  <a:cubicBezTo>
                    <a:pt x="323" y="0"/>
                    <a:pt x="1" y="322"/>
                    <a:pt x="1" y="694"/>
                  </a:cubicBezTo>
                  <a:cubicBezTo>
                    <a:pt x="1" y="1066"/>
                    <a:pt x="323" y="1388"/>
                    <a:pt x="695" y="1388"/>
                  </a:cubicBezTo>
                  <a:cubicBezTo>
                    <a:pt x="1092" y="1388"/>
                    <a:pt x="1389" y="1066"/>
                    <a:pt x="1389" y="694"/>
                  </a:cubicBezTo>
                  <a:cubicBezTo>
                    <a:pt x="1389" y="322"/>
                    <a:pt x="1092"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97" name="Google Shape;197;p3"/>
          <p:cNvGrpSpPr/>
          <p:nvPr/>
        </p:nvGrpSpPr>
        <p:grpSpPr>
          <a:xfrm>
            <a:off x="8419792" y="3307266"/>
            <a:ext cx="1105976" cy="133969"/>
            <a:chOff x="8183182" y="663852"/>
            <a:chExt cx="1475028" cy="178673"/>
          </a:xfrm>
        </p:grpSpPr>
        <p:grpSp>
          <p:nvGrpSpPr>
            <p:cNvPr id="198" name="Google Shape;198;p3"/>
            <p:cNvGrpSpPr/>
            <p:nvPr/>
          </p:nvGrpSpPr>
          <p:grpSpPr>
            <a:xfrm>
              <a:off x="8183182" y="774425"/>
              <a:ext cx="1178025" cy="68100"/>
              <a:chOff x="2024450" y="204150"/>
              <a:chExt cx="1178025" cy="68100"/>
            </a:xfrm>
          </p:grpSpPr>
          <p:sp>
            <p:nvSpPr>
              <p:cNvPr id="199" name="Google Shape;199;p3"/>
              <p:cNvSpPr/>
              <p:nvPr/>
            </p:nvSpPr>
            <p:spPr>
              <a:xfrm>
                <a:off x="20244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0" name="Google Shape;200;p3"/>
              <p:cNvSpPr/>
              <p:nvPr/>
            </p:nvSpPr>
            <p:spPr>
              <a:xfrm>
                <a:off x="21477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1" name="Google Shape;201;p3"/>
              <p:cNvSpPr/>
              <p:nvPr/>
            </p:nvSpPr>
            <p:spPr>
              <a:xfrm>
                <a:off x="22711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2" name="Google Shape;202;p3"/>
              <p:cNvSpPr/>
              <p:nvPr/>
            </p:nvSpPr>
            <p:spPr>
              <a:xfrm>
                <a:off x="23944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3" name="Google Shape;203;p3"/>
              <p:cNvSpPr/>
              <p:nvPr/>
            </p:nvSpPr>
            <p:spPr>
              <a:xfrm>
                <a:off x="25177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4" name="Google Shape;204;p3"/>
              <p:cNvSpPr/>
              <p:nvPr/>
            </p:nvSpPr>
            <p:spPr>
              <a:xfrm>
                <a:off x="26410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5" name="Google Shape;205;p3"/>
              <p:cNvSpPr/>
              <p:nvPr/>
            </p:nvSpPr>
            <p:spPr>
              <a:xfrm>
                <a:off x="27644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6" name="Google Shape;206;p3"/>
              <p:cNvSpPr/>
              <p:nvPr/>
            </p:nvSpPr>
            <p:spPr>
              <a:xfrm>
                <a:off x="28877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7" name="Google Shape;207;p3"/>
              <p:cNvSpPr/>
              <p:nvPr/>
            </p:nvSpPr>
            <p:spPr>
              <a:xfrm>
                <a:off x="30110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8" name="Google Shape;208;p3"/>
              <p:cNvSpPr/>
              <p:nvPr/>
            </p:nvSpPr>
            <p:spPr>
              <a:xfrm>
                <a:off x="31343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209" name="Google Shape;209;p3"/>
            <p:cNvGrpSpPr/>
            <p:nvPr/>
          </p:nvGrpSpPr>
          <p:grpSpPr>
            <a:xfrm>
              <a:off x="8480185" y="663852"/>
              <a:ext cx="1178025" cy="68100"/>
              <a:chOff x="2024450" y="204150"/>
              <a:chExt cx="1178025" cy="68100"/>
            </a:xfrm>
          </p:grpSpPr>
          <p:sp>
            <p:nvSpPr>
              <p:cNvPr id="210" name="Google Shape;210;p3"/>
              <p:cNvSpPr/>
              <p:nvPr/>
            </p:nvSpPr>
            <p:spPr>
              <a:xfrm>
                <a:off x="20244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1" name="Google Shape;211;p3"/>
              <p:cNvSpPr/>
              <p:nvPr/>
            </p:nvSpPr>
            <p:spPr>
              <a:xfrm>
                <a:off x="21477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2" name="Google Shape;212;p3"/>
              <p:cNvSpPr/>
              <p:nvPr/>
            </p:nvSpPr>
            <p:spPr>
              <a:xfrm>
                <a:off x="22711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3" name="Google Shape;213;p3"/>
              <p:cNvSpPr/>
              <p:nvPr/>
            </p:nvSpPr>
            <p:spPr>
              <a:xfrm>
                <a:off x="23944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4" name="Google Shape;214;p3"/>
              <p:cNvSpPr/>
              <p:nvPr/>
            </p:nvSpPr>
            <p:spPr>
              <a:xfrm>
                <a:off x="25177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5" name="Google Shape;215;p3"/>
              <p:cNvSpPr/>
              <p:nvPr/>
            </p:nvSpPr>
            <p:spPr>
              <a:xfrm>
                <a:off x="26410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6" name="Google Shape;216;p3"/>
              <p:cNvSpPr/>
              <p:nvPr/>
            </p:nvSpPr>
            <p:spPr>
              <a:xfrm>
                <a:off x="27644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7" name="Google Shape;217;p3"/>
              <p:cNvSpPr/>
              <p:nvPr/>
            </p:nvSpPr>
            <p:spPr>
              <a:xfrm>
                <a:off x="28877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8" name="Google Shape;218;p3"/>
              <p:cNvSpPr/>
              <p:nvPr/>
            </p:nvSpPr>
            <p:spPr>
              <a:xfrm>
                <a:off x="30110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9" name="Google Shape;219;p3"/>
              <p:cNvSpPr/>
              <p:nvPr/>
            </p:nvSpPr>
            <p:spPr>
              <a:xfrm>
                <a:off x="31343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sp>
        <p:nvSpPr>
          <p:cNvPr id="220" name="Google Shape;220;p3"/>
          <p:cNvSpPr/>
          <p:nvPr/>
        </p:nvSpPr>
        <p:spPr>
          <a:xfrm>
            <a:off x="-1414555" y="4023829"/>
            <a:ext cx="1994700" cy="68100"/>
          </a:xfrm>
          <a:prstGeom prst="roundRect">
            <a:avLst>
              <a:gd name="adj" fmla="val 50000"/>
            </a:avLst>
          </a:prstGeom>
          <a:gradFill>
            <a:gsLst>
              <a:gs pos="0">
                <a:schemeClr val="lt2"/>
              </a:gs>
              <a:gs pos="100000">
                <a:schemeClr val="accent2"/>
              </a:gs>
            </a:gsLst>
            <a:lin ang="26986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1" name="Google Shape;221;p3"/>
          <p:cNvSpPr/>
          <p:nvPr/>
        </p:nvSpPr>
        <p:spPr>
          <a:xfrm>
            <a:off x="-1111455" y="3744529"/>
            <a:ext cx="1994700" cy="68100"/>
          </a:xfrm>
          <a:prstGeom prst="roundRect">
            <a:avLst>
              <a:gd name="adj" fmla="val 50000"/>
            </a:avLst>
          </a:prstGeom>
          <a:gradFill>
            <a:gsLst>
              <a:gs pos="0">
                <a:schemeClr val="lt2"/>
              </a:gs>
              <a:gs pos="100000">
                <a:schemeClr val="accent2"/>
              </a:gs>
            </a:gsLst>
            <a:lin ang="26986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222" name="Google Shape;222;p3"/>
          <p:cNvGrpSpPr/>
          <p:nvPr/>
        </p:nvGrpSpPr>
        <p:grpSpPr>
          <a:xfrm rot="10800000">
            <a:off x="-155261" y="2431003"/>
            <a:ext cx="883262" cy="242091"/>
            <a:chOff x="2300350" y="2601250"/>
            <a:chExt cx="2275275" cy="623625"/>
          </a:xfrm>
        </p:grpSpPr>
        <p:sp>
          <p:nvSpPr>
            <p:cNvPr id="223" name="Google Shape;223;p3"/>
            <p:cNvSpPr/>
            <p:nvPr/>
          </p:nvSpPr>
          <p:spPr>
            <a:xfrm>
              <a:off x="2300350" y="2601250"/>
              <a:ext cx="392100" cy="623625"/>
            </a:xfrm>
            <a:custGeom>
              <a:avLst/>
              <a:gdLst/>
              <a:ahLst/>
              <a:cxnLst/>
              <a:rect l="l" t="t" r="r" b="b"/>
              <a:pathLst>
                <a:path w="15684" h="24945" extrusionOk="0">
                  <a:moveTo>
                    <a:pt x="12720" y="0"/>
                  </a:moveTo>
                  <a:cubicBezTo>
                    <a:pt x="13337" y="0"/>
                    <a:pt x="14078" y="247"/>
                    <a:pt x="14572" y="741"/>
                  </a:cubicBezTo>
                  <a:cubicBezTo>
                    <a:pt x="15684" y="1852"/>
                    <a:pt x="15684" y="3581"/>
                    <a:pt x="14572" y="4569"/>
                  </a:cubicBezTo>
                  <a:lnTo>
                    <a:pt x="6792" y="12349"/>
                  </a:lnTo>
                  <a:lnTo>
                    <a:pt x="14572" y="20128"/>
                  </a:lnTo>
                  <a:cubicBezTo>
                    <a:pt x="15684" y="21240"/>
                    <a:pt x="15684" y="22845"/>
                    <a:pt x="14572" y="23957"/>
                  </a:cubicBezTo>
                  <a:cubicBezTo>
                    <a:pt x="13584" y="24944"/>
                    <a:pt x="11855" y="24944"/>
                    <a:pt x="10744" y="23957"/>
                  </a:cubicBezTo>
                  <a:lnTo>
                    <a:pt x="1112" y="14325"/>
                  </a:lnTo>
                  <a:cubicBezTo>
                    <a:pt x="1" y="13213"/>
                    <a:pt x="1" y="11484"/>
                    <a:pt x="1112" y="10496"/>
                  </a:cubicBezTo>
                  <a:lnTo>
                    <a:pt x="10744" y="741"/>
                  </a:lnTo>
                  <a:cubicBezTo>
                    <a:pt x="11361" y="247"/>
                    <a:pt x="11979" y="0"/>
                    <a:pt x="127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 name="Google Shape;224;p3"/>
            <p:cNvSpPr/>
            <p:nvPr/>
          </p:nvSpPr>
          <p:spPr>
            <a:xfrm>
              <a:off x="2680075" y="2601250"/>
              <a:ext cx="389025" cy="623625"/>
            </a:xfrm>
            <a:custGeom>
              <a:avLst/>
              <a:gdLst/>
              <a:ahLst/>
              <a:cxnLst/>
              <a:rect l="l" t="t" r="r" b="b"/>
              <a:pathLst>
                <a:path w="15561" h="24945" extrusionOk="0">
                  <a:moveTo>
                    <a:pt x="12596" y="0"/>
                  </a:moveTo>
                  <a:cubicBezTo>
                    <a:pt x="13337" y="0"/>
                    <a:pt x="13955" y="247"/>
                    <a:pt x="14449" y="741"/>
                  </a:cubicBezTo>
                  <a:cubicBezTo>
                    <a:pt x="15560" y="1852"/>
                    <a:pt x="15560" y="3581"/>
                    <a:pt x="14449" y="4569"/>
                  </a:cubicBezTo>
                  <a:lnTo>
                    <a:pt x="6669" y="12349"/>
                  </a:lnTo>
                  <a:lnTo>
                    <a:pt x="14449" y="20128"/>
                  </a:lnTo>
                  <a:cubicBezTo>
                    <a:pt x="15560" y="21240"/>
                    <a:pt x="15560" y="22845"/>
                    <a:pt x="14449" y="23957"/>
                  </a:cubicBezTo>
                  <a:cubicBezTo>
                    <a:pt x="13461" y="24944"/>
                    <a:pt x="11732" y="24944"/>
                    <a:pt x="10621" y="23957"/>
                  </a:cubicBezTo>
                  <a:lnTo>
                    <a:pt x="988" y="14325"/>
                  </a:lnTo>
                  <a:cubicBezTo>
                    <a:pt x="1" y="13213"/>
                    <a:pt x="1" y="11484"/>
                    <a:pt x="988" y="10496"/>
                  </a:cubicBezTo>
                  <a:lnTo>
                    <a:pt x="10621" y="741"/>
                  </a:lnTo>
                  <a:cubicBezTo>
                    <a:pt x="11238"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 name="Google Shape;225;p3"/>
            <p:cNvSpPr/>
            <p:nvPr/>
          </p:nvSpPr>
          <p:spPr>
            <a:xfrm>
              <a:off x="3056725" y="2601250"/>
              <a:ext cx="389000" cy="623625"/>
            </a:xfrm>
            <a:custGeom>
              <a:avLst/>
              <a:gdLst/>
              <a:ahLst/>
              <a:cxnLst/>
              <a:rect l="l" t="t" r="r" b="b"/>
              <a:pathLst>
                <a:path w="15560" h="24945" extrusionOk="0">
                  <a:moveTo>
                    <a:pt x="12596" y="0"/>
                  </a:moveTo>
                  <a:cubicBezTo>
                    <a:pt x="13337" y="0"/>
                    <a:pt x="13954" y="247"/>
                    <a:pt x="14448" y="741"/>
                  </a:cubicBezTo>
                  <a:cubicBezTo>
                    <a:pt x="15559" y="1852"/>
                    <a:pt x="15559" y="3581"/>
                    <a:pt x="14448" y="4569"/>
                  </a:cubicBezTo>
                  <a:lnTo>
                    <a:pt x="6792" y="12349"/>
                  </a:lnTo>
                  <a:lnTo>
                    <a:pt x="14448" y="20128"/>
                  </a:lnTo>
                  <a:cubicBezTo>
                    <a:pt x="15559" y="21240"/>
                    <a:pt x="15559" y="22845"/>
                    <a:pt x="14448" y="23957"/>
                  </a:cubicBezTo>
                  <a:cubicBezTo>
                    <a:pt x="13460" y="24944"/>
                    <a:pt x="11731" y="24944"/>
                    <a:pt x="10743" y="23957"/>
                  </a:cubicBezTo>
                  <a:lnTo>
                    <a:pt x="988" y="14325"/>
                  </a:lnTo>
                  <a:cubicBezTo>
                    <a:pt x="0" y="13213"/>
                    <a:pt x="0" y="11484"/>
                    <a:pt x="988" y="10496"/>
                  </a:cubicBezTo>
                  <a:lnTo>
                    <a:pt x="10743" y="741"/>
                  </a:lnTo>
                  <a:cubicBezTo>
                    <a:pt x="11237"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6" name="Google Shape;226;p3"/>
            <p:cNvSpPr/>
            <p:nvPr/>
          </p:nvSpPr>
          <p:spPr>
            <a:xfrm>
              <a:off x="3433350"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1" y="13213"/>
                    <a:pt x="1"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7" name="Google Shape;227;p3"/>
            <p:cNvSpPr/>
            <p:nvPr/>
          </p:nvSpPr>
          <p:spPr>
            <a:xfrm>
              <a:off x="3810000" y="2601250"/>
              <a:ext cx="389000" cy="623625"/>
            </a:xfrm>
            <a:custGeom>
              <a:avLst/>
              <a:gdLst/>
              <a:ahLst/>
              <a:cxnLst/>
              <a:rect l="l" t="t" r="r" b="b"/>
              <a:pathLst>
                <a:path w="15560" h="24945" extrusionOk="0">
                  <a:moveTo>
                    <a:pt x="12596" y="0"/>
                  </a:moveTo>
                  <a:cubicBezTo>
                    <a:pt x="13337" y="0"/>
                    <a:pt x="13954" y="247"/>
                    <a:pt x="14572" y="741"/>
                  </a:cubicBezTo>
                  <a:cubicBezTo>
                    <a:pt x="15559" y="1852"/>
                    <a:pt x="15559" y="3581"/>
                    <a:pt x="14572" y="4569"/>
                  </a:cubicBezTo>
                  <a:lnTo>
                    <a:pt x="6792" y="12349"/>
                  </a:lnTo>
                  <a:lnTo>
                    <a:pt x="14572" y="20128"/>
                  </a:lnTo>
                  <a:cubicBezTo>
                    <a:pt x="15559" y="21240"/>
                    <a:pt x="15559" y="22845"/>
                    <a:pt x="14572" y="23957"/>
                  </a:cubicBezTo>
                  <a:cubicBezTo>
                    <a:pt x="13460" y="24944"/>
                    <a:pt x="11731" y="24944"/>
                    <a:pt x="10743" y="23957"/>
                  </a:cubicBezTo>
                  <a:lnTo>
                    <a:pt x="988" y="14325"/>
                  </a:lnTo>
                  <a:cubicBezTo>
                    <a:pt x="0" y="13213"/>
                    <a:pt x="0" y="11484"/>
                    <a:pt x="988" y="10496"/>
                  </a:cubicBezTo>
                  <a:lnTo>
                    <a:pt x="10743" y="741"/>
                  </a:lnTo>
                  <a:cubicBezTo>
                    <a:pt x="11237" y="247"/>
                    <a:pt x="11978"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8" name="Google Shape;228;p3"/>
            <p:cNvSpPr/>
            <p:nvPr/>
          </p:nvSpPr>
          <p:spPr>
            <a:xfrm>
              <a:off x="4186625"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0" y="13213"/>
                    <a:pt x="0"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and three columns">
  <p:cSld name="BLANK_5">
    <p:spTree>
      <p:nvGrpSpPr>
        <p:cNvPr id="1" name="Shape 1657"/>
        <p:cNvGrpSpPr/>
        <p:nvPr/>
      </p:nvGrpSpPr>
      <p:grpSpPr>
        <a:xfrm>
          <a:off x="0" y="0"/>
          <a:ext cx="0" cy="0"/>
          <a:chOff x="0" y="0"/>
          <a:chExt cx="0" cy="0"/>
        </a:xfrm>
      </p:grpSpPr>
      <p:grpSp>
        <p:nvGrpSpPr>
          <p:cNvPr id="1658" name="Google Shape;1658;p21"/>
          <p:cNvGrpSpPr/>
          <p:nvPr/>
        </p:nvGrpSpPr>
        <p:grpSpPr>
          <a:xfrm>
            <a:off x="-24" y="-27"/>
            <a:ext cx="9143711" cy="5143338"/>
            <a:chOff x="597550" y="708125"/>
            <a:chExt cx="6449225" cy="4193850"/>
          </a:xfrm>
        </p:grpSpPr>
        <p:sp>
          <p:nvSpPr>
            <p:cNvPr id="1659" name="Google Shape;1659;p21"/>
            <p:cNvSpPr/>
            <p:nvPr/>
          </p:nvSpPr>
          <p:spPr>
            <a:xfrm>
              <a:off x="597550" y="489360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60" name="Google Shape;1660;p21"/>
            <p:cNvSpPr/>
            <p:nvPr/>
          </p:nvSpPr>
          <p:spPr>
            <a:xfrm>
              <a:off x="597550" y="478037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61" name="Google Shape;1661;p21"/>
            <p:cNvSpPr/>
            <p:nvPr/>
          </p:nvSpPr>
          <p:spPr>
            <a:xfrm>
              <a:off x="597550" y="466715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62" name="Google Shape;1662;p21"/>
            <p:cNvSpPr/>
            <p:nvPr/>
          </p:nvSpPr>
          <p:spPr>
            <a:xfrm>
              <a:off x="597550" y="45539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63" name="Google Shape;1663;p21"/>
            <p:cNvSpPr/>
            <p:nvPr/>
          </p:nvSpPr>
          <p:spPr>
            <a:xfrm>
              <a:off x="597550" y="44414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64" name="Google Shape;1664;p21"/>
            <p:cNvSpPr/>
            <p:nvPr/>
          </p:nvSpPr>
          <p:spPr>
            <a:xfrm>
              <a:off x="597550" y="43282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65" name="Google Shape;1665;p21"/>
            <p:cNvSpPr/>
            <p:nvPr/>
          </p:nvSpPr>
          <p:spPr>
            <a:xfrm>
              <a:off x="597550" y="421502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66" name="Google Shape;1666;p21"/>
            <p:cNvSpPr/>
            <p:nvPr/>
          </p:nvSpPr>
          <p:spPr>
            <a:xfrm>
              <a:off x="597550" y="410180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67" name="Google Shape;1667;p21"/>
            <p:cNvSpPr/>
            <p:nvPr/>
          </p:nvSpPr>
          <p:spPr>
            <a:xfrm>
              <a:off x="597550" y="398857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68" name="Google Shape;1668;p21"/>
            <p:cNvSpPr/>
            <p:nvPr/>
          </p:nvSpPr>
          <p:spPr>
            <a:xfrm>
              <a:off x="597550" y="38753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69" name="Google Shape;1669;p21"/>
            <p:cNvSpPr/>
            <p:nvPr/>
          </p:nvSpPr>
          <p:spPr>
            <a:xfrm>
              <a:off x="597550" y="37621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70" name="Google Shape;1670;p21"/>
            <p:cNvSpPr/>
            <p:nvPr/>
          </p:nvSpPr>
          <p:spPr>
            <a:xfrm>
              <a:off x="597550" y="3649650"/>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71" name="Google Shape;1671;p21"/>
            <p:cNvSpPr/>
            <p:nvPr/>
          </p:nvSpPr>
          <p:spPr>
            <a:xfrm>
              <a:off x="597550" y="3536425"/>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72" name="Google Shape;1672;p21"/>
            <p:cNvSpPr/>
            <p:nvPr/>
          </p:nvSpPr>
          <p:spPr>
            <a:xfrm>
              <a:off x="597550" y="3423225"/>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73" name="Google Shape;1673;p21"/>
            <p:cNvSpPr/>
            <p:nvPr/>
          </p:nvSpPr>
          <p:spPr>
            <a:xfrm>
              <a:off x="597550" y="3310000"/>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74" name="Google Shape;1674;p21"/>
            <p:cNvSpPr/>
            <p:nvPr/>
          </p:nvSpPr>
          <p:spPr>
            <a:xfrm>
              <a:off x="597550" y="3196775"/>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75" name="Google Shape;1675;p21"/>
            <p:cNvSpPr/>
            <p:nvPr/>
          </p:nvSpPr>
          <p:spPr>
            <a:xfrm>
              <a:off x="597550" y="30835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76" name="Google Shape;1676;p21"/>
            <p:cNvSpPr/>
            <p:nvPr/>
          </p:nvSpPr>
          <p:spPr>
            <a:xfrm>
              <a:off x="597550" y="29703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77" name="Google Shape;1677;p21"/>
            <p:cNvSpPr/>
            <p:nvPr/>
          </p:nvSpPr>
          <p:spPr>
            <a:xfrm>
              <a:off x="597550" y="2857850"/>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78" name="Google Shape;1678;p21"/>
            <p:cNvSpPr/>
            <p:nvPr/>
          </p:nvSpPr>
          <p:spPr>
            <a:xfrm>
              <a:off x="597550" y="2744625"/>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79" name="Google Shape;1679;p21"/>
            <p:cNvSpPr/>
            <p:nvPr/>
          </p:nvSpPr>
          <p:spPr>
            <a:xfrm>
              <a:off x="597550" y="263140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80" name="Google Shape;1680;p21"/>
            <p:cNvSpPr/>
            <p:nvPr/>
          </p:nvSpPr>
          <p:spPr>
            <a:xfrm>
              <a:off x="597550" y="251817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81" name="Google Shape;1681;p21"/>
            <p:cNvSpPr/>
            <p:nvPr/>
          </p:nvSpPr>
          <p:spPr>
            <a:xfrm>
              <a:off x="597550" y="240495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82" name="Google Shape;1682;p21"/>
            <p:cNvSpPr/>
            <p:nvPr/>
          </p:nvSpPr>
          <p:spPr>
            <a:xfrm>
              <a:off x="597550" y="22917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83" name="Google Shape;1683;p21"/>
            <p:cNvSpPr/>
            <p:nvPr/>
          </p:nvSpPr>
          <p:spPr>
            <a:xfrm>
              <a:off x="597550" y="21792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84" name="Google Shape;1684;p21"/>
            <p:cNvSpPr/>
            <p:nvPr/>
          </p:nvSpPr>
          <p:spPr>
            <a:xfrm>
              <a:off x="597550" y="20660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85" name="Google Shape;1685;p21"/>
            <p:cNvSpPr/>
            <p:nvPr/>
          </p:nvSpPr>
          <p:spPr>
            <a:xfrm>
              <a:off x="597550" y="1952825"/>
              <a:ext cx="6449225" cy="7625"/>
            </a:xfrm>
            <a:custGeom>
              <a:avLst/>
              <a:gdLst/>
              <a:ahLst/>
              <a:cxnLst/>
              <a:rect l="l" t="t" r="r" b="b"/>
              <a:pathLst>
                <a:path w="257969" h="305" extrusionOk="0">
                  <a:moveTo>
                    <a:pt x="0" y="1"/>
                  </a:moveTo>
                  <a:lnTo>
                    <a:pt x="257969" y="1"/>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86" name="Google Shape;1686;p21"/>
            <p:cNvSpPr/>
            <p:nvPr/>
          </p:nvSpPr>
          <p:spPr>
            <a:xfrm>
              <a:off x="597550" y="183960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87" name="Google Shape;1687;p21"/>
            <p:cNvSpPr/>
            <p:nvPr/>
          </p:nvSpPr>
          <p:spPr>
            <a:xfrm>
              <a:off x="597550" y="172637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88" name="Google Shape;1688;p21"/>
            <p:cNvSpPr/>
            <p:nvPr/>
          </p:nvSpPr>
          <p:spPr>
            <a:xfrm>
              <a:off x="597550" y="161315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89" name="Google Shape;1689;p21"/>
            <p:cNvSpPr/>
            <p:nvPr/>
          </p:nvSpPr>
          <p:spPr>
            <a:xfrm>
              <a:off x="597550" y="14999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90" name="Google Shape;1690;p21"/>
            <p:cNvSpPr/>
            <p:nvPr/>
          </p:nvSpPr>
          <p:spPr>
            <a:xfrm>
              <a:off x="597550" y="13874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91" name="Google Shape;1691;p21"/>
            <p:cNvSpPr/>
            <p:nvPr/>
          </p:nvSpPr>
          <p:spPr>
            <a:xfrm>
              <a:off x="597550" y="12742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92" name="Google Shape;1692;p21"/>
            <p:cNvSpPr/>
            <p:nvPr/>
          </p:nvSpPr>
          <p:spPr>
            <a:xfrm>
              <a:off x="597550" y="11610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93" name="Google Shape;1693;p21"/>
            <p:cNvSpPr/>
            <p:nvPr/>
          </p:nvSpPr>
          <p:spPr>
            <a:xfrm>
              <a:off x="597550" y="104780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94" name="Google Shape;1694;p21"/>
            <p:cNvSpPr/>
            <p:nvPr/>
          </p:nvSpPr>
          <p:spPr>
            <a:xfrm>
              <a:off x="597550" y="93457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95" name="Google Shape;1695;p21"/>
            <p:cNvSpPr/>
            <p:nvPr/>
          </p:nvSpPr>
          <p:spPr>
            <a:xfrm>
              <a:off x="597550" y="8213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96" name="Google Shape;1696;p21"/>
            <p:cNvSpPr/>
            <p:nvPr/>
          </p:nvSpPr>
          <p:spPr>
            <a:xfrm>
              <a:off x="597550" y="70812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697" name="Google Shape;1697;p21"/>
          <p:cNvSpPr txBox="1">
            <a:spLocks noGrp="1"/>
          </p:cNvSpPr>
          <p:nvPr>
            <p:ph type="title"/>
          </p:nvPr>
        </p:nvSpPr>
        <p:spPr>
          <a:xfrm>
            <a:off x="713100" y="539400"/>
            <a:ext cx="7717800" cy="572700"/>
          </a:xfrm>
          <a:prstGeom prst="rect">
            <a:avLst/>
          </a:prstGeom>
        </p:spPr>
        <p:txBody>
          <a:bodyPr spcFirstLastPara="1" wrap="square" lIns="91425" tIns="91425" rIns="91425" bIns="91425" anchor="ctr" anchorCtr="0">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
        <p:nvSpPr>
          <p:cNvPr id="1698" name="Google Shape;1698;p21"/>
          <p:cNvSpPr txBox="1">
            <a:spLocks noGrp="1"/>
          </p:cNvSpPr>
          <p:nvPr>
            <p:ph type="title" idx="2"/>
          </p:nvPr>
        </p:nvSpPr>
        <p:spPr>
          <a:xfrm>
            <a:off x="755600" y="2900863"/>
            <a:ext cx="2265600" cy="273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000"/>
              <a:buNone/>
              <a:defRPr sz="1800"/>
            </a:lvl1pPr>
            <a:lvl2pPr lvl="1" algn="ctr" rtl="0">
              <a:spcBef>
                <a:spcPts val="0"/>
              </a:spcBef>
              <a:spcAft>
                <a:spcPts val="0"/>
              </a:spcAft>
              <a:buSzPts val="2000"/>
              <a:buNone/>
              <a:defRPr sz="2000"/>
            </a:lvl2pPr>
            <a:lvl3pPr lvl="2" algn="ctr" rtl="0">
              <a:spcBef>
                <a:spcPts val="0"/>
              </a:spcBef>
              <a:spcAft>
                <a:spcPts val="0"/>
              </a:spcAft>
              <a:buSzPts val="2000"/>
              <a:buNone/>
              <a:defRPr sz="2000"/>
            </a:lvl3pPr>
            <a:lvl4pPr lvl="3" algn="ctr" rtl="0">
              <a:spcBef>
                <a:spcPts val="0"/>
              </a:spcBef>
              <a:spcAft>
                <a:spcPts val="0"/>
              </a:spcAft>
              <a:buSzPts val="2000"/>
              <a:buNone/>
              <a:defRPr sz="2000"/>
            </a:lvl4pPr>
            <a:lvl5pPr lvl="4" algn="ctr" rtl="0">
              <a:spcBef>
                <a:spcPts val="0"/>
              </a:spcBef>
              <a:spcAft>
                <a:spcPts val="0"/>
              </a:spcAft>
              <a:buSzPts val="2000"/>
              <a:buNone/>
              <a:defRPr sz="2000"/>
            </a:lvl5pPr>
            <a:lvl6pPr lvl="5" algn="ctr" rtl="0">
              <a:spcBef>
                <a:spcPts val="0"/>
              </a:spcBef>
              <a:spcAft>
                <a:spcPts val="0"/>
              </a:spcAft>
              <a:buSzPts val="2000"/>
              <a:buNone/>
              <a:defRPr sz="2000"/>
            </a:lvl6pPr>
            <a:lvl7pPr lvl="6" algn="ctr" rtl="0">
              <a:spcBef>
                <a:spcPts val="0"/>
              </a:spcBef>
              <a:spcAft>
                <a:spcPts val="0"/>
              </a:spcAft>
              <a:buSzPts val="2000"/>
              <a:buNone/>
              <a:defRPr sz="2000"/>
            </a:lvl7pPr>
            <a:lvl8pPr lvl="7" algn="ctr" rtl="0">
              <a:spcBef>
                <a:spcPts val="0"/>
              </a:spcBef>
              <a:spcAft>
                <a:spcPts val="0"/>
              </a:spcAft>
              <a:buSzPts val="2000"/>
              <a:buNone/>
              <a:defRPr sz="2000"/>
            </a:lvl8pPr>
            <a:lvl9pPr lvl="8" algn="ctr" rtl="0">
              <a:spcBef>
                <a:spcPts val="0"/>
              </a:spcBef>
              <a:spcAft>
                <a:spcPts val="0"/>
              </a:spcAft>
              <a:buSzPts val="2000"/>
              <a:buNone/>
              <a:defRPr sz="2000"/>
            </a:lvl9pPr>
          </a:lstStyle>
          <a:p>
            <a:endParaRPr/>
          </a:p>
        </p:txBody>
      </p:sp>
      <p:sp>
        <p:nvSpPr>
          <p:cNvPr id="1699" name="Google Shape;1699;p21"/>
          <p:cNvSpPr txBox="1">
            <a:spLocks noGrp="1"/>
          </p:cNvSpPr>
          <p:nvPr>
            <p:ph type="subTitle" idx="1"/>
          </p:nvPr>
        </p:nvSpPr>
        <p:spPr>
          <a:xfrm>
            <a:off x="755600" y="3296863"/>
            <a:ext cx="2265600" cy="7503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700" name="Google Shape;1700;p21"/>
          <p:cNvSpPr txBox="1">
            <a:spLocks noGrp="1"/>
          </p:cNvSpPr>
          <p:nvPr>
            <p:ph type="title" idx="3"/>
          </p:nvPr>
        </p:nvSpPr>
        <p:spPr>
          <a:xfrm>
            <a:off x="3443604" y="2900863"/>
            <a:ext cx="2265600" cy="273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000"/>
              <a:buNone/>
              <a:defRPr sz="1800"/>
            </a:lvl1pPr>
            <a:lvl2pPr lvl="1" algn="ctr" rtl="0">
              <a:spcBef>
                <a:spcPts val="0"/>
              </a:spcBef>
              <a:spcAft>
                <a:spcPts val="0"/>
              </a:spcAft>
              <a:buSzPts val="2000"/>
              <a:buNone/>
              <a:defRPr sz="2000"/>
            </a:lvl2pPr>
            <a:lvl3pPr lvl="2" algn="ctr" rtl="0">
              <a:spcBef>
                <a:spcPts val="0"/>
              </a:spcBef>
              <a:spcAft>
                <a:spcPts val="0"/>
              </a:spcAft>
              <a:buSzPts val="2000"/>
              <a:buNone/>
              <a:defRPr sz="2000"/>
            </a:lvl3pPr>
            <a:lvl4pPr lvl="3" algn="ctr" rtl="0">
              <a:spcBef>
                <a:spcPts val="0"/>
              </a:spcBef>
              <a:spcAft>
                <a:spcPts val="0"/>
              </a:spcAft>
              <a:buSzPts val="2000"/>
              <a:buNone/>
              <a:defRPr sz="2000"/>
            </a:lvl4pPr>
            <a:lvl5pPr lvl="4" algn="ctr" rtl="0">
              <a:spcBef>
                <a:spcPts val="0"/>
              </a:spcBef>
              <a:spcAft>
                <a:spcPts val="0"/>
              </a:spcAft>
              <a:buSzPts val="2000"/>
              <a:buNone/>
              <a:defRPr sz="2000"/>
            </a:lvl5pPr>
            <a:lvl6pPr lvl="5" algn="ctr" rtl="0">
              <a:spcBef>
                <a:spcPts val="0"/>
              </a:spcBef>
              <a:spcAft>
                <a:spcPts val="0"/>
              </a:spcAft>
              <a:buSzPts val="2000"/>
              <a:buNone/>
              <a:defRPr sz="2000"/>
            </a:lvl6pPr>
            <a:lvl7pPr lvl="6" algn="ctr" rtl="0">
              <a:spcBef>
                <a:spcPts val="0"/>
              </a:spcBef>
              <a:spcAft>
                <a:spcPts val="0"/>
              </a:spcAft>
              <a:buSzPts val="2000"/>
              <a:buNone/>
              <a:defRPr sz="2000"/>
            </a:lvl7pPr>
            <a:lvl8pPr lvl="7" algn="ctr" rtl="0">
              <a:spcBef>
                <a:spcPts val="0"/>
              </a:spcBef>
              <a:spcAft>
                <a:spcPts val="0"/>
              </a:spcAft>
              <a:buSzPts val="2000"/>
              <a:buNone/>
              <a:defRPr sz="2000"/>
            </a:lvl8pPr>
            <a:lvl9pPr lvl="8" algn="ctr" rtl="0">
              <a:spcBef>
                <a:spcPts val="0"/>
              </a:spcBef>
              <a:spcAft>
                <a:spcPts val="0"/>
              </a:spcAft>
              <a:buSzPts val="2000"/>
              <a:buNone/>
              <a:defRPr sz="2000"/>
            </a:lvl9pPr>
          </a:lstStyle>
          <a:p>
            <a:endParaRPr/>
          </a:p>
        </p:txBody>
      </p:sp>
      <p:sp>
        <p:nvSpPr>
          <p:cNvPr id="1701" name="Google Shape;1701;p21"/>
          <p:cNvSpPr txBox="1">
            <a:spLocks noGrp="1"/>
          </p:cNvSpPr>
          <p:nvPr>
            <p:ph type="subTitle" idx="4"/>
          </p:nvPr>
        </p:nvSpPr>
        <p:spPr>
          <a:xfrm>
            <a:off x="3443604" y="3296863"/>
            <a:ext cx="2265600" cy="7503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702" name="Google Shape;1702;p21"/>
          <p:cNvSpPr txBox="1">
            <a:spLocks noGrp="1"/>
          </p:cNvSpPr>
          <p:nvPr>
            <p:ph type="title" idx="5"/>
          </p:nvPr>
        </p:nvSpPr>
        <p:spPr>
          <a:xfrm>
            <a:off x="6132644" y="2900863"/>
            <a:ext cx="2265600" cy="273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000"/>
              <a:buNone/>
              <a:defRPr sz="1800"/>
            </a:lvl1pPr>
            <a:lvl2pPr lvl="1" algn="ctr" rtl="0">
              <a:spcBef>
                <a:spcPts val="0"/>
              </a:spcBef>
              <a:spcAft>
                <a:spcPts val="0"/>
              </a:spcAft>
              <a:buSzPts val="2000"/>
              <a:buNone/>
              <a:defRPr sz="2000"/>
            </a:lvl2pPr>
            <a:lvl3pPr lvl="2" algn="ctr" rtl="0">
              <a:spcBef>
                <a:spcPts val="0"/>
              </a:spcBef>
              <a:spcAft>
                <a:spcPts val="0"/>
              </a:spcAft>
              <a:buSzPts val="2000"/>
              <a:buNone/>
              <a:defRPr sz="2000"/>
            </a:lvl3pPr>
            <a:lvl4pPr lvl="3" algn="ctr" rtl="0">
              <a:spcBef>
                <a:spcPts val="0"/>
              </a:spcBef>
              <a:spcAft>
                <a:spcPts val="0"/>
              </a:spcAft>
              <a:buSzPts val="2000"/>
              <a:buNone/>
              <a:defRPr sz="2000"/>
            </a:lvl4pPr>
            <a:lvl5pPr lvl="4" algn="ctr" rtl="0">
              <a:spcBef>
                <a:spcPts val="0"/>
              </a:spcBef>
              <a:spcAft>
                <a:spcPts val="0"/>
              </a:spcAft>
              <a:buSzPts val="2000"/>
              <a:buNone/>
              <a:defRPr sz="2000"/>
            </a:lvl5pPr>
            <a:lvl6pPr lvl="5" algn="ctr" rtl="0">
              <a:spcBef>
                <a:spcPts val="0"/>
              </a:spcBef>
              <a:spcAft>
                <a:spcPts val="0"/>
              </a:spcAft>
              <a:buSzPts val="2000"/>
              <a:buNone/>
              <a:defRPr sz="2000"/>
            </a:lvl6pPr>
            <a:lvl7pPr lvl="6" algn="ctr" rtl="0">
              <a:spcBef>
                <a:spcPts val="0"/>
              </a:spcBef>
              <a:spcAft>
                <a:spcPts val="0"/>
              </a:spcAft>
              <a:buSzPts val="2000"/>
              <a:buNone/>
              <a:defRPr sz="2000"/>
            </a:lvl7pPr>
            <a:lvl8pPr lvl="7" algn="ctr" rtl="0">
              <a:spcBef>
                <a:spcPts val="0"/>
              </a:spcBef>
              <a:spcAft>
                <a:spcPts val="0"/>
              </a:spcAft>
              <a:buSzPts val="2000"/>
              <a:buNone/>
              <a:defRPr sz="2000"/>
            </a:lvl8pPr>
            <a:lvl9pPr lvl="8" algn="ctr" rtl="0">
              <a:spcBef>
                <a:spcPts val="0"/>
              </a:spcBef>
              <a:spcAft>
                <a:spcPts val="0"/>
              </a:spcAft>
              <a:buSzPts val="2000"/>
              <a:buNone/>
              <a:defRPr sz="2000"/>
            </a:lvl9pPr>
          </a:lstStyle>
          <a:p>
            <a:endParaRPr/>
          </a:p>
        </p:txBody>
      </p:sp>
      <p:sp>
        <p:nvSpPr>
          <p:cNvPr id="1703" name="Google Shape;1703;p21"/>
          <p:cNvSpPr txBox="1">
            <a:spLocks noGrp="1"/>
          </p:cNvSpPr>
          <p:nvPr>
            <p:ph type="subTitle" idx="6"/>
          </p:nvPr>
        </p:nvSpPr>
        <p:spPr>
          <a:xfrm>
            <a:off x="6132644" y="3296863"/>
            <a:ext cx="2265600" cy="7503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grpSp>
        <p:nvGrpSpPr>
          <p:cNvPr id="1704" name="Google Shape;1704;p21"/>
          <p:cNvGrpSpPr/>
          <p:nvPr/>
        </p:nvGrpSpPr>
        <p:grpSpPr>
          <a:xfrm>
            <a:off x="-7" y="-76201"/>
            <a:ext cx="586800" cy="1284425"/>
            <a:chOff x="-7" y="-76201"/>
            <a:chExt cx="586800" cy="1284425"/>
          </a:xfrm>
        </p:grpSpPr>
        <p:sp>
          <p:nvSpPr>
            <p:cNvPr id="1705" name="Google Shape;1705;p21"/>
            <p:cNvSpPr/>
            <p:nvPr/>
          </p:nvSpPr>
          <p:spPr>
            <a:xfrm flipH="1">
              <a:off x="-7" y="-76201"/>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1706" name="Google Shape;1706;p21"/>
            <p:cNvGrpSpPr/>
            <p:nvPr/>
          </p:nvGrpSpPr>
          <p:grpSpPr>
            <a:xfrm rot="5400000" flipH="1">
              <a:off x="-148228" y="320574"/>
              <a:ext cx="883262" cy="242091"/>
              <a:chOff x="2300350" y="2601250"/>
              <a:chExt cx="2275275" cy="623625"/>
            </a:xfrm>
          </p:grpSpPr>
          <p:sp>
            <p:nvSpPr>
              <p:cNvPr id="1707" name="Google Shape;1707;p21"/>
              <p:cNvSpPr/>
              <p:nvPr/>
            </p:nvSpPr>
            <p:spPr>
              <a:xfrm>
                <a:off x="2300350" y="2601250"/>
                <a:ext cx="392100" cy="623625"/>
              </a:xfrm>
              <a:custGeom>
                <a:avLst/>
                <a:gdLst/>
                <a:ahLst/>
                <a:cxnLst/>
                <a:rect l="l" t="t" r="r" b="b"/>
                <a:pathLst>
                  <a:path w="15684" h="24945" extrusionOk="0">
                    <a:moveTo>
                      <a:pt x="12720" y="0"/>
                    </a:moveTo>
                    <a:cubicBezTo>
                      <a:pt x="13337" y="0"/>
                      <a:pt x="14078" y="247"/>
                      <a:pt x="14572" y="741"/>
                    </a:cubicBezTo>
                    <a:cubicBezTo>
                      <a:pt x="15684" y="1852"/>
                      <a:pt x="15684" y="3581"/>
                      <a:pt x="14572" y="4569"/>
                    </a:cubicBezTo>
                    <a:lnTo>
                      <a:pt x="6792" y="12349"/>
                    </a:lnTo>
                    <a:lnTo>
                      <a:pt x="14572" y="20128"/>
                    </a:lnTo>
                    <a:cubicBezTo>
                      <a:pt x="15684" y="21240"/>
                      <a:pt x="15684" y="22845"/>
                      <a:pt x="14572" y="23957"/>
                    </a:cubicBezTo>
                    <a:cubicBezTo>
                      <a:pt x="13584" y="24944"/>
                      <a:pt x="11855" y="24944"/>
                      <a:pt x="10744" y="23957"/>
                    </a:cubicBezTo>
                    <a:lnTo>
                      <a:pt x="1112" y="14325"/>
                    </a:lnTo>
                    <a:cubicBezTo>
                      <a:pt x="1" y="13213"/>
                      <a:pt x="1" y="11484"/>
                      <a:pt x="1112" y="10496"/>
                    </a:cubicBezTo>
                    <a:lnTo>
                      <a:pt x="10744" y="741"/>
                    </a:lnTo>
                    <a:cubicBezTo>
                      <a:pt x="11361" y="247"/>
                      <a:pt x="11979" y="0"/>
                      <a:pt x="127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08" name="Google Shape;1708;p21"/>
              <p:cNvSpPr/>
              <p:nvPr/>
            </p:nvSpPr>
            <p:spPr>
              <a:xfrm>
                <a:off x="2680075" y="2601250"/>
                <a:ext cx="389025" cy="623625"/>
              </a:xfrm>
              <a:custGeom>
                <a:avLst/>
                <a:gdLst/>
                <a:ahLst/>
                <a:cxnLst/>
                <a:rect l="l" t="t" r="r" b="b"/>
                <a:pathLst>
                  <a:path w="15561" h="24945" extrusionOk="0">
                    <a:moveTo>
                      <a:pt x="12596" y="0"/>
                    </a:moveTo>
                    <a:cubicBezTo>
                      <a:pt x="13337" y="0"/>
                      <a:pt x="13955" y="247"/>
                      <a:pt x="14449" y="741"/>
                    </a:cubicBezTo>
                    <a:cubicBezTo>
                      <a:pt x="15560" y="1852"/>
                      <a:pt x="15560" y="3581"/>
                      <a:pt x="14449" y="4569"/>
                    </a:cubicBezTo>
                    <a:lnTo>
                      <a:pt x="6669" y="12349"/>
                    </a:lnTo>
                    <a:lnTo>
                      <a:pt x="14449" y="20128"/>
                    </a:lnTo>
                    <a:cubicBezTo>
                      <a:pt x="15560" y="21240"/>
                      <a:pt x="15560" y="22845"/>
                      <a:pt x="14449" y="23957"/>
                    </a:cubicBezTo>
                    <a:cubicBezTo>
                      <a:pt x="13461" y="24944"/>
                      <a:pt x="11732" y="24944"/>
                      <a:pt x="10621" y="23957"/>
                    </a:cubicBezTo>
                    <a:lnTo>
                      <a:pt x="988" y="14325"/>
                    </a:lnTo>
                    <a:cubicBezTo>
                      <a:pt x="1" y="13213"/>
                      <a:pt x="1" y="11484"/>
                      <a:pt x="988" y="10496"/>
                    </a:cubicBezTo>
                    <a:lnTo>
                      <a:pt x="10621" y="741"/>
                    </a:lnTo>
                    <a:cubicBezTo>
                      <a:pt x="11238"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09" name="Google Shape;1709;p21"/>
              <p:cNvSpPr/>
              <p:nvPr/>
            </p:nvSpPr>
            <p:spPr>
              <a:xfrm>
                <a:off x="3056725" y="2601250"/>
                <a:ext cx="389000" cy="623625"/>
              </a:xfrm>
              <a:custGeom>
                <a:avLst/>
                <a:gdLst/>
                <a:ahLst/>
                <a:cxnLst/>
                <a:rect l="l" t="t" r="r" b="b"/>
                <a:pathLst>
                  <a:path w="15560" h="24945" extrusionOk="0">
                    <a:moveTo>
                      <a:pt x="12596" y="0"/>
                    </a:moveTo>
                    <a:cubicBezTo>
                      <a:pt x="13337" y="0"/>
                      <a:pt x="13954" y="247"/>
                      <a:pt x="14448" y="741"/>
                    </a:cubicBezTo>
                    <a:cubicBezTo>
                      <a:pt x="15559" y="1852"/>
                      <a:pt x="15559" y="3581"/>
                      <a:pt x="14448" y="4569"/>
                    </a:cubicBezTo>
                    <a:lnTo>
                      <a:pt x="6792" y="12349"/>
                    </a:lnTo>
                    <a:lnTo>
                      <a:pt x="14448" y="20128"/>
                    </a:lnTo>
                    <a:cubicBezTo>
                      <a:pt x="15559" y="21240"/>
                      <a:pt x="15559" y="22845"/>
                      <a:pt x="14448" y="23957"/>
                    </a:cubicBezTo>
                    <a:cubicBezTo>
                      <a:pt x="13460" y="24944"/>
                      <a:pt x="11731" y="24944"/>
                      <a:pt x="10743" y="23957"/>
                    </a:cubicBezTo>
                    <a:lnTo>
                      <a:pt x="988" y="14325"/>
                    </a:lnTo>
                    <a:cubicBezTo>
                      <a:pt x="0" y="13213"/>
                      <a:pt x="0" y="11484"/>
                      <a:pt x="988" y="10496"/>
                    </a:cubicBezTo>
                    <a:lnTo>
                      <a:pt x="10743" y="741"/>
                    </a:lnTo>
                    <a:cubicBezTo>
                      <a:pt x="11237"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10" name="Google Shape;1710;p21"/>
              <p:cNvSpPr/>
              <p:nvPr/>
            </p:nvSpPr>
            <p:spPr>
              <a:xfrm>
                <a:off x="3433350"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1" y="13213"/>
                      <a:pt x="1"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11" name="Google Shape;1711;p21"/>
              <p:cNvSpPr/>
              <p:nvPr/>
            </p:nvSpPr>
            <p:spPr>
              <a:xfrm>
                <a:off x="3810000" y="2601250"/>
                <a:ext cx="389000" cy="623625"/>
              </a:xfrm>
              <a:custGeom>
                <a:avLst/>
                <a:gdLst/>
                <a:ahLst/>
                <a:cxnLst/>
                <a:rect l="l" t="t" r="r" b="b"/>
                <a:pathLst>
                  <a:path w="15560" h="24945" extrusionOk="0">
                    <a:moveTo>
                      <a:pt x="12596" y="0"/>
                    </a:moveTo>
                    <a:cubicBezTo>
                      <a:pt x="13337" y="0"/>
                      <a:pt x="13954" y="247"/>
                      <a:pt x="14572" y="741"/>
                    </a:cubicBezTo>
                    <a:cubicBezTo>
                      <a:pt x="15559" y="1852"/>
                      <a:pt x="15559" y="3581"/>
                      <a:pt x="14572" y="4569"/>
                    </a:cubicBezTo>
                    <a:lnTo>
                      <a:pt x="6792" y="12349"/>
                    </a:lnTo>
                    <a:lnTo>
                      <a:pt x="14572" y="20128"/>
                    </a:lnTo>
                    <a:cubicBezTo>
                      <a:pt x="15559" y="21240"/>
                      <a:pt x="15559" y="22845"/>
                      <a:pt x="14572" y="23957"/>
                    </a:cubicBezTo>
                    <a:cubicBezTo>
                      <a:pt x="13460" y="24944"/>
                      <a:pt x="11731" y="24944"/>
                      <a:pt x="10743" y="23957"/>
                    </a:cubicBezTo>
                    <a:lnTo>
                      <a:pt x="988" y="14325"/>
                    </a:lnTo>
                    <a:cubicBezTo>
                      <a:pt x="0" y="13213"/>
                      <a:pt x="0" y="11484"/>
                      <a:pt x="988" y="10496"/>
                    </a:cubicBezTo>
                    <a:lnTo>
                      <a:pt x="10743" y="741"/>
                    </a:lnTo>
                    <a:cubicBezTo>
                      <a:pt x="11237" y="247"/>
                      <a:pt x="11978"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12" name="Google Shape;1712;p21"/>
              <p:cNvSpPr/>
              <p:nvPr/>
            </p:nvSpPr>
            <p:spPr>
              <a:xfrm>
                <a:off x="4186625"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0" y="13213"/>
                      <a:pt x="0"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grpSp>
        <p:nvGrpSpPr>
          <p:cNvPr id="1713" name="Google Shape;1713;p21"/>
          <p:cNvGrpSpPr/>
          <p:nvPr/>
        </p:nvGrpSpPr>
        <p:grpSpPr>
          <a:xfrm rot="5400000">
            <a:off x="54450" y="1665375"/>
            <a:ext cx="98902" cy="553090"/>
            <a:chOff x="4898850" y="4820550"/>
            <a:chExt cx="98902" cy="553090"/>
          </a:xfrm>
        </p:grpSpPr>
        <p:sp>
          <p:nvSpPr>
            <p:cNvPr id="1714" name="Google Shape;1714;p21"/>
            <p:cNvSpPr/>
            <p:nvPr/>
          </p:nvSpPr>
          <p:spPr>
            <a:xfrm>
              <a:off x="4898850" y="4820550"/>
              <a:ext cx="98902" cy="98902"/>
            </a:xfrm>
            <a:custGeom>
              <a:avLst/>
              <a:gdLst/>
              <a:ahLst/>
              <a:cxnLst/>
              <a:rect l="l" t="t" r="r" b="b"/>
              <a:pathLst>
                <a:path w="3174" h="3174" fill="none" extrusionOk="0">
                  <a:moveTo>
                    <a:pt x="1810" y="124"/>
                  </a:moveTo>
                  <a:cubicBezTo>
                    <a:pt x="2603" y="248"/>
                    <a:pt x="3173" y="1017"/>
                    <a:pt x="3024" y="1810"/>
                  </a:cubicBezTo>
                  <a:cubicBezTo>
                    <a:pt x="2900" y="2603"/>
                    <a:pt x="2157" y="3173"/>
                    <a:pt x="1339" y="3025"/>
                  </a:cubicBezTo>
                  <a:cubicBezTo>
                    <a:pt x="545" y="2901"/>
                    <a:pt x="0" y="2157"/>
                    <a:pt x="124" y="1339"/>
                  </a:cubicBezTo>
                  <a:cubicBezTo>
                    <a:pt x="248" y="546"/>
                    <a:pt x="992" y="0"/>
                    <a:pt x="1810" y="124"/>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15" name="Google Shape;1715;p21"/>
            <p:cNvSpPr/>
            <p:nvPr/>
          </p:nvSpPr>
          <p:spPr>
            <a:xfrm>
              <a:off x="4924339" y="4847971"/>
              <a:ext cx="46366" cy="43094"/>
            </a:xfrm>
            <a:custGeom>
              <a:avLst/>
              <a:gdLst/>
              <a:ahLst/>
              <a:cxnLst/>
              <a:rect l="l" t="t" r="r" b="b"/>
              <a:pathLst>
                <a:path w="1488" h="1383" extrusionOk="0">
                  <a:moveTo>
                    <a:pt x="744" y="1"/>
                  </a:moveTo>
                  <a:cubicBezTo>
                    <a:pt x="417" y="1"/>
                    <a:pt x="119" y="253"/>
                    <a:pt x="74" y="583"/>
                  </a:cubicBezTo>
                  <a:cubicBezTo>
                    <a:pt x="0" y="955"/>
                    <a:pt x="273" y="1327"/>
                    <a:pt x="645" y="1376"/>
                  </a:cubicBezTo>
                  <a:cubicBezTo>
                    <a:pt x="676" y="1380"/>
                    <a:pt x="708" y="1383"/>
                    <a:pt x="739" y="1383"/>
                  </a:cubicBezTo>
                  <a:cubicBezTo>
                    <a:pt x="1074" y="1383"/>
                    <a:pt x="1370" y="1146"/>
                    <a:pt x="1438" y="806"/>
                  </a:cubicBezTo>
                  <a:cubicBezTo>
                    <a:pt x="1487" y="434"/>
                    <a:pt x="1240" y="62"/>
                    <a:pt x="868" y="13"/>
                  </a:cubicBezTo>
                  <a:cubicBezTo>
                    <a:pt x="826" y="4"/>
                    <a:pt x="785" y="1"/>
                    <a:pt x="74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16" name="Google Shape;1716;p21"/>
            <p:cNvSpPr/>
            <p:nvPr/>
          </p:nvSpPr>
          <p:spPr>
            <a:xfrm>
              <a:off x="4901935" y="5281687"/>
              <a:ext cx="91953" cy="91953"/>
            </a:xfrm>
            <a:custGeom>
              <a:avLst/>
              <a:gdLst/>
              <a:ahLst/>
              <a:cxnLst/>
              <a:rect l="l" t="t" r="r" b="b"/>
              <a:pathLst>
                <a:path w="2951" h="2951" fill="none" extrusionOk="0">
                  <a:moveTo>
                    <a:pt x="1463" y="2951"/>
                  </a:moveTo>
                  <a:cubicBezTo>
                    <a:pt x="645" y="2951"/>
                    <a:pt x="0" y="2306"/>
                    <a:pt x="0" y="1488"/>
                  </a:cubicBezTo>
                  <a:cubicBezTo>
                    <a:pt x="0" y="670"/>
                    <a:pt x="645" y="1"/>
                    <a:pt x="1463" y="1"/>
                  </a:cubicBezTo>
                  <a:cubicBezTo>
                    <a:pt x="2281" y="1"/>
                    <a:pt x="2950" y="670"/>
                    <a:pt x="2950" y="1488"/>
                  </a:cubicBezTo>
                  <a:cubicBezTo>
                    <a:pt x="2950" y="2306"/>
                    <a:pt x="2281" y="2951"/>
                    <a:pt x="1463" y="2951"/>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17" name="Google Shape;1717;p21"/>
            <p:cNvSpPr/>
            <p:nvPr/>
          </p:nvSpPr>
          <p:spPr>
            <a:xfrm>
              <a:off x="4925866" y="5306428"/>
              <a:ext cx="43281" cy="43281"/>
            </a:xfrm>
            <a:custGeom>
              <a:avLst/>
              <a:gdLst/>
              <a:ahLst/>
              <a:cxnLst/>
              <a:rect l="l" t="t" r="r" b="b"/>
              <a:pathLst>
                <a:path w="1389" h="1389" extrusionOk="0">
                  <a:moveTo>
                    <a:pt x="695" y="0"/>
                  </a:moveTo>
                  <a:cubicBezTo>
                    <a:pt x="323" y="0"/>
                    <a:pt x="1" y="297"/>
                    <a:pt x="1" y="694"/>
                  </a:cubicBezTo>
                  <a:cubicBezTo>
                    <a:pt x="1" y="1066"/>
                    <a:pt x="323" y="1388"/>
                    <a:pt x="695" y="1388"/>
                  </a:cubicBezTo>
                  <a:cubicBezTo>
                    <a:pt x="1091" y="1388"/>
                    <a:pt x="1389" y="1066"/>
                    <a:pt x="1389" y="694"/>
                  </a:cubicBezTo>
                  <a:cubicBezTo>
                    <a:pt x="1389" y="297"/>
                    <a:pt x="1091"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18" name="Google Shape;1718;p21"/>
            <p:cNvSpPr/>
            <p:nvPr/>
          </p:nvSpPr>
          <p:spPr>
            <a:xfrm>
              <a:off x="4942100" y="4917862"/>
              <a:ext cx="31" cy="358465"/>
            </a:xfrm>
            <a:custGeom>
              <a:avLst/>
              <a:gdLst/>
              <a:ahLst/>
              <a:cxnLst/>
              <a:rect l="l" t="t" r="r" b="b"/>
              <a:pathLst>
                <a:path w="1" h="11504" fill="none" extrusionOk="0">
                  <a:moveTo>
                    <a:pt x="0" y="11503"/>
                  </a:moveTo>
                  <a:lnTo>
                    <a:pt x="0" y="1"/>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719" name="Google Shape;1719;p21"/>
          <p:cNvSpPr/>
          <p:nvPr/>
        </p:nvSpPr>
        <p:spPr>
          <a:xfrm rot="-5400000">
            <a:off x="348814" y="4018626"/>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1720" name="Google Shape;1720;p21"/>
          <p:cNvGrpSpPr/>
          <p:nvPr/>
        </p:nvGrpSpPr>
        <p:grpSpPr>
          <a:xfrm rot="-5400000" flipH="1">
            <a:off x="7907216" y="4455774"/>
            <a:ext cx="1823016" cy="296643"/>
            <a:chOff x="7857346" y="3902355"/>
            <a:chExt cx="1823016" cy="296643"/>
          </a:xfrm>
        </p:grpSpPr>
        <p:sp>
          <p:nvSpPr>
            <p:cNvPr id="1721" name="Google Shape;1721;p21"/>
            <p:cNvSpPr/>
            <p:nvPr/>
          </p:nvSpPr>
          <p:spPr>
            <a:xfrm>
              <a:off x="7956216" y="4048371"/>
              <a:ext cx="1724145" cy="150627"/>
            </a:xfrm>
            <a:custGeom>
              <a:avLst/>
              <a:gdLst/>
              <a:ahLst/>
              <a:cxnLst/>
              <a:rect l="l" t="t" r="r" b="b"/>
              <a:pathLst>
                <a:path w="55332" h="4834" fill="none" extrusionOk="0">
                  <a:moveTo>
                    <a:pt x="55331" y="4834"/>
                  </a:moveTo>
                  <a:lnTo>
                    <a:pt x="28930" y="4834"/>
                  </a:lnTo>
                  <a:lnTo>
                    <a:pt x="27294" y="3198"/>
                  </a:lnTo>
                  <a:lnTo>
                    <a:pt x="24072" y="0"/>
                  </a:lnTo>
                  <a:lnTo>
                    <a:pt x="1" y="0"/>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22" name="Google Shape;1722;p21"/>
            <p:cNvSpPr/>
            <p:nvPr/>
          </p:nvSpPr>
          <p:spPr>
            <a:xfrm>
              <a:off x="8453686" y="3902355"/>
              <a:ext cx="91953" cy="91953"/>
            </a:xfrm>
            <a:custGeom>
              <a:avLst/>
              <a:gdLst/>
              <a:ahLst/>
              <a:cxnLst/>
              <a:rect l="l" t="t" r="r" b="b"/>
              <a:pathLst>
                <a:path w="2951" h="2951" fill="none" extrusionOk="0">
                  <a:moveTo>
                    <a:pt x="0" y="1488"/>
                  </a:moveTo>
                  <a:cubicBezTo>
                    <a:pt x="0" y="670"/>
                    <a:pt x="670" y="1"/>
                    <a:pt x="1488" y="1"/>
                  </a:cubicBezTo>
                  <a:cubicBezTo>
                    <a:pt x="2306" y="1"/>
                    <a:pt x="2950" y="670"/>
                    <a:pt x="2950" y="1488"/>
                  </a:cubicBezTo>
                  <a:cubicBezTo>
                    <a:pt x="2950" y="2281"/>
                    <a:pt x="2306" y="2951"/>
                    <a:pt x="1488" y="2951"/>
                  </a:cubicBezTo>
                  <a:cubicBezTo>
                    <a:pt x="670" y="2951"/>
                    <a:pt x="0" y="2281"/>
                    <a:pt x="0" y="1488"/>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23" name="Google Shape;1723;p21"/>
            <p:cNvSpPr/>
            <p:nvPr/>
          </p:nvSpPr>
          <p:spPr>
            <a:xfrm>
              <a:off x="8478396" y="3927096"/>
              <a:ext cx="43281" cy="42502"/>
            </a:xfrm>
            <a:custGeom>
              <a:avLst/>
              <a:gdLst/>
              <a:ahLst/>
              <a:cxnLst/>
              <a:rect l="l" t="t" r="r" b="b"/>
              <a:pathLst>
                <a:path w="1389" h="1364" extrusionOk="0">
                  <a:moveTo>
                    <a:pt x="695" y="0"/>
                  </a:moveTo>
                  <a:cubicBezTo>
                    <a:pt x="298" y="0"/>
                    <a:pt x="1" y="298"/>
                    <a:pt x="1" y="694"/>
                  </a:cubicBezTo>
                  <a:cubicBezTo>
                    <a:pt x="1" y="1066"/>
                    <a:pt x="298" y="1363"/>
                    <a:pt x="695" y="1363"/>
                  </a:cubicBezTo>
                  <a:cubicBezTo>
                    <a:pt x="1067" y="1363"/>
                    <a:pt x="1389" y="1066"/>
                    <a:pt x="1389" y="694"/>
                  </a:cubicBezTo>
                  <a:cubicBezTo>
                    <a:pt x="1389" y="298"/>
                    <a:pt x="1067"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24" name="Google Shape;1724;p21"/>
            <p:cNvSpPr/>
            <p:nvPr/>
          </p:nvSpPr>
          <p:spPr>
            <a:xfrm>
              <a:off x="7857346" y="4002005"/>
              <a:ext cx="91953" cy="91953"/>
            </a:xfrm>
            <a:custGeom>
              <a:avLst/>
              <a:gdLst/>
              <a:ahLst/>
              <a:cxnLst/>
              <a:rect l="l" t="t" r="r" b="b"/>
              <a:pathLst>
                <a:path w="2951" h="2951" fill="none" extrusionOk="0">
                  <a:moveTo>
                    <a:pt x="1" y="1463"/>
                  </a:moveTo>
                  <a:cubicBezTo>
                    <a:pt x="1" y="670"/>
                    <a:pt x="670" y="1"/>
                    <a:pt x="1488" y="1"/>
                  </a:cubicBezTo>
                  <a:cubicBezTo>
                    <a:pt x="2306" y="1"/>
                    <a:pt x="2951" y="670"/>
                    <a:pt x="2951" y="1463"/>
                  </a:cubicBezTo>
                  <a:cubicBezTo>
                    <a:pt x="2951" y="2281"/>
                    <a:pt x="2306" y="2951"/>
                    <a:pt x="1488" y="2951"/>
                  </a:cubicBezTo>
                  <a:cubicBezTo>
                    <a:pt x="670" y="2951"/>
                    <a:pt x="1" y="2281"/>
                    <a:pt x="1" y="146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25" name="Google Shape;1725;p21"/>
            <p:cNvSpPr/>
            <p:nvPr/>
          </p:nvSpPr>
          <p:spPr>
            <a:xfrm>
              <a:off x="7882087" y="4026715"/>
              <a:ext cx="43281" cy="42533"/>
            </a:xfrm>
            <a:custGeom>
              <a:avLst/>
              <a:gdLst/>
              <a:ahLst/>
              <a:cxnLst/>
              <a:rect l="l" t="t" r="r" b="b"/>
              <a:pathLst>
                <a:path w="1389" h="1365" extrusionOk="0">
                  <a:moveTo>
                    <a:pt x="694" y="1"/>
                  </a:moveTo>
                  <a:cubicBezTo>
                    <a:pt x="298" y="1"/>
                    <a:pt x="0" y="298"/>
                    <a:pt x="0" y="670"/>
                  </a:cubicBezTo>
                  <a:cubicBezTo>
                    <a:pt x="0" y="1067"/>
                    <a:pt x="298" y="1364"/>
                    <a:pt x="694" y="1364"/>
                  </a:cubicBezTo>
                  <a:cubicBezTo>
                    <a:pt x="1066" y="1364"/>
                    <a:pt x="1388" y="1067"/>
                    <a:pt x="1388" y="670"/>
                  </a:cubicBezTo>
                  <a:cubicBezTo>
                    <a:pt x="1388" y="298"/>
                    <a:pt x="1066" y="1"/>
                    <a:pt x="69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26" name="Google Shape;1726;p21"/>
            <p:cNvSpPr/>
            <p:nvPr/>
          </p:nvSpPr>
          <p:spPr>
            <a:xfrm>
              <a:off x="8545608" y="3948721"/>
              <a:ext cx="1134754" cy="175368"/>
            </a:xfrm>
            <a:custGeom>
              <a:avLst/>
              <a:gdLst/>
              <a:ahLst/>
              <a:cxnLst/>
              <a:rect l="l" t="t" r="r" b="b"/>
              <a:pathLst>
                <a:path w="36417" h="5628" fill="none" extrusionOk="0">
                  <a:moveTo>
                    <a:pt x="0" y="0"/>
                  </a:moveTo>
                  <a:lnTo>
                    <a:pt x="6049" y="0"/>
                  </a:lnTo>
                  <a:lnTo>
                    <a:pt x="8379" y="2330"/>
                  </a:lnTo>
                  <a:lnTo>
                    <a:pt x="11676" y="5627"/>
                  </a:lnTo>
                  <a:lnTo>
                    <a:pt x="36416" y="5627"/>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727" name="Google Shape;1727;p21"/>
          <p:cNvGrpSpPr/>
          <p:nvPr/>
        </p:nvGrpSpPr>
        <p:grpSpPr>
          <a:xfrm flipH="1">
            <a:off x="7120557" y="-107958"/>
            <a:ext cx="1520982" cy="302065"/>
            <a:chOff x="5642557" y="-150670"/>
            <a:chExt cx="1520982" cy="302065"/>
          </a:xfrm>
        </p:grpSpPr>
        <p:sp>
          <p:nvSpPr>
            <p:cNvPr id="1728" name="Google Shape;1728;p21"/>
            <p:cNvSpPr/>
            <p:nvPr/>
          </p:nvSpPr>
          <p:spPr>
            <a:xfrm>
              <a:off x="5736006" y="-104304"/>
              <a:ext cx="1335611" cy="209364"/>
            </a:xfrm>
            <a:custGeom>
              <a:avLst/>
              <a:gdLst/>
              <a:ahLst/>
              <a:cxnLst/>
              <a:rect l="l" t="t" r="r" b="b"/>
              <a:pathLst>
                <a:path w="42863" h="6719" fill="none" extrusionOk="0">
                  <a:moveTo>
                    <a:pt x="1" y="0"/>
                  </a:moveTo>
                  <a:lnTo>
                    <a:pt x="19064" y="0"/>
                  </a:lnTo>
                  <a:lnTo>
                    <a:pt x="25782" y="6718"/>
                  </a:lnTo>
                  <a:lnTo>
                    <a:pt x="42862" y="6718"/>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29" name="Google Shape;1729;p21"/>
            <p:cNvSpPr/>
            <p:nvPr/>
          </p:nvSpPr>
          <p:spPr>
            <a:xfrm>
              <a:off x="7071586" y="59442"/>
              <a:ext cx="91953" cy="91953"/>
            </a:xfrm>
            <a:custGeom>
              <a:avLst/>
              <a:gdLst/>
              <a:ahLst/>
              <a:cxnLst/>
              <a:rect l="l" t="t" r="r" b="b"/>
              <a:pathLst>
                <a:path w="2951" h="2951" fill="none" extrusionOk="0">
                  <a:moveTo>
                    <a:pt x="2950" y="1463"/>
                  </a:moveTo>
                  <a:cubicBezTo>
                    <a:pt x="2950" y="2281"/>
                    <a:pt x="2281" y="2951"/>
                    <a:pt x="1463" y="2951"/>
                  </a:cubicBezTo>
                  <a:cubicBezTo>
                    <a:pt x="645" y="2951"/>
                    <a:pt x="0" y="2281"/>
                    <a:pt x="0" y="1463"/>
                  </a:cubicBezTo>
                  <a:cubicBezTo>
                    <a:pt x="0" y="670"/>
                    <a:pt x="645" y="1"/>
                    <a:pt x="1463" y="1"/>
                  </a:cubicBezTo>
                  <a:cubicBezTo>
                    <a:pt x="2281" y="1"/>
                    <a:pt x="2950" y="670"/>
                    <a:pt x="2950" y="146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30" name="Google Shape;1730;p21"/>
            <p:cNvSpPr/>
            <p:nvPr/>
          </p:nvSpPr>
          <p:spPr>
            <a:xfrm>
              <a:off x="7095517" y="84152"/>
              <a:ext cx="43281" cy="42533"/>
            </a:xfrm>
            <a:custGeom>
              <a:avLst/>
              <a:gdLst/>
              <a:ahLst/>
              <a:cxnLst/>
              <a:rect l="l" t="t" r="r" b="b"/>
              <a:pathLst>
                <a:path w="1389" h="1365" extrusionOk="0">
                  <a:moveTo>
                    <a:pt x="695" y="1"/>
                  </a:moveTo>
                  <a:cubicBezTo>
                    <a:pt x="323" y="1"/>
                    <a:pt x="1" y="298"/>
                    <a:pt x="1" y="670"/>
                  </a:cubicBezTo>
                  <a:cubicBezTo>
                    <a:pt x="1" y="1067"/>
                    <a:pt x="323" y="1364"/>
                    <a:pt x="695" y="1364"/>
                  </a:cubicBezTo>
                  <a:cubicBezTo>
                    <a:pt x="1091" y="1364"/>
                    <a:pt x="1389" y="1067"/>
                    <a:pt x="1389" y="670"/>
                  </a:cubicBezTo>
                  <a:cubicBezTo>
                    <a:pt x="1389" y="298"/>
                    <a:pt x="1091" y="1"/>
                    <a:pt x="69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31" name="Google Shape;1731;p21"/>
            <p:cNvSpPr/>
            <p:nvPr/>
          </p:nvSpPr>
          <p:spPr>
            <a:xfrm>
              <a:off x="5642557" y="-150670"/>
              <a:ext cx="91953" cy="92732"/>
            </a:xfrm>
            <a:custGeom>
              <a:avLst/>
              <a:gdLst/>
              <a:ahLst/>
              <a:cxnLst/>
              <a:rect l="l" t="t" r="r" b="b"/>
              <a:pathLst>
                <a:path w="2951" h="2976" fill="none" extrusionOk="0">
                  <a:moveTo>
                    <a:pt x="2950" y="1488"/>
                  </a:moveTo>
                  <a:cubicBezTo>
                    <a:pt x="2950" y="2306"/>
                    <a:pt x="2281" y="2976"/>
                    <a:pt x="1463" y="2976"/>
                  </a:cubicBezTo>
                  <a:cubicBezTo>
                    <a:pt x="645" y="2976"/>
                    <a:pt x="0" y="2306"/>
                    <a:pt x="0" y="1488"/>
                  </a:cubicBezTo>
                  <a:cubicBezTo>
                    <a:pt x="0" y="670"/>
                    <a:pt x="645" y="1"/>
                    <a:pt x="1463" y="1"/>
                  </a:cubicBezTo>
                  <a:cubicBezTo>
                    <a:pt x="2281" y="1"/>
                    <a:pt x="2950" y="670"/>
                    <a:pt x="2950" y="1488"/>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32" name="Google Shape;1732;p21"/>
            <p:cNvSpPr/>
            <p:nvPr/>
          </p:nvSpPr>
          <p:spPr>
            <a:xfrm>
              <a:off x="5666488" y="-125929"/>
              <a:ext cx="43281" cy="43281"/>
            </a:xfrm>
            <a:custGeom>
              <a:avLst/>
              <a:gdLst/>
              <a:ahLst/>
              <a:cxnLst/>
              <a:rect l="l" t="t" r="r" b="b"/>
              <a:pathLst>
                <a:path w="1389" h="1389" extrusionOk="0">
                  <a:moveTo>
                    <a:pt x="695" y="0"/>
                  </a:moveTo>
                  <a:cubicBezTo>
                    <a:pt x="323" y="0"/>
                    <a:pt x="1" y="322"/>
                    <a:pt x="1" y="694"/>
                  </a:cubicBezTo>
                  <a:cubicBezTo>
                    <a:pt x="1" y="1066"/>
                    <a:pt x="323" y="1388"/>
                    <a:pt x="695" y="1388"/>
                  </a:cubicBezTo>
                  <a:cubicBezTo>
                    <a:pt x="1092" y="1388"/>
                    <a:pt x="1389" y="1066"/>
                    <a:pt x="1389" y="694"/>
                  </a:cubicBezTo>
                  <a:cubicBezTo>
                    <a:pt x="1389" y="322"/>
                    <a:pt x="1092"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733" name="Google Shape;1733;p21"/>
          <p:cNvGrpSpPr/>
          <p:nvPr/>
        </p:nvGrpSpPr>
        <p:grpSpPr>
          <a:xfrm>
            <a:off x="8455187" y="1287478"/>
            <a:ext cx="883262" cy="242091"/>
            <a:chOff x="2300350" y="2601250"/>
            <a:chExt cx="2275275" cy="623625"/>
          </a:xfrm>
        </p:grpSpPr>
        <p:sp>
          <p:nvSpPr>
            <p:cNvPr id="1734" name="Google Shape;1734;p21"/>
            <p:cNvSpPr/>
            <p:nvPr/>
          </p:nvSpPr>
          <p:spPr>
            <a:xfrm>
              <a:off x="2300350" y="2601250"/>
              <a:ext cx="392100" cy="623625"/>
            </a:xfrm>
            <a:custGeom>
              <a:avLst/>
              <a:gdLst/>
              <a:ahLst/>
              <a:cxnLst/>
              <a:rect l="l" t="t" r="r" b="b"/>
              <a:pathLst>
                <a:path w="15684" h="24945" extrusionOk="0">
                  <a:moveTo>
                    <a:pt x="12720" y="0"/>
                  </a:moveTo>
                  <a:cubicBezTo>
                    <a:pt x="13337" y="0"/>
                    <a:pt x="14078" y="247"/>
                    <a:pt x="14572" y="741"/>
                  </a:cubicBezTo>
                  <a:cubicBezTo>
                    <a:pt x="15684" y="1852"/>
                    <a:pt x="15684" y="3581"/>
                    <a:pt x="14572" y="4569"/>
                  </a:cubicBezTo>
                  <a:lnTo>
                    <a:pt x="6792" y="12349"/>
                  </a:lnTo>
                  <a:lnTo>
                    <a:pt x="14572" y="20128"/>
                  </a:lnTo>
                  <a:cubicBezTo>
                    <a:pt x="15684" y="21240"/>
                    <a:pt x="15684" y="22845"/>
                    <a:pt x="14572" y="23957"/>
                  </a:cubicBezTo>
                  <a:cubicBezTo>
                    <a:pt x="13584" y="24944"/>
                    <a:pt x="11855" y="24944"/>
                    <a:pt x="10744" y="23957"/>
                  </a:cubicBezTo>
                  <a:lnTo>
                    <a:pt x="1112" y="14325"/>
                  </a:lnTo>
                  <a:cubicBezTo>
                    <a:pt x="1" y="13213"/>
                    <a:pt x="1" y="11484"/>
                    <a:pt x="1112" y="10496"/>
                  </a:cubicBezTo>
                  <a:lnTo>
                    <a:pt x="10744" y="741"/>
                  </a:lnTo>
                  <a:cubicBezTo>
                    <a:pt x="11361" y="247"/>
                    <a:pt x="11979" y="0"/>
                    <a:pt x="127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35" name="Google Shape;1735;p21"/>
            <p:cNvSpPr/>
            <p:nvPr/>
          </p:nvSpPr>
          <p:spPr>
            <a:xfrm>
              <a:off x="2680075" y="2601250"/>
              <a:ext cx="389025" cy="623625"/>
            </a:xfrm>
            <a:custGeom>
              <a:avLst/>
              <a:gdLst/>
              <a:ahLst/>
              <a:cxnLst/>
              <a:rect l="l" t="t" r="r" b="b"/>
              <a:pathLst>
                <a:path w="15561" h="24945" extrusionOk="0">
                  <a:moveTo>
                    <a:pt x="12596" y="0"/>
                  </a:moveTo>
                  <a:cubicBezTo>
                    <a:pt x="13337" y="0"/>
                    <a:pt x="13955" y="247"/>
                    <a:pt x="14449" y="741"/>
                  </a:cubicBezTo>
                  <a:cubicBezTo>
                    <a:pt x="15560" y="1852"/>
                    <a:pt x="15560" y="3581"/>
                    <a:pt x="14449" y="4569"/>
                  </a:cubicBezTo>
                  <a:lnTo>
                    <a:pt x="6669" y="12349"/>
                  </a:lnTo>
                  <a:lnTo>
                    <a:pt x="14449" y="20128"/>
                  </a:lnTo>
                  <a:cubicBezTo>
                    <a:pt x="15560" y="21240"/>
                    <a:pt x="15560" y="22845"/>
                    <a:pt x="14449" y="23957"/>
                  </a:cubicBezTo>
                  <a:cubicBezTo>
                    <a:pt x="13461" y="24944"/>
                    <a:pt x="11732" y="24944"/>
                    <a:pt x="10621" y="23957"/>
                  </a:cubicBezTo>
                  <a:lnTo>
                    <a:pt x="988" y="14325"/>
                  </a:lnTo>
                  <a:cubicBezTo>
                    <a:pt x="1" y="13213"/>
                    <a:pt x="1" y="11484"/>
                    <a:pt x="988" y="10496"/>
                  </a:cubicBezTo>
                  <a:lnTo>
                    <a:pt x="10621" y="741"/>
                  </a:lnTo>
                  <a:cubicBezTo>
                    <a:pt x="11238"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36" name="Google Shape;1736;p21"/>
            <p:cNvSpPr/>
            <p:nvPr/>
          </p:nvSpPr>
          <p:spPr>
            <a:xfrm>
              <a:off x="3056725" y="2601250"/>
              <a:ext cx="389000" cy="623625"/>
            </a:xfrm>
            <a:custGeom>
              <a:avLst/>
              <a:gdLst/>
              <a:ahLst/>
              <a:cxnLst/>
              <a:rect l="l" t="t" r="r" b="b"/>
              <a:pathLst>
                <a:path w="15560" h="24945" extrusionOk="0">
                  <a:moveTo>
                    <a:pt x="12596" y="0"/>
                  </a:moveTo>
                  <a:cubicBezTo>
                    <a:pt x="13337" y="0"/>
                    <a:pt x="13954" y="247"/>
                    <a:pt x="14448" y="741"/>
                  </a:cubicBezTo>
                  <a:cubicBezTo>
                    <a:pt x="15559" y="1852"/>
                    <a:pt x="15559" y="3581"/>
                    <a:pt x="14448" y="4569"/>
                  </a:cubicBezTo>
                  <a:lnTo>
                    <a:pt x="6792" y="12349"/>
                  </a:lnTo>
                  <a:lnTo>
                    <a:pt x="14448" y="20128"/>
                  </a:lnTo>
                  <a:cubicBezTo>
                    <a:pt x="15559" y="21240"/>
                    <a:pt x="15559" y="22845"/>
                    <a:pt x="14448" y="23957"/>
                  </a:cubicBezTo>
                  <a:cubicBezTo>
                    <a:pt x="13460" y="24944"/>
                    <a:pt x="11731" y="24944"/>
                    <a:pt x="10743" y="23957"/>
                  </a:cubicBezTo>
                  <a:lnTo>
                    <a:pt x="988" y="14325"/>
                  </a:lnTo>
                  <a:cubicBezTo>
                    <a:pt x="0" y="13213"/>
                    <a:pt x="0" y="11484"/>
                    <a:pt x="988" y="10496"/>
                  </a:cubicBezTo>
                  <a:lnTo>
                    <a:pt x="10743" y="741"/>
                  </a:lnTo>
                  <a:cubicBezTo>
                    <a:pt x="11237"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37" name="Google Shape;1737;p21"/>
            <p:cNvSpPr/>
            <p:nvPr/>
          </p:nvSpPr>
          <p:spPr>
            <a:xfrm>
              <a:off x="3433350"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1" y="13213"/>
                    <a:pt x="1"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38" name="Google Shape;1738;p21"/>
            <p:cNvSpPr/>
            <p:nvPr/>
          </p:nvSpPr>
          <p:spPr>
            <a:xfrm>
              <a:off x="3810000" y="2601250"/>
              <a:ext cx="389000" cy="623625"/>
            </a:xfrm>
            <a:custGeom>
              <a:avLst/>
              <a:gdLst/>
              <a:ahLst/>
              <a:cxnLst/>
              <a:rect l="l" t="t" r="r" b="b"/>
              <a:pathLst>
                <a:path w="15560" h="24945" extrusionOk="0">
                  <a:moveTo>
                    <a:pt x="12596" y="0"/>
                  </a:moveTo>
                  <a:cubicBezTo>
                    <a:pt x="13337" y="0"/>
                    <a:pt x="13954" y="247"/>
                    <a:pt x="14572" y="741"/>
                  </a:cubicBezTo>
                  <a:cubicBezTo>
                    <a:pt x="15559" y="1852"/>
                    <a:pt x="15559" y="3581"/>
                    <a:pt x="14572" y="4569"/>
                  </a:cubicBezTo>
                  <a:lnTo>
                    <a:pt x="6792" y="12349"/>
                  </a:lnTo>
                  <a:lnTo>
                    <a:pt x="14572" y="20128"/>
                  </a:lnTo>
                  <a:cubicBezTo>
                    <a:pt x="15559" y="21240"/>
                    <a:pt x="15559" y="22845"/>
                    <a:pt x="14572" y="23957"/>
                  </a:cubicBezTo>
                  <a:cubicBezTo>
                    <a:pt x="13460" y="24944"/>
                    <a:pt x="11731" y="24944"/>
                    <a:pt x="10743" y="23957"/>
                  </a:cubicBezTo>
                  <a:lnTo>
                    <a:pt x="988" y="14325"/>
                  </a:lnTo>
                  <a:cubicBezTo>
                    <a:pt x="0" y="13213"/>
                    <a:pt x="0" y="11484"/>
                    <a:pt x="988" y="10496"/>
                  </a:cubicBezTo>
                  <a:lnTo>
                    <a:pt x="10743" y="741"/>
                  </a:lnTo>
                  <a:cubicBezTo>
                    <a:pt x="11237" y="247"/>
                    <a:pt x="11978"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39" name="Google Shape;1739;p21"/>
            <p:cNvSpPr/>
            <p:nvPr/>
          </p:nvSpPr>
          <p:spPr>
            <a:xfrm>
              <a:off x="4186625"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0" y="13213"/>
                    <a:pt x="0"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four columns">
  <p:cSld name="BLANK_6">
    <p:spTree>
      <p:nvGrpSpPr>
        <p:cNvPr id="1" name="Shape 1740"/>
        <p:cNvGrpSpPr/>
        <p:nvPr/>
      </p:nvGrpSpPr>
      <p:grpSpPr>
        <a:xfrm>
          <a:off x="0" y="0"/>
          <a:ext cx="0" cy="0"/>
          <a:chOff x="0" y="0"/>
          <a:chExt cx="0" cy="0"/>
        </a:xfrm>
      </p:grpSpPr>
      <p:grpSp>
        <p:nvGrpSpPr>
          <p:cNvPr id="1741" name="Google Shape;1741;p22"/>
          <p:cNvGrpSpPr/>
          <p:nvPr/>
        </p:nvGrpSpPr>
        <p:grpSpPr>
          <a:xfrm>
            <a:off x="-24" y="-27"/>
            <a:ext cx="9143711" cy="5143338"/>
            <a:chOff x="597550" y="708125"/>
            <a:chExt cx="6449225" cy="4193850"/>
          </a:xfrm>
        </p:grpSpPr>
        <p:sp>
          <p:nvSpPr>
            <p:cNvPr id="1742" name="Google Shape;1742;p22"/>
            <p:cNvSpPr/>
            <p:nvPr/>
          </p:nvSpPr>
          <p:spPr>
            <a:xfrm>
              <a:off x="597550" y="489360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43" name="Google Shape;1743;p22"/>
            <p:cNvSpPr/>
            <p:nvPr/>
          </p:nvSpPr>
          <p:spPr>
            <a:xfrm>
              <a:off x="597550" y="478037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44" name="Google Shape;1744;p22"/>
            <p:cNvSpPr/>
            <p:nvPr/>
          </p:nvSpPr>
          <p:spPr>
            <a:xfrm>
              <a:off x="597550" y="466715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45" name="Google Shape;1745;p22"/>
            <p:cNvSpPr/>
            <p:nvPr/>
          </p:nvSpPr>
          <p:spPr>
            <a:xfrm>
              <a:off x="597550" y="45539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46" name="Google Shape;1746;p22"/>
            <p:cNvSpPr/>
            <p:nvPr/>
          </p:nvSpPr>
          <p:spPr>
            <a:xfrm>
              <a:off x="597550" y="44414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47" name="Google Shape;1747;p22"/>
            <p:cNvSpPr/>
            <p:nvPr/>
          </p:nvSpPr>
          <p:spPr>
            <a:xfrm>
              <a:off x="597550" y="43282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48" name="Google Shape;1748;p22"/>
            <p:cNvSpPr/>
            <p:nvPr/>
          </p:nvSpPr>
          <p:spPr>
            <a:xfrm>
              <a:off x="597550" y="421502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49" name="Google Shape;1749;p22"/>
            <p:cNvSpPr/>
            <p:nvPr/>
          </p:nvSpPr>
          <p:spPr>
            <a:xfrm>
              <a:off x="597550" y="410180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50" name="Google Shape;1750;p22"/>
            <p:cNvSpPr/>
            <p:nvPr/>
          </p:nvSpPr>
          <p:spPr>
            <a:xfrm>
              <a:off x="597550" y="398857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51" name="Google Shape;1751;p22"/>
            <p:cNvSpPr/>
            <p:nvPr/>
          </p:nvSpPr>
          <p:spPr>
            <a:xfrm>
              <a:off x="597550" y="38753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52" name="Google Shape;1752;p22"/>
            <p:cNvSpPr/>
            <p:nvPr/>
          </p:nvSpPr>
          <p:spPr>
            <a:xfrm>
              <a:off x="597550" y="37621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53" name="Google Shape;1753;p22"/>
            <p:cNvSpPr/>
            <p:nvPr/>
          </p:nvSpPr>
          <p:spPr>
            <a:xfrm>
              <a:off x="597550" y="3649650"/>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54" name="Google Shape;1754;p22"/>
            <p:cNvSpPr/>
            <p:nvPr/>
          </p:nvSpPr>
          <p:spPr>
            <a:xfrm>
              <a:off x="597550" y="3536425"/>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55" name="Google Shape;1755;p22"/>
            <p:cNvSpPr/>
            <p:nvPr/>
          </p:nvSpPr>
          <p:spPr>
            <a:xfrm>
              <a:off x="597550" y="3423225"/>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56" name="Google Shape;1756;p22"/>
            <p:cNvSpPr/>
            <p:nvPr/>
          </p:nvSpPr>
          <p:spPr>
            <a:xfrm>
              <a:off x="597550" y="3310000"/>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57" name="Google Shape;1757;p22"/>
            <p:cNvSpPr/>
            <p:nvPr/>
          </p:nvSpPr>
          <p:spPr>
            <a:xfrm>
              <a:off x="597550" y="3196775"/>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58" name="Google Shape;1758;p22"/>
            <p:cNvSpPr/>
            <p:nvPr/>
          </p:nvSpPr>
          <p:spPr>
            <a:xfrm>
              <a:off x="597550" y="30835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59" name="Google Shape;1759;p22"/>
            <p:cNvSpPr/>
            <p:nvPr/>
          </p:nvSpPr>
          <p:spPr>
            <a:xfrm>
              <a:off x="597550" y="29703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60" name="Google Shape;1760;p22"/>
            <p:cNvSpPr/>
            <p:nvPr/>
          </p:nvSpPr>
          <p:spPr>
            <a:xfrm>
              <a:off x="597550" y="2857850"/>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61" name="Google Shape;1761;p22"/>
            <p:cNvSpPr/>
            <p:nvPr/>
          </p:nvSpPr>
          <p:spPr>
            <a:xfrm>
              <a:off x="597550" y="2744625"/>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62" name="Google Shape;1762;p22"/>
            <p:cNvSpPr/>
            <p:nvPr/>
          </p:nvSpPr>
          <p:spPr>
            <a:xfrm>
              <a:off x="597550" y="263140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63" name="Google Shape;1763;p22"/>
            <p:cNvSpPr/>
            <p:nvPr/>
          </p:nvSpPr>
          <p:spPr>
            <a:xfrm>
              <a:off x="597550" y="251817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64" name="Google Shape;1764;p22"/>
            <p:cNvSpPr/>
            <p:nvPr/>
          </p:nvSpPr>
          <p:spPr>
            <a:xfrm>
              <a:off x="597550" y="240495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65" name="Google Shape;1765;p22"/>
            <p:cNvSpPr/>
            <p:nvPr/>
          </p:nvSpPr>
          <p:spPr>
            <a:xfrm>
              <a:off x="597550" y="22917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66" name="Google Shape;1766;p22"/>
            <p:cNvSpPr/>
            <p:nvPr/>
          </p:nvSpPr>
          <p:spPr>
            <a:xfrm>
              <a:off x="597550" y="21792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67" name="Google Shape;1767;p22"/>
            <p:cNvSpPr/>
            <p:nvPr/>
          </p:nvSpPr>
          <p:spPr>
            <a:xfrm>
              <a:off x="597550" y="20660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68" name="Google Shape;1768;p22"/>
            <p:cNvSpPr/>
            <p:nvPr/>
          </p:nvSpPr>
          <p:spPr>
            <a:xfrm>
              <a:off x="597550" y="1952825"/>
              <a:ext cx="6449225" cy="7625"/>
            </a:xfrm>
            <a:custGeom>
              <a:avLst/>
              <a:gdLst/>
              <a:ahLst/>
              <a:cxnLst/>
              <a:rect l="l" t="t" r="r" b="b"/>
              <a:pathLst>
                <a:path w="257969" h="305" extrusionOk="0">
                  <a:moveTo>
                    <a:pt x="0" y="1"/>
                  </a:moveTo>
                  <a:lnTo>
                    <a:pt x="257969" y="1"/>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69" name="Google Shape;1769;p22"/>
            <p:cNvSpPr/>
            <p:nvPr/>
          </p:nvSpPr>
          <p:spPr>
            <a:xfrm>
              <a:off x="597550" y="183960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70" name="Google Shape;1770;p22"/>
            <p:cNvSpPr/>
            <p:nvPr/>
          </p:nvSpPr>
          <p:spPr>
            <a:xfrm>
              <a:off x="597550" y="172637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71" name="Google Shape;1771;p22"/>
            <p:cNvSpPr/>
            <p:nvPr/>
          </p:nvSpPr>
          <p:spPr>
            <a:xfrm>
              <a:off x="597550" y="161315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72" name="Google Shape;1772;p22"/>
            <p:cNvSpPr/>
            <p:nvPr/>
          </p:nvSpPr>
          <p:spPr>
            <a:xfrm>
              <a:off x="597550" y="14999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73" name="Google Shape;1773;p22"/>
            <p:cNvSpPr/>
            <p:nvPr/>
          </p:nvSpPr>
          <p:spPr>
            <a:xfrm>
              <a:off x="597550" y="13874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74" name="Google Shape;1774;p22"/>
            <p:cNvSpPr/>
            <p:nvPr/>
          </p:nvSpPr>
          <p:spPr>
            <a:xfrm>
              <a:off x="597550" y="12742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75" name="Google Shape;1775;p22"/>
            <p:cNvSpPr/>
            <p:nvPr/>
          </p:nvSpPr>
          <p:spPr>
            <a:xfrm>
              <a:off x="597550" y="11610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76" name="Google Shape;1776;p22"/>
            <p:cNvSpPr/>
            <p:nvPr/>
          </p:nvSpPr>
          <p:spPr>
            <a:xfrm>
              <a:off x="597550" y="104780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77" name="Google Shape;1777;p22"/>
            <p:cNvSpPr/>
            <p:nvPr/>
          </p:nvSpPr>
          <p:spPr>
            <a:xfrm>
              <a:off x="597550" y="93457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78" name="Google Shape;1778;p22"/>
            <p:cNvSpPr/>
            <p:nvPr/>
          </p:nvSpPr>
          <p:spPr>
            <a:xfrm>
              <a:off x="597550" y="8213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79" name="Google Shape;1779;p22"/>
            <p:cNvSpPr/>
            <p:nvPr/>
          </p:nvSpPr>
          <p:spPr>
            <a:xfrm>
              <a:off x="597550" y="70812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780" name="Google Shape;1780;p22"/>
          <p:cNvSpPr txBox="1">
            <a:spLocks noGrp="1"/>
          </p:cNvSpPr>
          <p:nvPr>
            <p:ph type="title"/>
          </p:nvPr>
        </p:nvSpPr>
        <p:spPr>
          <a:xfrm>
            <a:off x="2246574" y="1636039"/>
            <a:ext cx="2019300" cy="273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000"/>
              <a:buNone/>
              <a:defRPr sz="1800"/>
            </a:lvl1pPr>
            <a:lvl2pPr lvl="1" algn="ctr" rtl="0">
              <a:spcBef>
                <a:spcPts val="0"/>
              </a:spcBef>
              <a:spcAft>
                <a:spcPts val="0"/>
              </a:spcAft>
              <a:buSzPts val="2000"/>
              <a:buNone/>
              <a:defRPr sz="2000"/>
            </a:lvl2pPr>
            <a:lvl3pPr lvl="2" algn="ctr" rtl="0">
              <a:spcBef>
                <a:spcPts val="0"/>
              </a:spcBef>
              <a:spcAft>
                <a:spcPts val="0"/>
              </a:spcAft>
              <a:buSzPts val="2000"/>
              <a:buNone/>
              <a:defRPr sz="2000"/>
            </a:lvl3pPr>
            <a:lvl4pPr lvl="3" algn="ctr" rtl="0">
              <a:spcBef>
                <a:spcPts val="0"/>
              </a:spcBef>
              <a:spcAft>
                <a:spcPts val="0"/>
              </a:spcAft>
              <a:buSzPts val="2000"/>
              <a:buNone/>
              <a:defRPr sz="2000"/>
            </a:lvl4pPr>
            <a:lvl5pPr lvl="4" algn="ctr" rtl="0">
              <a:spcBef>
                <a:spcPts val="0"/>
              </a:spcBef>
              <a:spcAft>
                <a:spcPts val="0"/>
              </a:spcAft>
              <a:buSzPts val="2000"/>
              <a:buNone/>
              <a:defRPr sz="2000"/>
            </a:lvl5pPr>
            <a:lvl6pPr lvl="5" algn="ctr" rtl="0">
              <a:spcBef>
                <a:spcPts val="0"/>
              </a:spcBef>
              <a:spcAft>
                <a:spcPts val="0"/>
              </a:spcAft>
              <a:buSzPts val="2000"/>
              <a:buNone/>
              <a:defRPr sz="2000"/>
            </a:lvl6pPr>
            <a:lvl7pPr lvl="6" algn="ctr" rtl="0">
              <a:spcBef>
                <a:spcPts val="0"/>
              </a:spcBef>
              <a:spcAft>
                <a:spcPts val="0"/>
              </a:spcAft>
              <a:buSzPts val="2000"/>
              <a:buNone/>
              <a:defRPr sz="2000"/>
            </a:lvl7pPr>
            <a:lvl8pPr lvl="7" algn="ctr" rtl="0">
              <a:spcBef>
                <a:spcPts val="0"/>
              </a:spcBef>
              <a:spcAft>
                <a:spcPts val="0"/>
              </a:spcAft>
              <a:buSzPts val="2000"/>
              <a:buNone/>
              <a:defRPr sz="2000"/>
            </a:lvl8pPr>
            <a:lvl9pPr lvl="8" algn="ctr" rtl="0">
              <a:spcBef>
                <a:spcPts val="0"/>
              </a:spcBef>
              <a:spcAft>
                <a:spcPts val="0"/>
              </a:spcAft>
              <a:buSzPts val="2000"/>
              <a:buNone/>
              <a:defRPr sz="2000"/>
            </a:lvl9pPr>
          </a:lstStyle>
          <a:p>
            <a:endParaRPr/>
          </a:p>
        </p:txBody>
      </p:sp>
      <p:sp>
        <p:nvSpPr>
          <p:cNvPr id="1781" name="Google Shape;1781;p22"/>
          <p:cNvSpPr txBox="1">
            <a:spLocks noGrp="1"/>
          </p:cNvSpPr>
          <p:nvPr>
            <p:ph type="subTitle" idx="1"/>
          </p:nvPr>
        </p:nvSpPr>
        <p:spPr>
          <a:xfrm>
            <a:off x="2123424" y="2032039"/>
            <a:ext cx="2265600" cy="5313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782" name="Google Shape;1782;p22"/>
          <p:cNvSpPr txBox="1">
            <a:spLocks noGrp="1"/>
          </p:cNvSpPr>
          <p:nvPr>
            <p:ph type="title" idx="2"/>
          </p:nvPr>
        </p:nvSpPr>
        <p:spPr>
          <a:xfrm>
            <a:off x="6172578" y="1636039"/>
            <a:ext cx="2019300" cy="273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000"/>
              <a:buNone/>
              <a:defRPr sz="1800"/>
            </a:lvl1pPr>
            <a:lvl2pPr lvl="1" algn="ctr" rtl="0">
              <a:spcBef>
                <a:spcPts val="0"/>
              </a:spcBef>
              <a:spcAft>
                <a:spcPts val="0"/>
              </a:spcAft>
              <a:buSzPts val="2000"/>
              <a:buNone/>
              <a:defRPr sz="2000"/>
            </a:lvl2pPr>
            <a:lvl3pPr lvl="2" algn="ctr" rtl="0">
              <a:spcBef>
                <a:spcPts val="0"/>
              </a:spcBef>
              <a:spcAft>
                <a:spcPts val="0"/>
              </a:spcAft>
              <a:buSzPts val="2000"/>
              <a:buNone/>
              <a:defRPr sz="2000"/>
            </a:lvl3pPr>
            <a:lvl4pPr lvl="3" algn="ctr" rtl="0">
              <a:spcBef>
                <a:spcPts val="0"/>
              </a:spcBef>
              <a:spcAft>
                <a:spcPts val="0"/>
              </a:spcAft>
              <a:buSzPts val="2000"/>
              <a:buNone/>
              <a:defRPr sz="2000"/>
            </a:lvl4pPr>
            <a:lvl5pPr lvl="4" algn="ctr" rtl="0">
              <a:spcBef>
                <a:spcPts val="0"/>
              </a:spcBef>
              <a:spcAft>
                <a:spcPts val="0"/>
              </a:spcAft>
              <a:buSzPts val="2000"/>
              <a:buNone/>
              <a:defRPr sz="2000"/>
            </a:lvl5pPr>
            <a:lvl6pPr lvl="5" algn="ctr" rtl="0">
              <a:spcBef>
                <a:spcPts val="0"/>
              </a:spcBef>
              <a:spcAft>
                <a:spcPts val="0"/>
              </a:spcAft>
              <a:buSzPts val="2000"/>
              <a:buNone/>
              <a:defRPr sz="2000"/>
            </a:lvl6pPr>
            <a:lvl7pPr lvl="6" algn="ctr" rtl="0">
              <a:spcBef>
                <a:spcPts val="0"/>
              </a:spcBef>
              <a:spcAft>
                <a:spcPts val="0"/>
              </a:spcAft>
              <a:buSzPts val="2000"/>
              <a:buNone/>
              <a:defRPr sz="2000"/>
            </a:lvl7pPr>
            <a:lvl8pPr lvl="7" algn="ctr" rtl="0">
              <a:spcBef>
                <a:spcPts val="0"/>
              </a:spcBef>
              <a:spcAft>
                <a:spcPts val="0"/>
              </a:spcAft>
              <a:buSzPts val="2000"/>
              <a:buNone/>
              <a:defRPr sz="2000"/>
            </a:lvl8pPr>
            <a:lvl9pPr lvl="8" algn="ctr" rtl="0">
              <a:spcBef>
                <a:spcPts val="0"/>
              </a:spcBef>
              <a:spcAft>
                <a:spcPts val="0"/>
              </a:spcAft>
              <a:buSzPts val="2000"/>
              <a:buNone/>
              <a:defRPr sz="2000"/>
            </a:lvl9pPr>
          </a:lstStyle>
          <a:p>
            <a:endParaRPr/>
          </a:p>
        </p:txBody>
      </p:sp>
      <p:sp>
        <p:nvSpPr>
          <p:cNvPr id="1783" name="Google Shape;1783;p22"/>
          <p:cNvSpPr txBox="1">
            <a:spLocks noGrp="1"/>
          </p:cNvSpPr>
          <p:nvPr>
            <p:ph type="subTitle" idx="3"/>
          </p:nvPr>
        </p:nvSpPr>
        <p:spPr>
          <a:xfrm>
            <a:off x="6049428" y="2032039"/>
            <a:ext cx="2265600" cy="5313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784" name="Google Shape;1784;p22"/>
          <p:cNvSpPr txBox="1">
            <a:spLocks noGrp="1"/>
          </p:cNvSpPr>
          <p:nvPr>
            <p:ph type="title" idx="4"/>
          </p:nvPr>
        </p:nvSpPr>
        <p:spPr>
          <a:xfrm>
            <a:off x="2204274" y="3315400"/>
            <a:ext cx="2103900" cy="273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000"/>
              <a:buNone/>
              <a:defRPr sz="1800"/>
            </a:lvl1pPr>
            <a:lvl2pPr lvl="1" algn="ctr" rtl="0">
              <a:spcBef>
                <a:spcPts val="0"/>
              </a:spcBef>
              <a:spcAft>
                <a:spcPts val="0"/>
              </a:spcAft>
              <a:buSzPts val="2000"/>
              <a:buNone/>
              <a:defRPr sz="2000"/>
            </a:lvl2pPr>
            <a:lvl3pPr lvl="2" algn="ctr" rtl="0">
              <a:spcBef>
                <a:spcPts val="0"/>
              </a:spcBef>
              <a:spcAft>
                <a:spcPts val="0"/>
              </a:spcAft>
              <a:buSzPts val="2000"/>
              <a:buNone/>
              <a:defRPr sz="2000"/>
            </a:lvl3pPr>
            <a:lvl4pPr lvl="3" algn="ctr" rtl="0">
              <a:spcBef>
                <a:spcPts val="0"/>
              </a:spcBef>
              <a:spcAft>
                <a:spcPts val="0"/>
              </a:spcAft>
              <a:buSzPts val="2000"/>
              <a:buNone/>
              <a:defRPr sz="2000"/>
            </a:lvl4pPr>
            <a:lvl5pPr lvl="4" algn="ctr" rtl="0">
              <a:spcBef>
                <a:spcPts val="0"/>
              </a:spcBef>
              <a:spcAft>
                <a:spcPts val="0"/>
              </a:spcAft>
              <a:buSzPts val="2000"/>
              <a:buNone/>
              <a:defRPr sz="2000"/>
            </a:lvl5pPr>
            <a:lvl6pPr lvl="5" algn="ctr" rtl="0">
              <a:spcBef>
                <a:spcPts val="0"/>
              </a:spcBef>
              <a:spcAft>
                <a:spcPts val="0"/>
              </a:spcAft>
              <a:buSzPts val="2000"/>
              <a:buNone/>
              <a:defRPr sz="2000"/>
            </a:lvl6pPr>
            <a:lvl7pPr lvl="6" algn="ctr" rtl="0">
              <a:spcBef>
                <a:spcPts val="0"/>
              </a:spcBef>
              <a:spcAft>
                <a:spcPts val="0"/>
              </a:spcAft>
              <a:buSzPts val="2000"/>
              <a:buNone/>
              <a:defRPr sz="2000"/>
            </a:lvl7pPr>
            <a:lvl8pPr lvl="7" algn="ctr" rtl="0">
              <a:spcBef>
                <a:spcPts val="0"/>
              </a:spcBef>
              <a:spcAft>
                <a:spcPts val="0"/>
              </a:spcAft>
              <a:buSzPts val="2000"/>
              <a:buNone/>
              <a:defRPr sz="2000"/>
            </a:lvl8pPr>
            <a:lvl9pPr lvl="8" algn="ctr" rtl="0">
              <a:spcBef>
                <a:spcPts val="0"/>
              </a:spcBef>
              <a:spcAft>
                <a:spcPts val="0"/>
              </a:spcAft>
              <a:buSzPts val="2000"/>
              <a:buNone/>
              <a:defRPr sz="2000"/>
            </a:lvl9pPr>
          </a:lstStyle>
          <a:p>
            <a:endParaRPr/>
          </a:p>
        </p:txBody>
      </p:sp>
      <p:sp>
        <p:nvSpPr>
          <p:cNvPr id="1785" name="Google Shape;1785;p22"/>
          <p:cNvSpPr txBox="1">
            <a:spLocks noGrp="1"/>
          </p:cNvSpPr>
          <p:nvPr>
            <p:ph type="subTitle" idx="5"/>
          </p:nvPr>
        </p:nvSpPr>
        <p:spPr>
          <a:xfrm>
            <a:off x="2123424" y="3711400"/>
            <a:ext cx="2265600" cy="5313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786" name="Google Shape;1786;p22"/>
          <p:cNvSpPr txBox="1">
            <a:spLocks noGrp="1"/>
          </p:cNvSpPr>
          <p:nvPr>
            <p:ph type="title" idx="6"/>
          </p:nvPr>
        </p:nvSpPr>
        <p:spPr>
          <a:xfrm>
            <a:off x="6172578" y="3315400"/>
            <a:ext cx="2019300" cy="273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000"/>
              <a:buNone/>
              <a:defRPr sz="1800"/>
            </a:lvl1pPr>
            <a:lvl2pPr lvl="1" algn="ctr" rtl="0">
              <a:spcBef>
                <a:spcPts val="0"/>
              </a:spcBef>
              <a:spcAft>
                <a:spcPts val="0"/>
              </a:spcAft>
              <a:buSzPts val="2000"/>
              <a:buNone/>
              <a:defRPr sz="2000"/>
            </a:lvl2pPr>
            <a:lvl3pPr lvl="2" algn="ctr" rtl="0">
              <a:spcBef>
                <a:spcPts val="0"/>
              </a:spcBef>
              <a:spcAft>
                <a:spcPts val="0"/>
              </a:spcAft>
              <a:buSzPts val="2000"/>
              <a:buNone/>
              <a:defRPr sz="2000"/>
            </a:lvl3pPr>
            <a:lvl4pPr lvl="3" algn="ctr" rtl="0">
              <a:spcBef>
                <a:spcPts val="0"/>
              </a:spcBef>
              <a:spcAft>
                <a:spcPts val="0"/>
              </a:spcAft>
              <a:buSzPts val="2000"/>
              <a:buNone/>
              <a:defRPr sz="2000"/>
            </a:lvl4pPr>
            <a:lvl5pPr lvl="4" algn="ctr" rtl="0">
              <a:spcBef>
                <a:spcPts val="0"/>
              </a:spcBef>
              <a:spcAft>
                <a:spcPts val="0"/>
              </a:spcAft>
              <a:buSzPts val="2000"/>
              <a:buNone/>
              <a:defRPr sz="2000"/>
            </a:lvl5pPr>
            <a:lvl6pPr lvl="5" algn="ctr" rtl="0">
              <a:spcBef>
                <a:spcPts val="0"/>
              </a:spcBef>
              <a:spcAft>
                <a:spcPts val="0"/>
              </a:spcAft>
              <a:buSzPts val="2000"/>
              <a:buNone/>
              <a:defRPr sz="2000"/>
            </a:lvl6pPr>
            <a:lvl7pPr lvl="6" algn="ctr" rtl="0">
              <a:spcBef>
                <a:spcPts val="0"/>
              </a:spcBef>
              <a:spcAft>
                <a:spcPts val="0"/>
              </a:spcAft>
              <a:buSzPts val="2000"/>
              <a:buNone/>
              <a:defRPr sz="2000"/>
            </a:lvl7pPr>
            <a:lvl8pPr lvl="7" algn="ctr" rtl="0">
              <a:spcBef>
                <a:spcPts val="0"/>
              </a:spcBef>
              <a:spcAft>
                <a:spcPts val="0"/>
              </a:spcAft>
              <a:buSzPts val="2000"/>
              <a:buNone/>
              <a:defRPr sz="2000"/>
            </a:lvl8pPr>
            <a:lvl9pPr lvl="8" algn="ctr" rtl="0">
              <a:spcBef>
                <a:spcPts val="0"/>
              </a:spcBef>
              <a:spcAft>
                <a:spcPts val="0"/>
              </a:spcAft>
              <a:buSzPts val="2000"/>
              <a:buNone/>
              <a:defRPr sz="2000"/>
            </a:lvl9pPr>
          </a:lstStyle>
          <a:p>
            <a:endParaRPr/>
          </a:p>
        </p:txBody>
      </p:sp>
      <p:sp>
        <p:nvSpPr>
          <p:cNvPr id="1787" name="Google Shape;1787;p22"/>
          <p:cNvSpPr txBox="1">
            <a:spLocks noGrp="1"/>
          </p:cNvSpPr>
          <p:nvPr>
            <p:ph type="subTitle" idx="7"/>
          </p:nvPr>
        </p:nvSpPr>
        <p:spPr>
          <a:xfrm>
            <a:off x="6049428" y="3711400"/>
            <a:ext cx="2265600" cy="5313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788" name="Google Shape;1788;p22"/>
          <p:cNvSpPr/>
          <p:nvPr/>
        </p:nvSpPr>
        <p:spPr>
          <a:xfrm>
            <a:off x="7" y="-99206"/>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1789" name="Google Shape;1789;p22"/>
          <p:cNvGrpSpPr/>
          <p:nvPr/>
        </p:nvGrpSpPr>
        <p:grpSpPr>
          <a:xfrm>
            <a:off x="-500742" y="161244"/>
            <a:ext cx="1520982" cy="302065"/>
            <a:chOff x="5642557" y="-150670"/>
            <a:chExt cx="1520982" cy="302065"/>
          </a:xfrm>
        </p:grpSpPr>
        <p:sp>
          <p:nvSpPr>
            <p:cNvPr id="1790" name="Google Shape;1790;p22"/>
            <p:cNvSpPr/>
            <p:nvPr/>
          </p:nvSpPr>
          <p:spPr>
            <a:xfrm>
              <a:off x="5736006" y="-104304"/>
              <a:ext cx="1335611" cy="209364"/>
            </a:xfrm>
            <a:custGeom>
              <a:avLst/>
              <a:gdLst/>
              <a:ahLst/>
              <a:cxnLst/>
              <a:rect l="l" t="t" r="r" b="b"/>
              <a:pathLst>
                <a:path w="42863" h="6719" fill="none" extrusionOk="0">
                  <a:moveTo>
                    <a:pt x="1" y="0"/>
                  </a:moveTo>
                  <a:lnTo>
                    <a:pt x="19064" y="0"/>
                  </a:lnTo>
                  <a:lnTo>
                    <a:pt x="25782" y="6718"/>
                  </a:lnTo>
                  <a:lnTo>
                    <a:pt x="42862" y="6718"/>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91" name="Google Shape;1791;p22"/>
            <p:cNvSpPr/>
            <p:nvPr/>
          </p:nvSpPr>
          <p:spPr>
            <a:xfrm>
              <a:off x="7071586" y="59442"/>
              <a:ext cx="91953" cy="91953"/>
            </a:xfrm>
            <a:custGeom>
              <a:avLst/>
              <a:gdLst/>
              <a:ahLst/>
              <a:cxnLst/>
              <a:rect l="l" t="t" r="r" b="b"/>
              <a:pathLst>
                <a:path w="2951" h="2951" fill="none" extrusionOk="0">
                  <a:moveTo>
                    <a:pt x="2950" y="1463"/>
                  </a:moveTo>
                  <a:cubicBezTo>
                    <a:pt x="2950" y="2281"/>
                    <a:pt x="2281" y="2951"/>
                    <a:pt x="1463" y="2951"/>
                  </a:cubicBezTo>
                  <a:cubicBezTo>
                    <a:pt x="645" y="2951"/>
                    <a:pt x="0" y="2281"/>
                    <a:pt x="0" y="1463"/>
                  </a:cubicBezTo>
                  <a:cubicBezTo>
                    <a:pt x="0" y="670"/>
                    <a:pt x="645" y="1"/>
                    <a:pt x="1463" y="1"/>
                  </a:cubicBezTo>
                  <a:cubicBezTo>
                    <a:pt x="2281" y="1"/>
                    <a:pt x="2950" y="670"/>
                    <a:pt x="2950" y="146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92" name="Google Shape;1792;p22"/>
            <p:cNvSpPr/>
            <p:nvPr/>
          </p:nvSpPr>
          <p:spPr>
            <a:xfrm>
              <a:off x="7095517" y="84152"/>
              <a:ext cx="43281" cy="42533"/>
            </a:xfrm>
            <a:custGeom>
              <a:avLst/>
              <a:gdLst/>
              <a:ahLst/>
              <a:cxnLst/>
              <a:rect l="l" t="t" r="r" b="b"/>
              <a:pathLst>
                <a:path w="1389" h="1365" extrusionOk="0">
                  <a:moveTo>
                    <a:pt x="695" y="1"/>
                  </a:moveTo>
                  <a:cubicBezTo>
                    <a:pt x="323" y="1"/>
                    <a:pt x="1" y="298"/>
                    <a:pt x="1" y="670"/>
                  </a:cubicBezTo>
                  <a:cubicBezTo>
                    <a:pt x="1" y="1067"/>
                    <a:pt x="323" y="1364"/>
                    <a:pt x="695" y="1364"/>
                  </a:cubicBezTo>
                  <a:cubicBezTo>
                    <a:pt x="1091" y="1364"/>
                    <a:pt x="1389" y="1067"/>
                    <a:pt x="1389" y="670"/>
                  </a:cubicBezTo>
                  <a:cubicBezTo>
                    <a:pt x="1389" y="298"/>
                    <a:pt x="1091" y="1"/>
                    <a:pt x="69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93" name="Google Shape;1793;p22"/>
            <p:cNvSpPr/>
            <p:nvPr/>
          </p:nvSpPr>
          <p:spPr>
            <a:xfrm>
              <a:off x="5642557" y="-150670"/>
              <a:ext cx="91953" cy="92732"/>
            </a:xfrm>
            <a:custGeom>
              <a:avLst/>
              <a:gdLst/>
              <a:ahLst/>
              <a:cxnLst/>
              <a:rect l="l" t="t" r="r" b="b"/>
              <a:pathLst>
                <a:path w="2951" h="2976" fill="none" extrusionOk="0">
                  <a:moveTo>
                    <a:pt x="2950" y="1488"/>
                  </a:moveTo>
                  <a:cubicBezTo>
                    <a:pt x="2950" y="2306"/>
                    <a:pt x="2281" y="2976"/>
                    <a:pt x="1463" y="2976"/>
                  </a:cubicBezTo>
                  <a:cubicBezTo>
                    <a:pt x="645" y="2976"/>
                    <a:pt x="0" y="2306"/>
                    <a:pt x="0" y="1488"/>
                  </a:cubicBezTo>
                  <a:cubicBezTo>
                    <a:pt x="0" y="670"/>
                    <a:pt x="645" y="1"/>
                    <a:pt x="1463" y="1"/>
                  </a:cubicBezTo>
                  <a:cubicBezTo>
                    <a:pt x="2281" y="1"/>
                    <a:pt x="2950" y="670"/>
                    <a:pt x="2950" y="1488"/>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94" name="Google Shape;1794;p22"/>
            <p:cNvSpPr/>
            <p:nvPr/>
          </p:nvSpPr>
          <p:spPr>
            <a:xfrm>
              <a:off x="5666488" y="-125929"/>
              <a:ext cx="43281" cy="43281"/>
            </a:xfrm>
            <a:custGeom>
              <a:avLst/>
              <a:gdLst/>
              <a:ahLst/>
              <a:cxnLst/>
              <a:rect l="l" t="t" r="r" b="b"/>
              <a:pathLst>
                <a:path w="1389" h="1389" extrusionOk="0">
                  <a:moveTo>
                    <a:pt x="695" y="0"/>
                  </a:moveTo>
                  <a:cubicBezTo>
                    <a:pt x="323" y="0"/>
                    <a:pt x="1" y="322"/>
                    <a:pt x="1" y="694"/>
                  </a:cubicBezTo>
                  <a:cubicBezTo>
                    <a:pt x="1" y="1066"/>
                    <a:pt x="323" y="1388"/>
                    <a:pt x="695" y="1388"/>
                  </a:cubicBezTo>
                  <a:cubicBezTo>
                    <a:pt x="1092" y="1388"/>
                    <a:pt x="1389" y="1066"/>
                    <a:pt x="1389" y="694"/>
                  </a:cubicBezTo>
                  <a:cubicBezTo>
                    <a:pt x="1389" y="322"/>
                    <a:pt x="1092"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795" name="Google Shape;1795;p22"/>
          <p:cNvGrpSpPr/>
          <p:nvPr/>
        </p:nvGrpSpPr>
        <p:grpSpPr>
          <a:xfrm rot="5400000">
            <a:off x="85100" y="2002025"/>
            <a:ext cx="98902" cy="553090"/>
            <a:chOff x="4898850" y="4820550"/>
            <a:chExt cx="98902" cy="553090"/>
          </a:xfrm>
        </p:grpSpPr>
        <p:sp>
          <p:nvSpPr>
            <p:cNvPr id="1796" name="Google Shape;1796;p22"/>
            <p:cNvSpPr/>
            <p:nvPr/>
          </p:nvSpPr>
          <p:spPr>
            <a:xfrm>
              <a:off x="4898850" y="4820550"/>
              <a:ext cx="98902" cy="98902"/>
            </a:xfrm>
            <a:custGeom>
              <a:avLst/>
              <a:gdLst/>
              <a:ahLst/>
              <a:cxnLst/>
              <a:rect l="l" t="t" r="r" b="b"/>
              <a:pathLst>
                <a:path w="3174" h="3174" fill="none" extrusionOk="0">
                  <a:moveTo>
                    <a:pt x="1810" y="124"/>
                  </a:moveTo>
                  <a:cubicBezTo>
                    <a:pt x="2603" y="248"/>
                    <a:pt x="3173" y="1017"/>
                    <a:pt x="3024" y="1810"/>
                  </a:cubicBezTo>
                  <a:cubicBezTo>
                    <a:pt x="2900" y="2603"/>
                    <a:pt x="2157" y="3173"/>
                    <a:pt x="1339" y="3025"/>
                  </a:cubicBezTo>
                  <a:cubicBezTo>
                    <a:pt x="545" y="2901"/>
                    <a:pt x="0" y="2157"/>
                    <a:pt x="124" y="1339"/>
                  </a:cubicBezTo>
                  <a:cubicBezTo>
                    <a:pt x="248" y="546"/>
                    <a:pt x="992" y="0"/>
                    <a:pt x="1810" y="124"/>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97" name="Google Shape;1797;p22"/>
            <p:cNvSpPr/>
            <p:nvPr/>
          </p:nvSpPr>
          <p:spPr>
            <a:xfrm>
              <a:off x="4924339" y="4847971"/>
              <a:ext cx="46366" cy="43094"/>
            </a:xfrm>
            <a:custGeom>
              <a:avLst/>
              <a:gdLst/>
              <a:ahLst/>
              <a:cxnLst/>
              <a:rect l="l" t="t" r="r" b="b"/>
              <a:pathLst>
                <a:path w="1488" h="1383" extrusionOk="0">
                  <a:moveTo>
                    <a:pt x="744" y="1"/>
                  </a:moveTo>
                  <a:cubicBezTo>
                    <a:pt x="417" y="1"/>
                    <a:pt x="119" y="253"/>
                    <a:pt x="74" y="583"/>
                  </a:cubicBezTo>
                  <a:cubicBezTo>
                    <a:pt x="0" y="955"/>
                    <a:pt x="273" y="1327"/>
                    <a:pt x="645" y="1376"/>
                  </a:cubicBezTo>
                  <a:cubicBezTo>
                    <a:pt x="676" y="1380"/>
                    <a:pt x="708" y="1383"/>
                    <a:pt x="739" y="1383"/>
                  </a:cubicBezTo>
                  <a:cubicBezTo>
                    <a:pt x="1074" y="1383"/>
                    <a:pt x="1370" y="1146"/>
                    <a:pt x="1438" y="806"/>
                  </a:cubicBezTo>
                  <a:cubicBezTo>
                    <a:pt x="1487" y="434"/>
                    <a:pt x="1240" y="62"/>
                    <a:pt x="868" y="13"/>
                  </a:cubicBezTo>
                  <a:cubicBezTo>
                    <a:pt x="826" y="4"/>
                    <a:pt x="785" y="1"/>
                    <a:pt x="74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98" name="Google Shape;1798;p22"/>
            <p:cNvSpPr/>
            <p:nvPr/>
          </p:nvSpPr>
          <p:spPr>
            <a:xfrm>
              <a:off x="4901935" y="5281687"/>
              <a:ext cx="91953" cy="91953"/>
            </a:xfrm>
            <a:custGeom>
              <a:avLst/>
              <a:gdLst/>
              <a:ahLst/>
              <a:cxnLst/>
              <a:rect l="l" t="t" r="r" b="b"/>
              <a:pathLst>
                <a:path w="2951" h="2951" fill="none" extrusionOk="0">
                  <a:moveTo>
                    <a:pt x="1463" y="2951"/>
                  </a:moveTo>
                  <a:cubicBezTo>
                    <a:pt x="645" y="2951"/>
                    <a:pt x="0" y="2306"/>
                    <a:pt x="0" y="1488"/>
                  </a:cubicBezTo>
                  <a:cubicBezTo>
                    <a:pt x="0" y="670"/>
                    <a:pt x="645" y="1"/>
                    <a:pt x="1463" y="1"/>
                  </a:cubicBezTo>
                  <a:cubicBezTo>
                    <a:pt x="2281" y="1"/>
                    <a:pt x="2950" y="670"/>
                    <a:pt x="2950" y="1488"/>
                  </a:cubicBezTo>
                  <a:cubicBezTo>
                    <a:pt x="2950" y="2306"/>
                    <a:pt x="2281" y="2951"/>
                    <a:pt x="1463" y="2951"/>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99" name="Google Shape;1799;p22"/>
            <p:cNvSpPr/>
            <p:nvPr/>
          </p:nvSpPr>
          <p:spPr>
            <a:xfrm>
              <a:off x="4925866" y="5306428"/>
              <a:ext cx="43281" cy="43281"/>
            </a:xfrm>
            <a:custGeom>
              <a:avLst/>
              <a:gdLst/>
              <a:ahLst/>
              <a:cxnLst/>
              <a:rect l="l" t="t" r="r" b="b"/>
              <a:pathLst>
                <a:path w="1389" h="1389" extrusionOk="0">
                  <a:moveTo>
                    <a:pt x="695" y="0"/>
                  </a:moveTo>
                  <a:cubicBezTo>
                    <a:pt x="323" y="0"/>
                    <a:pt x="1" y="297"/>
                    <a:pt x="1" y="694"/>
                  </a:cubicBezTo>
                  <a:cubicBezTo>
                    <a:pt x="1" y="1066"/>
                    <a:pt x="323" y="1388"/>
                    <a:pt x="695" y="1388"/>
                  </a:cubicBezTo>
                  <a:cubicBezTo>
                    <a:pt x="1091" y="1388"/>
                    <a:pt x="1389" y="1066"/>
                    <a:pt x="1389" y="694"/>
                  </a:cubicBezTo>
                  <a:cubicBezTo>
                    <a:pt x="1389" y="297"/>
                    <a:pt x="1091"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00" name="Google Shape;1800;p22"/>
            <p:cNvSpPr/>
            <p:nvPr/>
          </p:nvSpPr>
          <p:spPr>
            <a:xfrm>
              <a:off x="4942100" y="4917862"/>
              <a:ext cx="31" cy="358465"/>
            </a:xfrm>
            <a:custGeom>
              <a:avLst/>
              <a:gdLst/>
              <a:ahLst/>
              <a:cxnLst/>
              <a:rect l="l" t="t" r="r" b="b"/>
              <a:pathLst>
                <a:path w="1" h="11504" fill="none" extrusionOk="0">
                  <a:moveTo>
                    <a:pt x="0" y="11503"/>
                  </a:moveTo>
                  <a:lnTo>
                    <a:pt x="0" y="1"/>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801" name="Google Shape;1801;p22"/>
          <p:cNvGrpSpPr/>
          <p:nvPr/>
        </p:nvGrpSpPr>
        <p:grpSpPr>
          <a:xfrm flipH="1">
            <a:off x="5072421" y="4999731"/>
            <a:ext cx="1823016" cy="196994"/>
            <a:chOff x="7857346" y="4002005"/>
            <a:chExt cx="1823016" cy="196994"/>
          </a:xfrm>
        </p:grpSpPr>
        <p:sp>
          <p:nvSpPr>
            <p:cNvPr id="1802" name="Google Shape;1802;p22"/>
            <p:cNvSpPr/>
            <p:nvPr/>
          </p:nvSpPr>
          <p:spPr>
            <a:xfrm>
              <a:off x="7956216" y="4048371"/>
              <a:ext cx="1724145" cy="150627"/>
            </a:xfrm>
            <a:custGeom>
              <a:avLst/>
              <a:gdLst/>
              <a:ahLst/>
              <a:cxnLst/>
              <a:rect l="l" t="t" r="r" b="b"/>
              <a:pathLst>
                <a:path w="55332" h="4834" fill="none" extrusionOk="0">
                  <a:moveTo>
                    <a:pt x="55331" y="4834"/>
                  </a:moveTo>
                  <a:lnTo>
                    <a:pt x="28930" y="4834"/>
                  </a:lnTo>
                  <a:lnTo>
                    <a:pt x="27294" y="3198"/>
                  </a:lnTo>
                  <a:lnTo>
                    <a:pt x="24072" y="0"/>
                  </a:lnTo>
                  <a:lnTo>
                    <a:pt x="1" y="0"/>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03" name="Google Shape;1803;p22"/>
            <p:cNvSpPr/>
            <p:nvPr/>
          </p:nvSpPr>
          <p:spPr>
            <a:xfrm>
              <a:off x="7857346" y="4002005"/>
              <a:ext cx="91953" cy="91953"/>
            </a:xfrm>
            <a:custGeom>
              <a:avLst/>
              <a:gdLst/>
              <a:ahLst/>
              <a:cxnLst/>
              <a:rect l="l" t="t" r="r" b="b"/>
              <a:pathLst>
                <a:path w="2951" h="2951" fill="none" extrusionOk="0">
                  <a:moveTo>
                    <a:pt x="1" y="1463"/>
                  </a:moveTo>
                  <a:cubicBezTo>
                    <a:pt x="1" y="670"/>
                    <a:pt x="670" y="1"/>
                    <a:pt x="1488" y="1"/>
                  </a:cubicBezTo>
                  <a:cubicBezTo>
                    <a:pt x="2306" y="1"/>
                    <a:pt x="2951" y="670"/>
                    <a:pt x="2951" y="1463"/>
                  </a:cubicBezTo>
                  <a:cubicBezTo>
                    <a:pt x="2951" y="2281"/>
                    <a:pt x="2306" y="2951"/>
                    <a:pt x="1488" y="2951"/>
                  </a:cubicBezTo>
                  <a:cubicBezTo>
                    <a:pt x="670" y="2951"/>
                    <a:pt x="1" y="2281"/>
                    <a:pt x="1" y="146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04" name="Google Shape;1804;p22"/>
            <p:cNvSpPr/>
            <p:nvPr/>
          </p:nvSpPr>
          <p:spPr>
            <a:xfrm>
              <a:off x="7882087" y="4026715"/>
              <a:ext cx="43281" cy="42533"/>
            </a:xfrm>
            <a:custGeom>
              <a:avLst/>
              <a:gdLst/>
              <a:ahLst/>
              <a:cxnLst/>
              <a:rect l="l" t="t" r="r" b="b"/>
              <a:pathLst>
                <a:path w="1389" h="1365" extrusionOk="0">
                  <a:moveTo>
                    <a:pt x="694" y="1"/>
                  </a:moveTo>
                  <a:cubicBezTo>
                    <a:pt x="298" y="1"/>
                    <a:pt x="0" y="298"/>
                    <a:pt x="0" y="670"/>
                  </a:cubicBezTo>
                  <a:cubicBezTo>
                    <a:pt x="0" y="1067"/>
                    <a:pt x="298" y="1364"/>
                    <a:pt x="694" y="1364"/>
                  </a:cubicBezTo>
                  <a:cubicBezTo>
                    <a:pt x="1066" y="1364"/>
                    <a:pt x="1388" y="1067"/>
                    <a:pt x="1388" y="670"/>
                  </a:cubicBezTo>
                  <a:cubicBezTo>
                    <a:pt x="1388" y="298"/>
                    <a:pt x="1066" y="1"/>
                    <a:pt x="69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805" name="Google Shape;1805;p22"/>
          <p:cNvSpPr/>
          <p:nvPr/>
        </p:nvSpPr>
        <p:spPr>
          <a:xfrm rot="-5400000">
            <a:off x="348812" y="4195726"/>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1806" name="Google Shape;1806;p22"/>
          <p:cNvGrpSpPr/>
          <p:nvPr/>
        </p:nvGrpSpPr>
        <p:grpSpPr>
          <a:xfrm rot="5400000">
            <a:off x="9019112" y="1314150"/>
            <a:ext cx="98902" cy="553090"/>
            <a:chOff x="4898850" y="4820550"/>
            <a:chExt cx="98902" cy="553090"/>
          </a:xfrm>
        </p:grpSpPr>
        <p:sp>
          <p:nvSpPr>
            <p:cNvPr id="1807" name="Google Shape;1807;p22"/>
            <p:cNvSpPr/>
            <p:nvPr/>
          </p:nvSpPr>
          <p:spPr>
            <a:xfrm>
              <a:off x="4898850" y="4820550"/>
              <a:ext cx="98902" cy="98902"/>
            </a:xfrm>
            <a:custGeom>
              <a:avLst/>
              <a:gdLst/>
              <a:ahLst/>
              <a:cxnLst/>
              <a:rect l="l" t="t" r="r" b="b"/>
              <a:pathLst>
                <a:path w="3174" h="3174" fill="none" extrusionOk="0">
                  <a:moveTo>
                    <a:pt x="1810" y="124"/>
                  </a:moveTo>
                  <a:cubicBezTo>
                    <a:pt x="2603" y="248"/>
                    <a:pt x="3173" y="1017"/>
                    <a:pt x="3024" y="1810"/>
                  </a:cubicBezTo>
                  <a:cubicBezTo>
                    <a:pt x="2900" y="2603"/>
                    <a:pt x="2157" y="3173"/>
                    <a:pt x="1339" y="3025"/>
                  </a:cubicBezTo>
                  <a:cubicBezTo>
                    <a:pt x="545" y="2901"/>
                    <a:pt x="0" y="2157"/>
                    <a:pt x="124" y="1339"/>
                  </a:cubicBezTo>
                  <a:cubicBezTo>
                    <a:pt x="248" y="546"/>
                    <a:pt x="992" y="0"/>
                    <a:pt x="1810" y="124"/>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08" name="Google Shape;1808;p22"/>
            <p:cNvSpPr/>
            <p:nvPr/>
          </p:nvSpPr>
          <p:spPr>
            <a:xfrm>
              <a:off x="4924339" y="4847971"/>
              <a:ext cx="46366" cy="43094"/>
            </a:xfrm>
            <a:custGeom>
              <a:avLst/>
              <a:gdLst/>
              <a:ahLst/>
              <a:cxnLst/>
              <a:rect l="l" t="t" r="r" b="b"/>
              <a:pathLst>
                <a:path w="1488" h="1383" extrusionOk="0">
                  <a:moveTo>
                    <a:pt x="744" y="1"/>
                  </a:moveTo>
                  <a:cubicBezTo>
                    <a:pt x="417" y="1"/>
                    <a:pt x="119" y="253"/>
                    <a:pt x="74" y="583"/>
                  </a:cubicBezTo>
                  <a:cubicBezTo>
                    <a:pt x="0" y="955"/>
                    <a:pt x="273" y="1327"/>
                    <a:pt x="645" y="1376"/>
                  </a:cubicBezTo>
                  <a:cubicBezTo>
                    <a:pt x="676" y="1380"/>
                    <a:pt x="708" y="1383"/>
                    <a:pt x="739" y="1383"/>
                  </a:cubicBezTo>
                  <a:cubicBezTo>
                    <a:pt x="1074" y="1383"/>
                    <a:pt x="1370" y="1146"/>
                    <a:pt x="1438" y="806"/>
                  </a:cubicBezTo>
                  <a:cubicBezTo>
                    <a:pt x="1487" y="434"/>
                    <a:pt x="1240" y="62"/>
                    <a:pt x="868" y="13"/>
                  </a:cubicBezTo>
                  <a:cubicBezTo>
                    <a:pt x="826" y="4"/>
                    <a:pt x="785" y="1"/>
                    <a:pt x="74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09" name="Google Shape;1809;p22"/>
            <p:cNvSpPr/>
            <p:nvPr/>
          </p:nvSpPr>
          <p:spPr>
            <a:xfrm>
              <a:off x="4901935" y="5281687"/>
              <a:ext cx="91953" cy="91953"/>
            </a:xfrm>
            <a:custGeom>
              <a:avLst/>
              <a:gdLst/>
              <a:ahLst/>
              <a:cxnLst/>
              <a:rect l="l" t="t" r="r" b="b"/>
              <a:pathLst>
                <a:path w="2951" h="2951" fill="none" extrusionOk="0">
                  <a:moveTo>
                    <a:pt x="1463" y="2951"/>
                  </a:moveTo>
                  <a:cubicBezTo>
                    <a:pt x="645" y="2951"/>
                    <a:pt x="0" y="2306"/>
                    <a:pt x="0" y="1488"/>
                  </a:cubicBezTo>
                  <a:cubicBezTo>
                    <a:pt x="0" y="670"/>
                    <a:pt x="645" y="1"/>
                    <a:pt x="1463" y="1"/>
                  </a:cubicBezTo>
                  <a:cubicBezTo>
                    <a:pt x="2281" y="1"/>
                    <a:pt x="2950" y="670"/>
                    <a:pt x="2950" y="1488"/>
                  </a:cubicBezTo>
                  <a:cubicBezTo>
                    <a:pt x="2950" y="2306"/>
                    <a:pt x="2281" y="2951"/>
                    <a:pt x="1463" y="2951"/>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10" name="Google Shape;1810;p22"/>
            <p:cNvSpPr/>
            <p:nvPr/>
          </p:nvSpPr>
          <p:spPr>
            <a:xfrm>
              <a:off x="4925866" y="5306428"/>
              <a:ext cx="43281" cy="43281"/>
            </a:xfrm>
            <a:custGeom>
              <a:avLst/>
              <a:gdLst/>
              <a:ahLst/>
              <a:cxnLst/>
              <a:rect l="l" t="t" r="r" b="b"/>
              <a:pathLst>
                <a:path w="1389" h="1389" extrusionOk="0">
                  <a:moveTo>
                    <a:pt x="695" y="0"/>
                  </a:moveTo>
                  <a:cubicBezTo>
                    <a:pt x="323" y="0"/>
                    <a:pt x="1" y="297"/>
                    <a:pt x="1" y="694"/>
                  </a:cubicBezTo>
                  <a:cubicBezTo>
                    <a:pt x="1" y="1066"/>
                    <a:pt x="323" y="1388"/>
                    <a:pt x="695" y="1388"/>
                  </a:cubicBezTo>
                  <a:cubicBezTo>
                    <a:pt x="1091" y="1388"/>
                    <a:pt x="1389" y="1066"/>
                    <a:pt x="1389" y="694"/>
                  </a:cubicBezTo>
                  <a:cubicBezTo>
                    <a:pt x="1389" y="297"/>
                    <a:pt x="1091"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11" name="Google Shape;1811;p22"/>
            <p:cNvSpPr/>
            <p:nvPr/>
          </p:nvSpPr>
          <p:spPr>
            <a:xfrm>
              <a:off x="4942100" y="4917862"/>
              <a:ext cx="31" cy="358465"/>
            </a:xfrm>
            <a:custGeom>
              <a:avLst/>
              <a:gdLst/>
              <a:ahLst/>
              <a:cxnLst/>
              <a:rect l="l" t="t" r="r" b="b"/>
              <a:pathLst>
                <a:path w="1" h="11504" fill="none" extrusionOk="0">
                  <a:moveTo>
                    <a:pt x="0" y="11503"/>
                  </a:moveTo>
                  <a:lnTo>
                    <a:pt x="0" y="1"/>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812" name="Google Shape;1812;p22"/>
          <p:cNvSpPr/>
          <p:nvPr/>
        </p:nvSpPr>
        <p:spPr>
          <a:xfrm rot="5400000">
            <a:off x="8206162" y="-348811"/>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1813" name="Google Shape;1813;p22"/>
          <p:cNvGrpSpPr/>
          <p:nvPr/>
        </p:nvGrpSpPr>
        <p:grpSpPr>
          <a:xfrm>
            <a:off x="5072076" y="284994"/>
            <a:ext cx="1252897" cy="51000"/>
            <a:chOff x="2915381" y="4104819"/>
            <a:chExt cx="1252897" cy="51000"/>
          </a:xfrm>
        </p:grpSpPr>
        <p:sp>
          <p:nvSpPr>
            <p:cNvPr id="1814" name="Google Shape;1814;p22"/>
            <p:cNvSpPr/>
            <p:nvPr/>
          </p:nvSpPr>
          <p:spPr>
            <a:xfrm>
              <a:off x="2915381"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15" name="Google Shape;1815;p22"/>
            <p:cNvSpPr/>
            <p:nvPr/>
          </p:nvSpPr>
          <p:spPr>
            <a:xfrm>
              <a:off x="3007850"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16" name="Google Shape;1816;p22"/>
            <p:cNvSpPr/>
            <p:nvPr/>
          </p:nvSpPr>
          <p:spPr>
            <a:xfrm>
              <a:off x="3100319"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17" name="Google Shape;1817;p22"/>
            <p:cNvSpPr/>
            <p:nvPr/>
          </p:nvSpPr>
          <p:spPr>
            <a:xfrm>
              <a:off x="3192788"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18" name="Google Shape;1818;p22"/>
            <p:cNvSpPr/>
            <p:nvPr/>
          </p:nvSpPr>
          <p:spPr>
            <a:xfrm>
              <a:off x="3285257"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19" name="Google Shape;1819;p22"/>
            <p:cNvSpPr/>
            <p:nvPr/>
          </p:nvSpPr>
          <p:spPr>
            <a:xfrm>
              <a:off x="3377726"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20" name="Google Shape;1820;p22"/>
            <p:cNvSpPr/>
            <p:nvPr/>
          </p:nvSpPr>
          <p:spPr>
            <a:xfrm>
              <a:off x="3470195"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21" name="Google Shape;1821;p22"/>
            <p:cNvSpPr/>
            <p:nvPr/>
          </p:nvSpPr>
          <p:spPr>
            <a:xfrm>
              <a:off x="3562664"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22" name="Google Shape;1822;p22"/>
            <p:cNvSpPr/>
            <p:nvPr/>
          </p:nvSpPr>
          <p:spPr>
            <a:xfrm>
              <a:off x="3655133"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23" name="Google Shape;1823;p22"/>
            <p:cNvSpPr/>
            <p:nvPr/>
          </p:nvSpPr>
          <p:spPr>
            <a:xfrm>
              <a:off x="3747602"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24" name="Google Shape;1824;p22"/>
            <p:cNvSpPr/>
            <p:nvPr/>
          </p:nvSpPr>
          <p:spPr>
            <a:xfrm>
              <a:off x="3840077"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25" name="Google Shape;1825;p22"/>
            <p:cNvSpPr/>
            <p:nvPr/>
          </p:nvSpPr>
          <p:spPr>
            <a:xfrm>
              <a:off x="3932477"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26" name="Google Shape;1826;p22"/>
            <p:cNvSpPr/>
            <p:nvPr/>
          </p:nvSpPr>
          <p:spPr>
            <a:xfrm>
              <a:off x="4024877"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27" name="Google Shape;1827;p22"/>
            <p:cNvSpPr/>
            <p:nvPr/>
          </p:nvSpPr>
          <p:spPr>
            <a:xfrm>
              <a:off x="4117277"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828" name="Google Shape;1828;p22"/>
          <p:cNvGrpSpPr/>
          <p:nvPr/>
        </p:nvGrpSpPr>
        <p:grpSpPr>
          <a:xfrm>
            <a:off x="8557211" y="3859075"/>
            <a:ext cx="586800" cy="1523237"/>
            <a:chOff x="8557211" y="3859075"/>
            <a:chExt cx="586800" cy="1523237"/>
          </a:xfrm>
        </p:grpSpPr>
        <p:sp>
          <p:nvSpPr>
            <p:cNvPr id="1829" name="Google Shape;1829;p22"/>
            <p:cNvSpPr/>
            <p:nvPr/>
          </p:nvSpPr>
          <p:spPr>
            <a:xfrm rot="10800000">
              <a:off x="8557211" y="3859075"/>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1830" name="Google Shape;1830;p22"/>
            <p:cNvGrpSpPr/>
            <p:nvPr/>
          </p:nvGrpSpPr>
          <p:grpSpPr>
            <a:xfrm rot="5400000">
              <a:off x="8297605" y="4762340"/>
              <a:ext cx="1105976" cy="133969"/>
              <a:chOff x="8183182" y="663852"/>
              <a:chExt cx="1475028" cy="178673"/>
            </a:xfrm>
          </p:grpSpPr>
          <p:grpSp>
            <p:nvGrpSpPr>
              <p:cNvPr id="1831" name="Google Shape;1831;p22"/>
              <p:cNvGrpSpPr/>
              <p:nvPr/>
            </p:nvGrpSpPr>
            <p:grpSpPr>
              <a:xfrm>
                <a:off x="8183182" y="774425"/>
                <a:ext cx="1178025" cy="68100"/>
                <a:chOff x="2024450" y="204150"/>
                <a:chExt cx="1178025" cy="68100"/>
              </a:xfrm>
            </p:grpSpPr>
            <p:sp>
              <p:nvSpPr>
                <p:cNvPr id="1832" name="Google Shape;1832;p22"/>
                <p:cNvSpPr/>
                <p:nvPr/>
              </p:nvSpPr>
              <p:spPr>
                <a:xfrm>
                  <a:off x="20244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33" name="Google Shape;1833;p22"/>
                <p:cNvSpPr/>
                <p:nvPr/>
              </p:nvSpPr>
              <p:spPr>
                <a:xfrm>
                  <a:off x="21477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34" name="Google Shape;1834;p22"/>
                <p:cNvSpPr/>
                <p:nvPr/>
              </p:nvSpPr>
              <p:spPr>
                <a:xfrm>
                  <a:off x="22711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35" name="Google Shape;1835;p22"/>
                <p:cNvSpPr/>
                <p:nvPr/>
              </p:nvSpPr>
              <p:spPr>
                <a:xfrm>
                  <a:off x="23944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36" name="Google Shape;1836;p22"/>
                <p:cNvSpPr/>
                <p:nvPr/>
              </p:nvSpPr>
              <p:spPr>
                <a:xfrm>
                  <a:off x="25177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37" name="Google Shape;1837;p22"/>
                <p:cNvSpPr/>
                <p:nvPr/>
              </p:nvSpPr>
              <p:spPr>
                <a:xfrm>
                  <a:off x="26410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38" name="Google Shape;1838;p22"/>
                <p:cNvSpPr/>
                <p:nvPr/>
              </p:nvSpPr>
              <p:spPr>
                <a:xfrm>
                  <a:off x="27644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39" name="Google Shape;1839;p22"/>
                <p:cNvSpPr/>
                <p:nvPr/>
              </p:nvSpPr>
              <p:spPr>
                <a:xfrm>
                  <a:off x="28877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40" name="Google Shape;1840;p22"/>
                <p:cNvSpPr/>
                <p:nvPr/>
              </p:nvSpPr>
              <p:spPr>
                <a:xfrm>
                  <a:off x="30110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41" name="Google Shape;1841;p22"/>
                <p:cNvSpPr/>
                <p:nvPr/>
              </p:nvSpPr>
              <p:spPr>
                <a:xfrm>
                  <a:off x="31343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842" name="Google Shape;1842;p22"/>
              <p:cNvGrpSpPr/>
              <p:nvPr/>
            </p:nvGrpSpPr>
            <p:grpSpPr>
              <a:xfrm>
                <a:off x="8480185" y="663852"/>
                <a:ext cx="1178025" cy="68100"/>
                <a:chOff x="2024450" y="204150"/>
                <a:chExt cx="1178025" cy="68100"/>
              </a:xfrm>
            </p:grpSpPr>
            <p:sp>
              <p:nvSpPr>
                <p:cNvPr id="1843" name="Google Shape;1843;p22"/>
                <p:cNvSpPr/>
                <p:nvPr/>
              </p:nvSpPr>
              <p:spPr>
                <a:xfrm>
                  <a:off x="20244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44" name="Google Shape;1844;p22"/>
                <p:cNvSpPr/>
                <p:nvPr/>
              </p:nvSpPr>
              <p:spPr>
                <a:xfrm>
                  <a:off x="21477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45" name="Google Shape;1845;p22"/>
                <p:cNvSpPr/>
                <p:nvPr/>
              </p:nvSpPr>
              <p:spPr>
                <a:xfrm>
                  <a:off x="22711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46" name="Google Shape;1846;p22"/>
                <p:cNvSpPr/>
                <p:nvPr/>
              </p:nvSpPr>
              <p:spPr>
                <a:xfrm>
                  <a:off x="23944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47" name="Google Shape;1847;p22"/>
                <p:cNvSpPr/>
                <p:nvPr/>
              </p:nvSpPr>
              <p:spPr>
                <a:xfrm>
                  <a:off x="25177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48" name="Google Shape;1848;p22"/>
                <p:cNvSpPr/>
                <p:nvPr/>
              </p:nvSpPr>
              <p:spPr>
                <a:xfrm>
                  <a:off x="26410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49" name="Google Shape;1849;p22"/>
                <p:cNvSpPr/>
                <p:nvPr/>
              </p:nvSpPr>
              <p:spPr>
                <a:xfrm>
                  <a:off x="27644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50" name="Google Shape;1850;p22"/>
                <p:cNvSpPr/>
                <p:nvPr/>
              </p:nvSpPr>
              <p:spPr>
                <a:xfrm>
                  <a:off x="28877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51" name="Google Shape;1851;p22"/>
                <p:cNvSpPr/>
                <p:nvPr/>
              </p:nvSpPr>
              <p:spPr>
                <a:xfrm>
                  <a:off x="30110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52" name="Google Shape;1852;p22"/>
                <p:cNvSpPr/>
                <p:nvPr/>
              </p:nvSpPr>
              <p:spPr>
                <a:xfrm>
                  <a:off x="31343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grpSp>
      <p:sp>
        <p:nvSpPr>
          <p:cNvPr id="1853" name="Google Shape;1853;p22"/>
          <p:cNvSpPr txBox="1">
            <a:spLocks noGrp="1"/>
          </p:cNvSpPr>
          <p:nvPr>
            <p:ph type="title" idx="8"/>
          </p:nvPr>
        </p:nvSpPr>
        <p:spPr>
          <a:xfrm>
            <a:off x="713100" y="539400"/>
            <a:ext cx="77178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200"/>
              <a:buNone/>
              <a:defRPr/>
            </a:lvl1pPr>
            <a:lvl2pPr lvl="1" algn="ctr" rtl="0">
              <a:spcBef>
                <a:spcPts val="0"/>
              </a:spcBef>
              <a:spcAft>
                <a:spcPts val="0"/>
              </a:spcAft>
              <a:buSzPts val="3200"/>
              <a:buNone/>
              <a:defRPr/>
            </a:lvl2pPr>
            <a:lvl3pPr lvl="2" algn="ctr" rtl="0">
              <a:spcBef>
                <a:spcPts val="0"/>
              </a:spcBef>
              <a:spcAft>
                <a:spcPts val="0"/>
              </a:spcAft>
              <a:buSzPts val="3200"/>
              <a:buNone/>
              <a:defRPr/>
            </a:lvl3pPr>
            <a:lvl4pPr lvl="3" algn="ctr" rtl="0">
              <a:spcBef>
                <a:spcPts val="0"/>
              </a:spcBef>
              <a:spcAft>
                <a:spcPts val="0"/>
              </a:spcAft>
              <a:buSzPts val="3200"/>
              <a:buNone/>
              <a:defRPr/>
            </a:lvl4pPr>
            <a:lvl5pPr lvl="4" algn="ctr" rtl="0">
              <a:spcBef>
                <a:spcPts val="0"/>
              </a:spcBef>
              <a:spcAft>
                <a:spcPts val="0"/>
              </a:spcAft>
              <a:buSzPts val="3200"/>
              <a:buNone/>
              <a:defRPr/>
            </a:lvl5pPr>
            <a:lvl6pPr lvl="5" algn="ctr" rtl="0">
              <a:spcBef>
                <a:spcPts val="0"/>
              </a:spcBef>
              <a:spcAft>
                <a:spcPts val="0"/>
              </a:spcAft>
              <a:buSzPts val="3200"/>
              <a:buNone/>
              <a:defRPr/>
            </a:lvl6pPr>
            <a:lvl7pPr lvl="6" algn="ctr" rtl="0">
              <a:spcBef>
                <a:spcPts val="0"/>
              </a:spcBef>
              <a:spcAft>
                <a:spcPts val="0"/>
              </a:spcAft>
              <a:buSzPts val="3200"/>
              <a:buNone/>
              <a:defRPr/>
            </a:lvl7pPr>
            <a:lvl8pPr lvl="7" algn="ctr" rtl="0">
              <a:spcBef>
                <a:spcPts val="0"/>
              </a:spcBef>
              <a:spcAft>
                <a:spcPts val="0"/>
              </a:spcAft>
              <a:buSzPts val="3200"/>
              <a:buNone/>
              <a:defRPr/>
            </a:lvl8pPr>
            <a:lvl9pPr lvl="8" algn="ctr" rtl="0">
              <a:spcBef>
                <a:spcPts val="0"/>
              </a:spcBef>
              <a:spcAft>
                <a:spcPts val="0"/>
              </a:spcAft>
              <a:buSzPts val="3200"/>
              <a:buNone/>
              <a:defRPr/>
            </a:lvl9p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and six columns">
  <p:cSld name="BLANK_7">
    <p:spTree>
      <p:nvGrpSpPr>
        <p:cNvPr id="1" name="Shape 1854"/>
        <p:cNvGrpSpPr/>
        <p:nvPr/>
      </p:nvGrpSpPr>
      <p:grpSpPr>
        <a:xfrm>
          <a:off x="0" y="0"/>
          <a:ext cx="0" cy="0"/>
          <a:chOff x="0" y="0"/>
          <a:chExt cx="0" cy="0"/>
        </a:xfrm>
      </p:grpSpPr>
      <p:grpSp>
        <p:nvGrpSpPr>
          <p:cNvPr id="1855" name="Google Shape;1855;p23"/>
          <p:cNvGrpSpPr/>
          <p:nvPr/>
        </p:nvGrpSpPr>
        <p:grpSpPr>
          <a:xfrm>
            <a:off x="-24" y="-27"/>
            <a:ext cx="9143711" cy="5143338"/>
            <a:chOff x="597550" y="708125"/>
            <a:chExt cx="6449225" cy="4193850"/>
          </a:xfrm>
        </p:grpSpPr>
        <p:sp>
          <p:nvSpPr>
            <p:cNvPr id="1856" name="Google Shape;1856;p23"/>
            <p:cNvSpPr/>
            <p:nvPr/>
          </p:nvSpPr>
          <p:spPr>
            <a:xfrm>
              <a:off x="597550" y="489360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57" name="Google Shape;1857;p23"/>
            <p:cNvSpPr/>
            <p:nvPr/>
          </p:nvSpPr>
          <p:spPr>
            <a:xfrm>
              <a:off x="597550" y="478037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58" name="Google Shape;1858;p23"/>
            <p:cNvSpPr/>
            <p:nvPr/>
          </p:nvSpPr>
          <p:spPr>
            <a:xfrm>
              <a:off x="597550" y="466715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59" name="Google Shape;1859;p23"/>
            <p:cNvSpPr/>
            <p:nvPr/>
          </p:nvSpPr>
          <p:spPr>
            <a:xfrm>
              <a:off x="597550" y="45539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60" name="Google Shape;1860;p23"/>
            <p:cNvSpPr/>
            <p:nvPr/>
          </p:nvSpPr>
          <p:spPr>
            <a:xfrm>
              <a:off x="597550" y="44414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61" name="Google Shape;1861;p23"/>
            <p:cNvSpPr/>
            <p:nvPr/>
          </p:nvSpPr>
          <p:spPr>
            <a:xfrm>
              <a:off x="597550" y="43282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62" name="Google Shape;1862;p23"/>
            <p:cNvSpPr/>
            <p:nvPr/>
          </p:nvSpPr>
          <p:spPr>
            <a:xfrm>
              <a:off x="597550" y="421502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63" name="Google Shape;1863;p23"/>
            <p:cNvSpPr/>
            <p:nvPr/>
          </p:nvSpPr>
          <p:spPr>
            <a:xfrm>
              <a:off x="597550" y="410180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64" name="Google Shape;1864;p23"/>
            <p:cNvSpPr/>
            <p:nvPr/>
          </p:nvSpPr>
          <p:spPr>
            <a:xfrm>
              <a:off x="597550" y="398857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65" name="Google Shape;1865;p23"/>
            <p:cNvSpPr/>
            <p:nvPr/>
          </p:nvSpPr>
          <p:spPr>
            <a:xfrm>
              <a:off x="597550" y="38753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66" name="Google Shape;1866;p23"/>
            <p:cNvSpPr/>
            <p:nvPr/>
          </p:nvSpPr>
          <p:spPr>
            <a:xfrm>
              <a:off x="597550" y="37621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67" name="Google Shape;1867;p23"/>
            <p:cNvSpPr/>
            <p:nvPr/>
          </p:nvSpPr>
          <p:spPr>
            <a:xfrm>
              <a:off x="597550" y="3649650"/>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68" name="Google Shape;1868;p23"/>
            <p:cNvSpPr/>
            <p:nvPr/>
          </p:nvSpPr>
          <p:spPr>
            <a:xfrm>
              <a:off x="597550" y="3536425"/>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69" name="Google Shape;1869;p23"/>
            <p:cNvSpPr/>
            <p:nvPr/>
          </p:nvSpPr>
          <p:spPr>
            <a:xfrm>
              <a:off x="597550" y="3423225"/>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70" name="Google Shape;1870;p23"/>
            <p:cNvSpPr/>
            <p:nvPr/>
          </p:nvSpPr>
          <p:spPr>
            <a:xfrm>
              <a:off x="597550" y="3310000"/>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71" name="Google Shape;1871;p23"/>
            <p:cNvSpPr/>
            <p:nvPr/>
          </p:nvSpPr>
          <p:spPr>
            <a:xfrm>
              <a:off x="597550" y="3196775"/>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72" name="Google Shape;1872;p23"/>
            <p:cNvSpPr/>
            <p:nvPr/>
          </p:nvSpPr>
          <p:spPr>
            <a:xfrm>
              <a:off x="597550" y="30835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73" name="Google Shape;1873;p23"/>
            <p:cNvSpPr/>
            <p:nvPr/>
          </p:nvSpPr>
          <p:spPr>
            <a:xfrm>
              <a:off x="597550" y="29703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74" name="Google Shape;1874;p23"/>
            <p:cNvSpPr/>
            <p:nvPr/>
          </p:nvSpPr>
          <p:spPr>
            <a:xfrm>
              <a:off x="597550" y="2857850"/>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75" name="Google Shape;1875;p23"/>
            <p:cNvSpPr/>
            <p:nvPr/>
          </p:nvSpPr>
          <p:spPr>
            <a:xfrm>
              <a:off x="597550" y="2744625"/>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76" name="Google Shape;1876;p23"/>
            <p:cNvSpPr/>
            <p:nvPr/>
          </p:nvSpPr>
          <p:spPr>
            <a:xfrm>
              <a:off x="597550" y="263140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77" name="Google Shape;1877;p23"/>
            <p:cNvSpPr/>
            <p:nvPr/>
          </p:nvSpPr>
          <p:spPr>
            <a:xfrm>
              <a:off x="597550" y="251817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78" name="Google Shape;1878;p23"/>
            <p:cNvSpPr/>
            <p:nvPr/>
          </p:nvSpPr>
          <p:spPr>
            <a:xfrm>
              <a:off x="597550" y="240495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79" name="Google Shape;1879;p23"/>
            <p:cNvSpPr/>
            <p:nvPr/>
          </p:nvSpPr>
          <p:spPr>
            <a:xfrm>
              <a:off x="597550" y="22917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80" name="Google Shape;1880;p23"/>
            <p:cNvSpPr/>
            <p:nvPr/>
          </p:nvSpPr>
          <p:spPr>
            <a:xfrm>
              <a:off x="597550" y="21792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81" name="Google Shape;1881;p23"/>
            <p:cNvSpPr/>
            <p:nvPr/>
          </p:nvSpPr>
          <p:spPr>
            <a:xfrm>
              <a:off x="597550" y="20660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82" name="Google Shape;1882;p23"/>
            <p:cNvSpPr/>
            <p:nvPr/>
          </p:nvSpPr>
          <p:spPr>
            <a:xfrm>
              <a:off x="597550" y="1952825"/>
              <a:ext cx="6449225" cy="7625"/>
            </a:xfrm>
            <a:custGeom>
              <a:avLst/>
              <a:gdLst/>
              <a:ahLst/>
              <a:cxnLst/>
              <a:rect l="l" t="t" r="r" b="b"/>
              <a:pathLst>
                <a:path w="257969" h="305" extrusionOk="0">
                  <a:moveTo>
                    <a:pt x="0" y="1"/>
                  </a:moveTo>
                  <a:lnTo>
                    <a:pt x="257969" y="1"/>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83" name="Google Shape;1883;p23"/>
            <p:cNvSpPr/>
            <p:nvPr/>
          </p:nvSpPr>
          <p:spPr>
            <a:xfrm>
              <a:off x="597550" y="183960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84" name="Google Shape;1884;p23"/>
            <p:cNvSpPr/>
            <p:nvPr/>
          </p:nvSpPr>
          <p:spPr>
            <a:xfrm>
              <a:off x="597550" y="172637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85" name="Google Shape;1885;p23"/>
            <p:cNvSpPr/>
            <p:nvPr/>
          </p:nvSpPr>
          <p:spPr>
            <a:xfrm>
              <a:off x="597550" y="161315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86" name="Google Shape;1886;p23"/>
            <p:cNvSpPr/>
            <p:nvPr/>
          </p:nvSpPr>
          <p:spPr>
            <a:xfrm>
              <a:off x="597550" y="14999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87" name="Google Shape;1887;p23"/>
            <p:cNvSpPr/>
            <p:nvPr/>
          </p:nvSpPr>
          <p:spPr>
            <a:xfrm>
              <a:off x="597550" y="13874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88" name="Google Shape;1888;p23"/>
            <p:cNvSpPr/>
            <p:nvPr/>
          </p:nvSpPr>
          <p:spPr>
            <a:xfrm>
              <a:off x="597550" y="12742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89" name="Google Shape;1889;p23"/>
            <p:cNvSpPr/>
            <p:nvPr/>
          </p:nvSpPr>
          <p:spPr>
            <a:xfrm>
              <a:off x="597550" y="11610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90" name="Google Shape;1890;p23"/>
            <p:cNvSpPr/>
            <p:nvPr/>
          </p:nvSpPr>
          <p:spPr>
            <a:xfrm>
              <a:off x="597550" y="104780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91" name="Google Shape;1891;p23"/>
            <p:cNvSpPr/>
            <p:nvPr/>
          </p:nvSpPr>
          <p:spPr>
            <a:xfrm>
              <a:off x="597550" y="93457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92" name="Google Shape;1892;p23"/>
            <p:cNvSpPr/>
            <p:nvPr/>
          </p:nvSpPr>
          <p:spPr>
            <a:xfrm>
              <a:off x="597550" y="8213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93" name="Google Shape;1893;p23"/>
            <p:cNvSpPr/>
            <p:nvPr/>
          </p:nvSpPr>
          <p:spPr>
            <a:xfrm>
              <a:off x="597550" y="70812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894" name="Google Shape;1894;p23"/>
          <p:cNvSpPr txBox="1">
            <a:spLocks noGrp="1"/>
          </p:cNvSpPr>
          <p:nvPr>
            <p:ph type="title"/>
          </p:nvPr>
        </p:nvSpPr>
        <p:spPr>
          <a:xfrm>
            <a:off x="713100" y="539400"/>
            <a:ext cx="7717800" cy="572700"/>
          </a:xfrm>
          <a:prstGeom prst="rect">
            <a:avLst/>
          </a:prstGeom>
        </p:spPr>
        <p:txBody>
          <a:bodyPr spcFirstLastPara="1" wrap="square" lIns="91425" tIns="91425" rIns="91425" bIns="91425" anchor="ctr" anchorCtr="0">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
        <p:nvSpPr>
          <p:cNvPr id="1895" name="Google Shape;1895;p23"/>
          <p:cNvSpPr txBox="1">
            <a:spLocks noGrp="1"/>
          </p:cNvSpPr>
          <p:nvPr>
            <p:ph type="title" idx="2"/>
          </p:nvPr>
        </p:nvSpPr>
        <p:spPr>
          <a:xfrm>
            <a:off x="2152068" y="1512817"/>
            <a:ext cx="1827900" cy="273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000"/>
              <a:buNone/>
              <a:defRPr sz="1800"/>
            </a:lvl1pPr>
            <a:lvl2pPr lvl="1" algn="ctr" rtl="0">
              <a:spcBef>
                <a:spcPts val="0"/>
              </a:spcBef>
              <a:spcAft>
                <a:spcPts val="0"/>
              </a:spcAft>
              <a:buSzPts val="2000"/>
              <a:buNone/>
              <a:defRPr sz="2000"/>
            </a:lvl2pPr>
            <a:lvl3pPr lvl="2" algn="ctr" rtl="0">
              <a:spcBef>
                <a:spcPts val="0"/>
              </a:spcBef>
              <a:spcAft>
                <a:spcPts val="0"/>
              </a:spcAft>
              <a:buSzPts val="2000"/>
              <a:buNone/>
              <a:defRPr sz="2000"/>
            </a:lvl3pPr>
            <a:lvl4pPr lvl="3" algn="ctr" rtl="0">
              <a:spcBef>
                <a:spcPts val="0"/>
              </a:spcBef>
              <a:spcAft>
                <a:spcPts val="0"/>
              </a:spcAft>
              <a:buSzPts val="2000"/>
              <a:buNone/>
              <a:defRPr sz="2000"/>
            </a:lvl4pPr>
            <a:lvl5pPr lvl="4" algn="ctr" rtl="0">
              <a:spcBef>
                <a:spcPts val="0"/>
              </a:spcBef>
              <a:spcAft>
                <a:spcPts val="0"/>
              </a:spcAft>
              <a:buSzPts val="2000"/>
              <a:buNone/>
              <a:defRPr sz="2000"/>
            </a:lvl5pPr>
            <a:lvl6pPr lvl="5" algn="ctr" rtl="0">
              <a:spcBef>
                <a:spcPts val="0"/>
              </a:spcBef>
              <a:spcAft>
                <a:spcPts val="0"/>
              </a:spcAft>
              <a:buSzPts val="2000"/>
              <a:buNone/>
              <a:defRPr sz="2000"/>
            </a:lvl6pPr>
            <a:lvl7pPr lvl="6" algn="ctr" rtl="0">
              <a:spcBef>
                <a:spcPts val="0"/>
              </a:spcBef>
              <a:spcAft>
                <a:spcPts val="0"/>
              </a:spcAft>
              <a:buSzPts val="2000"/>
              <a:buNone/>
              <a:defRPr sz="2000"/>
            </a:lvl7pPr>
            <a:lvl8pPr lvl="7" algn="ctr" rtl="0">
              <a:spcBef>
                <a:spcPts val="0"/>
              </a:spcBef>
              <a:spcAft>
                <a:spcPts val="0"/>
              </a:spcAft>
              <a:buSzPts val="2000"/>
              <a:buNone/>
              <a:defRPr sz="2000"/>
            </a:lvl8pPr>
            <a:lvl9pPr lvl="8" algn="ctr" rtl="0">
              <a:spcBef>
                <a:spcPts val="0"/>
              </a:spcBef>
              <a:spcAft>
                <a:spcPts val="0"/>
              </a:spcAft>
              <a:buSzPts val="2000"/>
              <a:buNone/>
              <a:defRPr sz="2000"/>
            </a:lvl9pPr>
          </a:lstStyle>
          <a:p>
            <a:endParaRPr/>
          </a:p>
        </p:txBody>
      </p:sp>
      <p:sp>
        <p:nvSpPr>
          <p:cNvPr id="1896" name="Google Shape;1896;p23"/>
          <p:cNvSpPr txBox="1">
            <a:spLocks noGrp="1"/>
          </p:cNvSpPr>
          <p:nvPr>
            <p:ph type="subTitle" idx="1"/>
          </p:nvPr>
        </p:nvSpPr>
        <p:spPr>
          <a:xfrm>
            <a:off x="1992918" y="1911375"/>
            <a:ext cx="2146200" cy="4617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897" name="Google Shape;1897;p23"/>
          <p:cNvSpPr txBox="1">
            <a:spLocks noGrp="1"/>
          </p:cNvSpPr>
          <p:nvPr>
            <p:ph type="title" idx="3"/>
          </p:nvPr>
        </p:nvSpPr>
        <p:spPr>
          <a:xfrm>
            <a:off x="2152068" y="2624681"/>
            <a:ext cx="1827900" cy="273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000"/>
              <a:buNone/>
              <a:defRPr sz="1800"/>
            </a:lvl1pPr>
            <a:lvl2pPr lvl="1" algn="ctr" rtl="0">
              <a:spcBef>
                <a:spcPts val="0"/>
              </a:spcBef>
              <a:spcAft>
                <a:spcPts val="0"/>
              </a:spcAft>
              <a:buSzPts val="2000"/>
              <a:buNone/>
              <a:defRPr sz="2000"/>
            </a:lvl2pPr>
            <a:lvl3pPr lvl="2" algn="ctr" rtl="0">
              <a:spcBef>
                <a:spcPts val="0"/>
              </a:spcBef>
              <a:spcAft>
                <a:spcPts val="0"/>
              </a:spcAft>
              <a:buSzPts val="2000"/>
              <a:buNone/>
              <a:defRPr sz="2000"/>
            </a:lvl3pPr>
            <a:lvl4pPr lvl="3" algn="ctr" rtl="0">
              <a:spcBef>
                <a:spcPts val="0"/>
              </a:spcBef>
              <a:spcAft>
                <a:spcPts val="0"/>
              </a:spcAft>
              <a:buSzPts val="2000"/>
              <a:buNone/>
              <a:defRPr sz="2000"/>
            </a:lvl4pPr>
            <a:lvl5pPr lvl="4" algn="ctr" rtl="0">
              <a:spcBef>
                <a:spcPts val="0"/>
              </a:spcBef>
              <a:spcAft>
                <a:spcPts val="0"/>
              </a:spcAft>
              <a:buSzPts val="2000"/>
              <a:buNone/>
              <a:defRPr sz="2000"/>
            </a:lvl5pPr>
            <a:lvl6pPr lvl="5" algn="ctr" rtl="0">
              <a:spcBef>
                <a:spcPts val="0"/>
              </a:spcBef>
              <a:spcAft>
                <a:spcPts val="0"/>
              </a:spcAft>
              <a:buSzPts val="2000"/>
              <a:buNone/>
              <a:defRPr sz="2000"/>
            </a:lvl6pPr>
            <a:lvl7pPr lvl="6" algn="ctr" rtl="0">
              <a:spcBef>
                <a:spcPts val="0"/>
              </a:spcBef>
              <a:spcAft>
                <a:spcPts val="0"/>
              </a:spcAft>
              <a:buSzPts val="2000"/>
              <a:buNone/>
              <a:defRPr sz="2000"/>
            </a:lvl7pPr>
            <a:lvl8pPr lvl="7" algn="ctr" rtl="0">
              <a:spcBef>
                <a:spcPts val="0"/>
              </a:spcBef>
              <a:spcAft>
                <a:spcPts val="0"/>
              </a:spcAft>
              <a:buSzPts val="2000"/>
              <a:buNone/>
              <a:defRPr sz="2000"/>
            </a:lvl8pPr>
            <a:lvl9pPr lvl="8" algn="ctr" rtl="0">
              <a:spcBef>
                <a:spcPts val="0"/>
              </a:spcBef>
              <a:spcAft>
                <a:spcPts val="0"/>
              </a:spcAft>
              <a:buSzPts val="2000"/>
              <a:buNone/>
              <a:defRPr sz="2000"/>
            </a:lvl9pPr>
          </a:lstStyle>
          <a:p>
            <a:endParaRPr/>
          </a:p>
        </p:txBody>
      </p:sp>
      <p:sp>
        <p:nvSpPr>
          <p:cNvPr id="1898" name="Google Shape;1898;p23"/>
          <p:cNvSpPr txBox="1">
            <a:spLocks noGrp="1"/>
          </p:cNvSpPr>
          <p:nvPr>
            <p:ph type="subTitle" idx="4"/>
          </p:nvPr>
        </p:nvSpPr>
        <p:spPr>
          <a:xfrm>
            <a:off x="1992918" y="3019025"/>
            <a:ext cx="2146200" cy="4617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899" name="Google Shape;1899;p23"/>
          <p:cNvSpPr txBox="1">
            <a:spLocks noGrp="1"/>
          </p:cNvSpPr>
          <p:nvPr>
            <p:ph type="title" idx="5"/>
          </p:nvPr>
        </p:nvSpPr>
        <p:spPr>
          <a:xfrm>
            <a:off x="6055343" y="2624681"/>
            <a:ext cx="1827900" cy="273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000"/>
              <a:buNone/>
              <a:defRPr sz="1800"/>
            </a:lvl1pPr>
            <a:lvl2pPr lvl="1" algn="ctr" rtl="0">
              <a:spcBef>
                <a:spcPts val="0"/>
              </a:spcBef>
              <a:spcAft>
                <a:spcPts val="0"/>
              </a:spcAft>
              <a:buSzPts val="2000"/>
              <a:buNone/>
              <a:defRPr sz="2000"/>
            </a:lvl2pPr>
            <a:lvl3pPr lvl="2" algn="ctr" rtl="0">
              <a:spcBef>
                <a:spcPts val="0"/>
              </a:spcBef>
              <a:spcAft>
                <a:spcPts val="0"/>
              </a:spcAft>
              <a:buSzPts val="2000"/>
              <a:buNone/>
              <a:defRPr sz="2000"/>
            </a:lvl3pPr>
            <a:lvl4pPr lvl="3" algn="ctr" rtl="0">
              <a:spcBef>
                <a:spcPts val="0"/>
              </a:spcBef>
              <a:spcAft>
                <a:spcPts val="0"/>
              </a:spcAft>
              <a:buSzPts val="2000"/>
              <a:buNone/>
              <a:defRPr sz="2000"/>
            </a:lvl4pPr>
            <a:lvl5pPr lvl="4" algn="ctr" rtl="0">
              <a:spcBef>
                <a:spcPts val="0"/>
              </a:spcBef>
              <a:spcAft>
                <a:spcPts val="0"/>
              </a:spcAft>
              <a:buSzPts val="2000"/>
              <a:buNone/>
              <a:defRPr sz="2000"/>
            </a:lvl5pPr>
            <a:lvl6pPr lvl="5" algn="ctr" rtl="0">
              <a:spcBef>
                <a:spcPts val="0"/>
              </a:spcBef>
              <a:spcAft>
                <a:spcPts val="0"/>
              </a:spcAft>
              <a:buSzPts val="2000"/>
              <a:buNone/>
              <a:defRPr sz="2000"/>
            </a:lvl6pPr>
            <a:lvl7pPr lvl="6" algn="ctr" rtl="0">
              <a:spcBef>
                <a:spcPts val="0"/>
              </a:spcBef>
              <a:spcAft>
                <a:spcPts val="0"/>
              </a:spcAft>
              <a:buSzPts val="2000"/>
              <a:buNone/>
              <a:defRPr sz="2000"/>
            </a:lvl7pPr>
            <a:lvl8pPr lvl="7" algn="ctr" rtl="0">
              <a:spcBef>
                <a:spcPts val="0"/>
              </a:spcBef>
              <a:spcAft>
                <a:spcPts val="0"/>
              </a:spcAft>
              <a:buSzPts val="2000"/>
              <a:buNone/>
              <a:defRPr sz="2000"/>
            </a:lvl8pPr>
            <a:lvl9pPr lvl="8" algn="ctr" rtl="0">
              <a:spcBef>
                <a:spcPts val="0"/>
              </a:spcBef>
              <a:spcAft>
                <a:spcPts val="0"/>
              </a:spcAft>
              <a:buSzPts val="2000"/>
              <a:buNone/>
              <a:defRPr sz="2000"/>
            </a:lvl9pPr>
          </a:lstStyle>
          <a:p>
            <a:endParaRPr/>
          </a:p>
        </p:txBody>
      </p:sp>
      <p:sp>
        <p:nvSpPr>
          <p:cNvPr id="1900" name="Google Shape;1900;p23"/>
          <p:cNvSpPr txBox="1">
            <a:spLocks noGrp="1"/>
          </p:cNvSpPr>
          <p:nvPr>
            <p:ph type="subTitle" idx="6"/>
          </p:nvPr>
        </p:nvSpPr>
        <p:spPr>
          <a:xfrm>
            <a:off x="5896193" y="3019032"/>
            <a:ext cx="2146200" cy="4617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901" name="Google Shape;1901;p23"/>
          <p:cNvSpPr txBox="1">
            <a:spLocks noGrp="1"/>
          </p:cNvSpPr>
          <p:nvPr>
            <p:ph type="title" idx="7"/>
          </p:nvPr>
        </p:nvSpPr>
        <p:spPr>
          <a:xfrm>
            <a:off x="6055343" y="1512817"/>
            <a:ext cx="1827900" cy="273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000"/>
              <a:buNone/>
              <a:defRPr sz="1800"/>
            </a:lvl1pPr>
            <a:lvl2pPr lvl="1" algn="ctr" rtl="0">
              <a:spcBef>
                <a:spcPts val="0"/>
              </a:spcBef>
              <a:spcAft>
                <a:spcPts val="0"/>
              </a:spcAft>
              <a:buSzPts val="2000"/>
              <a:buNone/>
              <a:defRPr sz="2000"/>
            </a:lvl2pPr>
            <a:lvl3pPr lvl="2" algn="ctr" rtl="0">
              <a:spcBef>
                <a:spcPts val="0"/>
              </a:spcBef>
              <a:spcAft>
                <a:spcPts val="0"/>
              </a:spcAft>
              <a:buSzPts val="2000"/>
              <a:buNone/>
              <a:defRPr sz="2000"/>
            </a:lvl3pPr>
            <a:lvl4pPr lvl="3" algn="ctr" rtl="0">
              <a:spcBef>
                <a:spcPts val="0"/>
              </a:spcBef>
              <a:spcAft>
                <a:spcPts val="0"/>
              </a:spcAft>
              <a:buSzPts val="2000"/>
              <a:buNone/>
              <a:defRPr sz="2000"/>
            </a:lvl4pPr>
            <a:lvl5pPr lvl="4" algn="ctr" rtl="0">
              <a:spcBef>
                <a:spcPts val="0"/>
              </a:spcBef>
              <a:spcAft>
                <a:spcPts val="0"/>
              </a:spcAft>
              <a:buSzPts val="2000"/>
              <a:buNone/>
              <a:defRPr sz="2000"/>
            </a:lvl5pPr>
            <a:lvl6pPr lvl="5" algn="ctr" rtl="0">
              <a:spcBef>
                <a:spcPts val="0"/>
              </a:spcBef>
              <a:spcAft>
                <a:spcPts val="0"/>
              </a:spcAft>
              <a:buSzPts val="2000"/>
              <a:buNone/>
              <a:defRPr sz="2000"/>
            </a:lvl6pPr>
            <a:lvl7pPr lvl="6" algn="ctr" rtl="0">
              <a:spcBef>
                <a:spcPts val="0"/>
              </a:spcBef>
              <a:spcAft>
                <a:spcPts val="0"/>
              </a:spcAft>
              <a:buSzPts val="2000"/>
              <a:buNone/>
              <a:defRPr sz="2000"/>
            </a:lvl7pPr>
            <a:lvl8pPr lvl="7" algn="ctr" rtl="0">
              <a:spcBef>
                <a:spcPts val="0"/>
              </a:spcBef>
              <a:spcAft>
                <a:spcPts val="0"/>
              </a:spcAft>
              <a:buSzPts val="2000"/>
              <a:buNone/>
              <a:defRPr sz="2000"/>
            </a:lvl8pPr>
            <a:lvl9pPr lvl="8" algn="ctr" rtl="0">
              <a:spcBef>
                <a:spcPts val="0"/>
              </a:spcBef>
              <a:spcAft>
                <a:spcPts val="0"/>
              </a:spcAft>
              <a:buSzPts val="2000"/>
              <a:buNone/>
              <a:defRPr sz="2000"/>
            </a:lvl9pPr>
          </a:lstStyle>
          <a:p>
            <a:endParaRPr/>
          </a:p>
        </p:txBody>
      </p:sp>
      <p:sp>
        <p:nvSpPr>
          <p:cNvPr id="1902" name="Google Shape;1902;p23"/>
          <p:cNvSpPr txBox="1">
            <a:spLocks noGrp="1"/>
          </p:cNvSpPr>
          <p:nvPr>
            <p:ph type="subTitle" idx="8"/>
          </p:nvPr>
        </p:nvSpPr>
        <p:spPr>
          <a:xfrm>
            <a:off x="5896193" y="1911375"/>
            <a:ext cx="2146200" cy="4617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903" name="Google Shape;1903;p23"/>
          <p:cNvSpPr txBox="1">
            <a:spLocks noGrp="1"/>
          </p:cNvSpPr>
          <p:nvPr>
            <p:ph type="title" idx="9"/>
          </p:nvPr>
        </p:nvSpPr>
        <p:spPr>
          <a:xfrm>
            <a:off x="2152068" y="3733187"/>
            <a:ext cx="1827900" cy="273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000"/>
              <a:buNone/>
              <a:defRPr sz="1800"/>
            </a:lvl1pPr>
            <a:lvl2pPr lvl="1" algn="ctr" rtl="0">
              <a:spcBef>
                <a:spcPts val="0"/>
              </a:spcBef>
              <a:spcAft>
                <a:spcPts val="0"/>
              </a:spcAft>
              <a:buSzPts val="2000"/>
              <a:buNone/>
              <a:defRPr sz="2000"/>
            </a:lvl2pPr>
            <a:lvl3pPr lvl="2" algn="ctr" rtl="0">
              <a:spcBef>
                <a:spcPts val="0"/>
              </a:spcBef>
              <a:spcAft>
                <a:spcPts val="0"/>
              </a:spcAft>
              <a:buSzPts val="2000"/>
              <a:buNone/>
              <a:defRPr sz="2000"/>
            </a:lvl3pPr>
            <a:lvl4pPr lvl="3" algn="ctr" rtl="0">
              <a:spcBef>
                <a:spcPts val="0"/>
              </a:spcBef>
              <a:spcAft>
                <a:spcPts val="0"/>
              </a:spcAft>
              <a:buSzPts val="2000"/>
              <a:buNone/>
              <a:defRPr sz="2000"/>
            </a:lvl4pPr>
            <a:lvl5pPr lvl="4" algn="ctr" rtl="0">
              <a:spcBef>
                <a:spcPts val="0"/>
              </a:spcBef>
              <a:spcAft>
                <a:spcPts val="0"/>
              </a:spcAft>
              <a:buSzPts val="2000"/>
              <a:buNone/>
              <a:defRPr sz="2000"/>
            </a:lvl5pPr>
            <a:lvl6pPr lvl="5" algn="ctr" rtl="0">
              <a:spcBef>
                <a:spcPts val="0"/>
              </a:spcBef>
              <a:spcAft>
                <a:spcPts val="0"/>
              </a:spcAft>
              <a:buSzPts val="2000"/>
              <a:buNone/>
              <a:defRPr sz="2000"/>
            </a:lvl6pPr>
            <a:lvl7pPr lvl="6" algn="ctr" rtl="0">
              <a:spcBef>
                <a:spcPts val="0"/>
              </a:spcBef>
              <a:spcAft>
                <a:spcPts val="0"/>
              </a:spcAft>
              <a:buSzPts val="2000"/>
              <a:buNone/>
              <a:defRPr sz="2000"/>
            </a:lvl7pPr>
            <a:lvl8pPr lvl="7" algn="ctr" rtl="0">
              <a:spcBef>
                <a:spcPts val="0"/>
              </a:spcBef>
              <a:spcAft>
                <a:spcPts val="0"/>
              </a:spcAft>
              <a:buSzPts val="2000"/>
              <a:buNone/>
              <a:defRPr sz="2000"/>
            </a:lvl8pPr>
            <a:lvl9pPr lvl="8" algn="ctr" rtl="0">
              <a:spcBef>
                <a:spcPts val="0"/>
              </a:spcBef>
              <a:spcAft>
                <a:spcPts val="0"/>
              </a:spcAft>
              <a:buSzPts val="2000"/>
              <a:buNone/>
              <a:defRPr sz="2000"/>
            </a:lvl9pPr>
          </a:lstStyle>
          <a:p>
            <a:endParaRPr/>
          </a:p>
        </p:txBody>
      </p:sp>
      <p:sp>
        <p:nvSpPr>
          <p:cNvPr id="1904" name="Google Shape;1904;p23"/>
          <p:cNvSpPr txBox="1">
            <a:spLocks noGrp="1"/>
          </p:cNvSpPr>
          <p:nvPr>
            <p:ph type="subTitle" idx="13"/>
          </p:nvPr>
        </p:nvSpPr>
        <p:spPr>
          <a:xfrm>
            <a:off x="1992918" y="4126675"/>
            <a:ext cx="2146200" cy="4617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905" name="Google Shape;1905;p23"/>
          <p:cNvSpPr txBox="1">
            <a:spLocks noGrp="1"/>
          </p:cNvSpPr>
          <p:nvPr>
            <p:ph type="title" idx="14"/>
          </p:nvPr>
        </p:nvSpPr>
        <p:spPr>
          <a:xfrm>
            <a:off x="6055343" y="3733187"/>
            <a:ext cx="1827900" cy="273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000"/>
              <a:buNone/>
              <a:defRPr sz="1800"/>
            </a:lvl1pPr>
            <a:lvl2pPr lvl="1" algn="ctr" rtl="0">
              <a:spcBef>
                <a:spcPts val="0"/>
              </a:spcBef>
              <a:spcAft>
                <a:spcPts val="0"/>
              </a:spcAft>
              <a:buSzPts val="2000"/>
              <a:buNone/>
              <a:defRPr sz="2000"/>
            </a:lvl2pPr>
            <a:lvl3pPr lvl="2" algn="ctr" rtl="0">
              <a:spcBef>
                <a:spcPts val="0"/>
              </a:spcBef>
              <a:spcAft>
                <a:spcPts val="0"/>
              </a:spcAft>
              <a:buSzPts val="2000"/>
              <a:buNone/>
              <a:defRPr sz="2000"/>
            </a:lvl3pPr>
            <a:lvl4pPr lvl="3" algn="ctr" rtl="0">
              <a:spcBef>
                <a:spcPts val="0"/>
              </a:spcBef>
              <a:spcAft>
                <a:spcPts val="0"/>
              </a:spcAft>
              <a:buSzPts val="2000"/>
              <a:buNone/>
              <a:defRPr sz="2000"/>
            </a:lvl4pPr>
            <a:lvl5pPr lvl="4" algn="ctr" rtl="0">
              <a:spcBef>
                <a:spcPts val="0"/>
              </a:spcBef>
              <a:spcAft>
                <a:spcPts val="0"/>
              </a:spcAft>
              <a:buSzPts val="2000"/>
              <a:buNone/>
              <a:defRPr sz="2000"/>
            </a:lvl5pPr>
            <a:lvl6pPr lvl="5" algn="ctr" rtl="0">
              <a:spcBef>
                <a:spcPts val="0"/>
              </a:spcBef>
              <a:spcAft>
                <a:spcPts val="0"/>
              </a:spcAft>
              <a:buSzPts val="2000"/>
              <a:buNone/>
              <a:defRPr sz="2000"/>
            </a:lvl6pPr>
            <a:lvl7pPr lvl="6" algn="ctr" rtl="0">
              <a:spcBef>
                <a:spcPts val="0"/>
              </a:spcBef>
              <a:spcAft>
                <a:spcPts val="0"/>
              </a:spcAft>
              <a:buSzPts val="2000"/>
              <a:buNone/>
              <a:defRPr sz="2000"/>
            </a:lvl7pPr>
            <a:lvl8pPr lvl="7" algn="ctr" rtl="0">
              <a:spcBef>
                <a:spcPts val="0"/>
              </a:spcBef>
              <a:spcAft>
                <a:spcPts val="0"/>
              </a:spcAft>
              <a:buSzPts val="2000"/>
              <a:buNone/>
              <a:defRPr sz="2000"/>
            </a:lvl8pPr>
            <a:lvl9pPr lvl="8" algn="ctr" rtl="0">
              <a:spcBef>
                <a:spcPts val="0"/>
              </a:spcBef>
              <a:spcAft>
                <a:spcPts val="0"/>
              </a:spcAft>
              <a:buSzPts val="2000"/>
              <a:buNone/>
              <a:defRPr sz="2000"/>
            </a:lvl9pPr>
          </a:lstStyle>
          <a:p>
            <a:endParaRPr/>
          </a:p>
        </p:txBody>
      </p:sp>
      <p:sp>
        <p:nvSpPr>
          <p:cNvPr id="1906" name="Google Shape;1906;p23"/>
          <p:cNvSpPr txBox="1">
            <a:spLocks noGrp="1"/>
          </p:cNvSpPr>
          <p:nvPr>
            <p:ph type="subTitle" idx="15"/>
          </p:nvPr>
        </p:nvSpPr>
        <p:spPr>
          <a:xfrm>
            <a:off x="5896193" y="4126677"/>
            <a:ext cx="2146200" cy="4617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907" name="Google Shape;1907;p23"/>
          <p:cNvSpPr/>
          <p:nvPr/>
        </p:nvSpPr>
        <p:spPr>
          <a:xfrm>
            <a:off x="1455" y="-88855"/>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1908" name="Google Shape;1908;p23"/>
          <p:cNvGrpSpPr/>
          <p:nvPr/>
        </p:nvGrpSpPr>
        <p:grpSpPr>
          <a:xfrm rot="-5400000">
            <a:off x="-146785" y="231721"/>
            <a:ext cx="883262" cy="242091"/>
            <a:chOff x="2300350" y="2601250"/>
            <a:chExt cx="2275275" cy="623625"/>
          </a:xfrm>
        </p:grpSpPr>
        <p:sp>
          <p:nvSpPr>
            <p:cNvPr id="1909" name="Google Shape;1909;p23"/>
            <p:cNvSpPr/>
            <p:nvPr/>
          </p:nvSpPr>
          <p:spPr>
            <a:xfrm>
              <a:off x="2300350" y="2601250"/>
              <a:ext cx="392100" cy="623625"/>
            </a:xfrm>
            <a:custGeom>
              <a:avLst/>
              <a:gdLst/>
              <a:ahLst/>
              <a:cxnLst/>
              <a:rect l="l" t="t" r="r" b="b"/>
              <a:pathLst>
                <a:path w="15684" h="24945" extrusionOk="0">
                  <a:moveTo>
                    <a:pt x="12720" y="0"/>
                  </a:moveTo>
                  <a:cubicBezTo>
                    <a:pt x="13337" y="0"/>
                    <a:pt x="14078" y="247"/>
                    <a:pt x="14572" y="741"/>
                  </a:cubicBezTo>
                  <a:cubicBezTo>
                    <a:pt x="15684" y="1852"/>
                    <a:pt x="15684" y="3581"/>
                    <a:pt x="14572" y="4569"/>
                  </a:cubicBezTo>
                  <a:lnTo>
                    <a:pt x="6792" y="12349"/>
                  </a:lnTo>
                  <a:lnTo>
                    <a:pt x="14572" y="20128"/>
                  </a:lnTo>
                  <a:cubicBezTo>
                    <a:pt x="15684" y="21240"/>
                    <a:pt x="15684" y="22845"/>
                    <a:pt x="14572" y="23957"/>
                  </a:cubicBezTo>
                  <a:cubicBezTo>
                    <a:pt x="13584" y="24944"/>
                    <a:pt x="11855" y="24944"/>
                    <a:pt x="10744" y="23957"/>
                  </a:cubicBezTo>
                  <a:lnTo>
                    <a:pt x="1112" y="14325"/>
                  </a:lnTo>
                  <a:cubicBezTo>
                    <a:pt x="1" y="13213"/>
                    <a:pt x="1" y="11484"/>
                    <a:pt x="1112" y="10496"/>
                  </a:cubicBezTo>
                  <a:lnTo>
                    <a:pt x="10744" y="741"/>
                  </a:lnTo>
                  <a:cubicBezTo>
                    <a:pt x="11361" y="247"/>
                    <a:pt x="11979" y="0"/>
                    <a:pt x="127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10" name="Google Shape;1910;p23"/>
            <p:cNvSpPr/>
            <p:nvPr/>
          </p:nvSpPr>
          <p:spPr>
            <a:xfrm>
              <a:off x="2680075" y="2601250"/>
              <a:ext cx="389025" cy="623625"/>
            </a:xfrm>
            <a:custGeom>
              <a:avLst/>
              <a:gdLst/>
              <a:ahLst/>
              <a:cxnLst/>
              <a:rect l="l" t="t" r="r" b="b"/>
              <a:pathLst>
                <a:path w="15561" h="24945" extrusionOk="0">
                  <a:moveTo>
                    <a:pt x="12596" y="0"/>
                  </a:moveTo>
                  <a:cubicBezTo>
                    <a:pt x="13337" y="0"/>
                    <a:pt x="13955" y="247"/>
                    <a:pt x="14449" y="741"/>
                  </a:cubicBezTo>
                  <a:cubicBezTo>
                    <a:pt x="15560" y="1852"/>
                    <a:pt x="15560" y="3581"/>
                    <a:pt x="14449" y="4569"/>
                  </a:cubicBezTo>
                  <a:lnTo>
                    <a:pt x="6669" y="12349"/>
                  </a:lnTo>
                  <a:lnTo>
                    <a:pt x="14449" y="20128"/>
                  </a:lnTo>
                  <a:cubicBezTo>
                    <a:pt x="15560" y="21240"/>
                    <a:pt x="15560" y="22845"/>
                    <a:pt x="14449" y="23957"/>
                  </a:cubicBezTo>
                  <a:cubicBezTo>
                    <a:pt x="13461" y="24944"/>
                    <a:pt x="11732" y="24944"/>
                    <a:pt x="10621" y="23957"/>
                  </a:cubicBezTo>
                  <a:lnTo>
                    <a:pt x="988" y="14325"/>
                  </a:lnTo>
                  <a:cubicBezTo>
                    <a:pt x="1" y="13213"/>
                    <a:pt x="1" y="11484"/>
                    <a:pt x="988" y="10496"/>
                  </a:cubicBezTo>
                  <a:lnTo>
                    <a:pt x="10621" y="741"/>
                  </a:lnTo>
                  <a:cubicBezTo>
                    <a:pt x="11238"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11" name="Google Shape;1911;p23"/>
            <p:cNvSpPr/>
            <p:nvPr/>
          </p:nvSpPr>
          <p:spPr>
            <a:xfrm>
              <a:off x="3056725" y="2601250"/>
              <a:ext cx="389000" cy="623625"/>
            </a:xfrm>
            <a:custGeom>
              <a:avLst/>
              <a:gdLst/>
              <a:ahLst/>
              <a:cxnLst/>
              <a:rect l="l" t="t" r="r" b="b"/>
              <a:pathLst>
                <a:path w="15560" h="24945" extrusionOk="0">
                  <a:moveTo>
                    <a:pt x="12596" y="0"/>
                  </a:moveTo>
                  <a:cubicBezTo>
                    <a:pt x="13337" y="0"/>
                    <a:pt x="13954" y="247"/>
                    <a:pt x="14448" y="741"/>
                  </a:cubicBezTo>
                  <a:cubicBezTo>
                    <a:pt x="15559" y="1852"/>
                    <a:pt x="15559" y="3581"/>
                    <a:pt x="14448" y="4569"/>
                  </a:cubicBezTo>
                  <a:lnTo>
                    <a:pt x="6792" y="12349"/>
                  </a:lnTo>
                  <a:lnTo>
                    <a:pt x="14448" y="20128"/>
                  </a:lnTo>
                  <a:cubicBezTo>
                    <a:pt x="15559" y="21240"/>
                    <a:pt x="15559" y="22845"/>
                    <a:pt x="14448" y="23957"/>
                  </a:cubicBezTo>
                  <a:cubicBezTo>
                    <a:pt x="13460" y="24944"/>
                    <a:pt x="11731" y="24944"/>
                    <a:pt x="10743" y="23957"/>
                  </a:cubicBezTo>
                  <a:lnTo>
                    <a:pt x="988" y="14325"/>
                  </a:lnTo>
                  <a:cubicBezTo>
                    <a:pt x="0" y="13213"/>
                    <a:pt x="0" y="11484"/>
                    <a:pt x="988" y="10496"/>
                  </a:cubicBezTo>
                  <a:lnTo>
                    <a:pt x="10743" y="741"/>
                  </a:lnTo>
                  <a:cubicBezTo>
                    <a:pt x="11237"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12" name="Google Shape;1912;p23"/>
            <p:cNvSpPr/>
            <p:nvPr/>
          </p:nvSpPr>
          <p:spPr>
            <a:xfrm>
              <a:off x="3433350"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1" y="13213"/>
                    <a:pt x="1"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13" name="Google Shape;1913;p23"/>
            <p:cNvSpPr/>
            <p:nvPr/>
          </p:nvSpPr>
          <p:spPr>
            <a:xfrm>
              <a:off x="3810000" y="2601250"/>
              <a:ext cx="389000" cy="623625"/>
            </a:xfrm>
            <a:custGeom>
              <a:avLst/>
              <a:gdLst/>
              <a:ahLst/>
              <a:cxnLst/>
              <a:rect l="l" t="t" r="r" b="b"/>
              <a:pathLst>
                <a:path w="15560" h="24945" extrusionOk="0">
                  <a:moveTo>
                    <a:pt x="12596" y="0"/>
                  </a:moveTo>
                  <a:cubicBezTo>
                    <a:pt x="13337" y="0"/>
                    <a:pt x="13954" y="247"/>
                    <a:pt x="14572" y="741"/>
                  </a:cubicBezTo>
                  <a:cubicBezTo>
                    <a:pt x="15559" y="1852"/>
                    <a:pt x="15559" y="3581"/>
                    <a:pt x="14572" y="4569"/>
                  </a:cubicBezTo>
                  <a:lnTo>
                    <a:pt x="6792" y="12349"/>
                  </a:lnTo>
                  <a:lnTo>
                    <a:pt x="14572" y="20128"/>
                  </a:lnTo>
                  <a:cubicBezTo>
                    <a:pt x="15559" y="21240"/>
                    <a:pt x="15559" y="22845"/>
                    <a:pt x="14572" y="23957"/>
                  </a:cubicBezTo>
                  <a:cubicBezTo>
                    <a:pt x="13460" y="24944"/>
                    <a:pt x="11731" y="24944"/>
                    <a:pt x="10743" y="23957"/>
                  </a:cubicBezTo>
                  <a:lnTo>
                    <a:pt x="988" y="14325"/>
                  </a:lnTo>
                  <a:cubicBezTo>
                    <a:pt x="0" y="13213"/>
                    <a:pt x="0" y="11484"/>
                    <a:pt x="988" y="10496"/>
                  </a:cubicBezTo>
                  <a:lnTo>
                    <a:pt x="10743" y="741"/>
                  </a:lnTo>
                  <a:cubicBezTo>
                    <a:pt x="11237" y="247"/>
                    <a:pt x="11978"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14" name="Google Shape;1914;p23"/>
            <p:cNvSpPr/>
            <p:nvPr/>
          </p:nvSpPr>
          <p:spPr>
            <a:xfrm>
              <a:off x="4186625"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0" y="13213"/>
                    <a:pt x="0"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915" name="Google Shape;1915;p23"/>
          <p:cNvGrpSpPr/>
          <p:nvPr/>
        </p:nvGrpSpPr>
        <p:grpSpPr>
          <a:xfrm>
            <a:off x="1685767" y="463191"/>
            <a:ext cx="1105976" cy="133969"/>
            <a:chOff x="8183182" y="663852"/>
            <a:chExt cx="1475028" cy="178673"/>
          </a:xfrm>
        </p:grpSpPr>
        <p:grpSp>
          <p:nvGrpSpPr>
            <p:cNvPr id="1916" name="Google Shape;1916;p23"/>
            <p:cNvGrpSpPr/>
            <p:nvPr/>
          </p:nvGrpSpPr>
          <p:grpSpPr>
            <a:xfrm>
              <a:off x="8183182" y="774425"/>
              <a:ext cx="1178025" cy="68100"/>
              <a:chOff x="2024450" y="204150"/>
              <a:chExt cx="1178025" cy="68100"/>
            </a:xfrm>
          </p:grpSpPr>
          <p:sp>
            <p:nvSpPr>
              <p:cNvPr id="1917" name="Google Shape;1917;p23"/>
              <p:cNvSpPr/>
              <p:nvPr/>
            </p:nvSpPr>
            <p:spPr>
              <a:xfrm>
                <a:off x="20244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18" name="Google Shape;1918;p23"/>
              <p:cNvSpPr/>
              <p:nvPr/>
            </p:nvSpPr>
            <p:spPr>
              <a:xfrm>
                <a:off x="21477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19" name="Google Shape;1919;p23"/>
              <p:cNvSpPr/>
              <p:nvPr/>
            </p:nvSpPr>
            <p:spPr>
              <a:xfrm>
                <a:off x="22711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20" name="Google Shape;1920;p23"/>
              <p:cNvSpPr/>
              <p:nvPr/>
            </p:nvSpPr>
            <p:spPr>
              <a:xfrm>
                <a:off x="23944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21" name="Google Shape;1921;p23"/>
              <p:cNvSpPr/>
              <p:nvPr/>
            </p:nvSpPr>
            <p:spPr>
              <a:xfrm>
                <a:off x="25177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22" name="Google Shape;1922;p23"/>
              <p:cNvSpPr/>
              <p:nvPr/>
            </p:nvSpPr>
            <p:spPr>
              <a:xfrm>
                <a:off x="26410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23" name="Google Shape;1923;p23"/>
              <p:cNvSpPr/>
              <p:nvPr/>
            </p:nvSpPr>
            <p:spPr>
              <a:xfrm>
                <a:off x="27644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24" name="Google Shape;1924;p23"/>
              <p:cNvSpPr/>
              <p:nvPr/>
            </p:nvSpPr>
            <p:spPr>
              <a:xfrm>
                <a:off x="28877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25" name="Google Shape;1925;p23"/>
              <p:cNvSpPr/>
              <p:nvPr/>
            </p:nvSpPr>
            <p:spPr>
              <a:xfrm>
                <a:off x="30110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26" name="Google Shape;1926;p23"/>
              <p:cNvSpPr/>
              <p:nvPr/>
            </p:nvSpPr>
            <p:spPr>
              <a:xfrm>
                <a:off x="31343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927" name="Google Shape;1927;p23"/>
            <p:cNvGrpSpPr/>
            <p:nvPr/>
          </p:nvGrpSpPr>
          <p:grpSpPr>
            <a:xfrm>
              <a:off x="8480185" y="663852"/>
              <a:ext cx="1178025" cy="68100"/>
              <a:chOff x="2024450" y="204150"/>
              <a:chExt cx="1178025" cy="68100"/>
            </a:xfrm>
          </p:grpSpPr>
          <p:sp>
            <p:nvSpPr>
              <p:cNvPr id="1928" name="Google Shape;1928;p23"/>
              <p:cNvSpPr/>
              <p:nvPr/>
            </p:nvSpPr>
            <p:spPr>
              <a:xfrm>
                <a:off x="20244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29" name="Google Shape;1929;p23"/>
              <p:cNvSpPr/>
              <p:nvPr/>
            </p:nvSpPr>
            <p:spPr>
              <a:xfrm>
                <a:off x="21477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30" name="Google Shape;1930;p23"/>
              <p:cNvSpPr/>
              <p:nvPr/>
            </p:nvSpPr>
            <p:spPr>
              <a:xfrm>
                <a:off x="22711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31" name="Google Shape;1931;p23"/>
              <p:cNvSpPr/>
              <p:nvPr/>
            </p:nvSpPr>
            <p:spPr>
              <a:xfrm>
                <a:off x="23944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32" name="Google Shape;1932;p23"/>
              <p:cNvSpPr/>
              <p:nvPr/>
            </p:nvSpPr>
            <p:spPr>
              <a:xfrm>
                <a:off x="25177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33" name="Google Shape;1933;p23"/>
              <p:cNvSpPr/>
              <p:nvPr/>
            </p:nvSpPr>
            <p:spPr>
              <a:xfrm>
                <a:off x="26410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34" name="Google Shape;1934;p23"/>
              <p:cNvSpPr/>
              <p:nvPr/>
            </p:nvSpPr>
            <p:spPr>
              <a:xfrm>
                <a:off x="27644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35" name="Google Shape;1935;p23"/>
              <p:cNvSpPr/>
              <p:nvPr/>
            </p:nvSpPr>
            <p:spPr>
              <a:xfrm>
                <a:off x="28877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36" name="Google Shape;1936;p23"/>
              <p:cNvSpPr/>
              <p:nvPr/>
            </p:nvSpPr>
            <p:spPr>
              <a:xfrm>
                <a:off x="30110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37" name="Google Shape;1937;p23"/>
              <p:cNvSpPr/>
              <p:nvPr/>
            </p:nvSpPr>
            <p:spPr>
              <a:xfrm>
                <a:off x="31343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sp>
        <p:nvSpPr>
          <p:cNvPr id="1938" name="Google Shape;1938;p23"/>
          <p:cNvSpPr/>
          <p:nvPr/>
        </p:nvSpPr>
        <p:spPr>
          <a:xfrm flipH="1">
            <a:off x="8167370" y="756229"/>
            <a:ext cx="1994700" cy="68100"/>
          </a:xfrm>
          <a:prstGeom prst="roundRect">
            <a:avLst>
              <a:gd name="adj" fmla="val 50000"/>
            </a:avLst>
          </a:prstGeom>
          <a:gradFill>
            <a:gsLst>
              <a:gs pos="0">
                <a:schemeClr val="lt2"/>
              </a:gs>
              <a:gs pos="100000">
                <a:schemeClr val="accent2"/>
              </a:gs>
            </a:gsLst>
            <a:lin ang="26986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39" name="Google Shape;1939;p23"/>
          <p:cNvSpPr/>
          <p:nvPr/>
        </p:nvSpPr>
        <p:spPr>
          <a:xfrm flipH="1">
            <a:off x="7864270" y="476929"/>
            <a:ext cx="1994700" cy="68100"/>
          </a:xfrm>
          <a:prstGeom prst="roundRect">
            <a:avLst>
              <a:gd name="adj" fmla="val 50000"/>
            </a:avLst>
          </a:prstGeom>
          <a:gradFill>
            <a:gsLst>
              <a:gs pos="0">
                <a:schemeClr val="lt2"/>
              </a:gs>
              <a:gs pos="100000">
                <a:schemeClr val="accent2"/>
              </a:gs>
            </a:gsLst>
            <a:lin ang="26986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1940" name="Google Shape;1940;p23"/>
          <p:cNvGrpSpPr/>
          <p:nvPr/>
        </p:nvGrpSpPr>
        <p:grpSpPr>
          <a:xfrm rot="5400000">
            <a:off x="6864300" y="-51175"/>
            <a:ext cx="98902" cy="553090"/>
            <a:chOff x="4898850" y="4820550"/>
            <a:chExt cx="98902" cy="553090"/>
          </a:xfrm>
        </p:grpSpPr>
        <p:sp>
          <p:nvSpPr>
            <p:cNvPr id="1941" name="Google Shape;1941;p23"/>
            <p:cNvSpPr/>
            <p:nvPr/>
          </p:nvSpPr>
          <p:spPr>
            <a:xfrm>
              <a:off x="4898850" y="4820550"/>
              <a:ext cx="98902" cy="98902"/>
            </a:xfrm>
            <a:custGeom>
              <a:avLst/>
              <a:gdLst/>
              <a:ahLst/>
              <a:cxnLst/>
              <a:rect l="l" t="t" r="r" b="b"/>
              <a:pathLst>
                <a:path w="3174" h="3174" fill="none" extrusionOk="0">
                  <a:moveTo>
                    <a:pt x="1810" y="124"/>
                  </a:moveTo>
                  <a:cubicBezTo>
                    <a:pt x="2603" y="248"/>
                    <a:pt x="3173" y="1017"/>
                    <a:pt x="3024" y="1810"/>
                  </a:cubicBezTo>
                  <a:cubicBezTo>
                    <a:pt x="2900" y="2603"/>
                    <a:pt x="2157" y="3173"/>
                    <a:pt x="1339" y="3025"/>
                  </a:cubicBezTo>
                  <a:cubicBezTo>
                    <a:pt x="545" y="2901"/>
                    <a:pt x="0" y="2157"/>
                    <a:pt x="124" y="1339"/>
                  </a:cubicBezTo>
                  <a:cubicBezTo>
                    <a:pt x="248" y="546"/>
                    <a:pt x="992" y="0"/>
                    <a:pt x="1810" y="124"/>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42" name="Google Shape;1942;p23"/>
            <p:cNvSpPr/>
            <p:nvPr/>
          </p:nvSpPr>
          <p:spPr>
            <a:xfrm>
              <a:off x="4924339" y="4847971"/>
              <a:ext cx="46366" cy="43094"/>
            </a:xfrm>
            <a:custGeom>
              <a:avLst/>
              <a:gdLst/>
              <a:ahLst/>
              <a:cxnLst/>
              <a:rect l="l" t="t" r="r" b="b"/>
              <a:pathLst>
                <a:path w="1488" h="1383" extrusionOk="0">
                  <a:moveTo>
                    <a:pt x="744" y="1"/>
                  </a:moveTo>
                  <a:cubicBezTo>
                    <a:pt x="417" y="1"/>
                    <a:pt x="119" y="253"/>
                    <a:pt x="74" y="583"/>
                  </a:cubicBezTo>
                  <a:cubicBezTo>
                    <a:pt x="0" y="955"/>
                    <a:pt x="273" y="1327"/>
                    <a:pt x="645" y="1376"/>
                  </a:cubicBezTo>
                  <a:cubicBezTo>
                    <a:pt x="676" y="1380"/>
                    <a:pt x="708" y="1383"/>
                    <a:pt x="739" y="1383"/>
                  </a:cubicBezTo>
                  <a:cubicBezTo>
                    <a:pt x="1074" y="1383"/>
                    <a:pt x="1370" y="1146"/>
                    <a:pt x="1438" y="806"/>
                  </a:cubicBezTo>
                  <a:cubicBezTo>
                    <a:pt x="1487" y="434"/>
                    <a:pt x="1240" y="62"/>
                    <a:pt x="868" y="13"/>
                  </a:cubicBezTo>
                  <a:cubicBezTo>
                    <a:pt x="826" y="4"/>
                    <a:pt x="785" y="1"/>
                    <a:pt x="74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43" name="Google Shape;1943;p23"/>
            <p:cNvSpPr/>
            <p:nvPr/>
          </p:nvSpPr>
          <p:spPr>
            <a:xfrm>
              <a:off x="4901935" y="5281687"/>
              <a:ext cx="91953" cy="91953"/>
            </a:xfrm>
            <a:custGeom>
              <a:avLst/>
              <a:gdLst/>
              <a:ahLst/>
              <a:cxnLst/>
              <a:rect l="l" t="t" r="r" b="b"/>
              <a:pathLst>
                <a:path w="2951" h="2951" fill="none" extrusionOk="0">
                  <a:moveTo>
                    <a:pt x="1463" y="2951"/>
                  </a:moveTo>
                  <a:cubicBezTo>
                    <a:pt x="645" y="2951"/>
                    <a:pt x="0" y="2306"/>
                    <a:pt x="0" y="1488"/>
                  </a:cubicBezTo>
                  <a:cubicBezTo>
                    <a:pt x="0" y="670"/>
                    <a:pt x="645" y="1"/>
                    <a:pt x="1463" y="1"/>
                  </a:cubicBezTo>
                  <a:cubicBezTo>
                    <a:pt x="2281" y="1"/>
                    <a:pt x="2950" y="670"/>
                    <a:pt x="2950" y="1488"/>
                  </a:cubicBezTo>
                  <a:cubicBezTo>
                    <a:pt x="2950" y="2306"/>
                    <a:pt x="2281" y="2951"/>
                    <a:pt x="1463" y="2951"/>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44" name="Google Shape;1944;p23"/>
            <p:cNvSpPr/>
            <p:nvPr/>
          </p:nvSpPr>
          <p:spPr>
            <a:xfrm>
              <a:off x="4925866" y="5306428"/>
              <a:ext cx="43281" cy="43281"/>
            </a:xfrm>
            <a:custGeom>
              <a:avLst/>
              <a:gdLst/>
              <a:ahLst/>
              <a:cxnLst/>
              <a:rect l="l" t="t" r="r" b="b"/>
              <a:pathLst>
                <a:path w="1389" h="1389" extrusionOk="0">
                  <a:moveTo>
                    <a:pt x="695" y="0"/>
                  </a:moveTo>
                  <a:cubicBezTo>
                    <a:pt x="323" y="0"/>
                    <a:pt x="1" y="297"/>
                    <a:pt x="1" y="694"/>
                  </a:cubicBezTo>
                  <a:cubicBezTo>
                    <a:pt x="1" y="1066"/>
                    <a:pt x="323" y="1388"/>
                    <a:pt x="695" y="1388"/>
                  </a:cubicBezTo>
                  <a:cubicBezTo>
                    <a:pt x="1091" y="1388"/>
                    <a:pt x="1389" y="1066"/>
                    <a:pt x="1389" y="694"/>
                  </a:cubicBezTo>
                  <a:cubicBezTo>
                    <a:pt x="1389" y="297"/>
                    <a:pt x="1091"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45" name="Google Shape;1945;p23"/>
            <p:cNvSpPr/>
            <p:nvPr/>
          </p:nvSpPr>
          <p:spPr>
            <a:xfrm>
              <a:off x="4942100" y="4917862"/>
              <a:ext cx="31" cy="358465"/>
            </a:xfrm>
            <a:custGeom>
              <a:avLst/>
              <a:gdLst/>
              <a:ahLst/>
              <a:cxnLst/>
              <a:rect l="l" t="t" r="r" b="b"/>
              <a:pathLst>
                <a:path w="1" h="11504" fill="none" extrusionOk="0">
                  <a:moveTo>
                    <a:pt x="0" y="11503"/>
                  </a:moveTo>
                  <a:lnTo>
                    <a:pt x="0" y="1"/>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946" name="Google Shape;1946;p23"/>
          <p:cNvGrpSpPr/>
          <p:nvPr/>
        </p:nvGrpSpPr>
        <p:grpSpPr>
          <a:xfrm rot="5400000">
            <a:off x="975" y="4180500"/>
            <a:ext cx="98902" cy="553090"/>
            <a:chOff x="4898850" y="4820550"/>
            <a:chExt cx="98902" cy="553090"/>
          </a:xfrm>
        </p:grpSpPr>
        <p:sp>
          <p:nvSpPr>
            <p:cNvPr id="1947" name="Google Shape;1947;p23"/>
            <p:cNvSpPr/>
            <p:nvPr/>
          </p:nvSpPr>
          <p:spPr>
            <a:xfrm>
              <a:off x="4898850" y="4820550"/>
              <a:ext cx="98902" cy="98902"/>
            </a:xfrm>
            <a:custGeom>
              <a:avLst/>
              <a:gdLst/>
              <a:ahLst/>
              <a:cxnLst/>
              <a:rect l="l" t="t" r="r" b="b"/>
              <a:pathLst>
                <a:path w="3174" h="3174" fill="none" extrusionOk="0">
                  <a:moveTo>
                    <a:pt x="1810" y="124"/>
                  </a:moveTo>
                  <a:cubicBezTo>
                    <a:pt x="2603" y="248"/>
                    <a:pt x="3173" y="1017"/>
                    <a:pt x="3024" y="1810"/>
                  </a:cubicBezTo>
                  <a:cubicBezTo>
                    <a:pt x="2900" y="2603"/>
                    <a:pt x="2157" y="3173"/>
                    <a:pt x="1339" y="3025"/>
                  </a:cubicBezTo>
                  <a:cubicBezTo>
                    <a:pt x="545" y="2901"/>
                    <a:pt x="0" y="2157"/>
                    <a:pt x="124" y="1339"/>
                  </a:cubicBezTo>
                  <a:cubicBezTo>
                    <a:pt x="248" y="546"/>
                    <a:pt x="992" y="0"/>
                    <a:pt x="1810" y="124"/>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48" name="Google Shape;1948;p23"/>
            <p:cNvSpPr/>
            <p:nvPr/>
          </p:nvSpPr>
          <p:spPr>
            <a:xfrm>
              <a:off x="4924339" y="4847971"/>
              <a:ext cx="46366" cy="43094"/>
            </a:xfrm>
            <a:custGeom>
              <a:avLst/>
              <a:gdLst/>
              <a:ahLst/>
              <a:cxnLst/>
              <a:rect l="l" t="t" r="r" b="b"/>
              <a:pathLst>
                <a:path w="1488" h="1383" extrusionOk="0">
                  <a:moveTo>
                    <a:pt x="744" y="1"/>
                  </a:moveTo>
                  <a:cubicBezTo>
                    <a:pt x="417" y="1"/>
                    <a:pt x="119" y="253"/>
                    <a:pt x="74" y="583"/>
                  </a:cubicBezTo>
                  <a:cubicBezTo>
                    <a:pt x="0" y="955"/>
                    <a:pt x="273" y="1327"/>
                    <a:pt x="645" y="1376"/>
                  </a:cubicBezTo>
                  <a:cubicBezTo>
                    <a:pt x="676" y="1380"/>
                    <a:pt x="708" y="1383"/>
                    <a:pt x="739" y="1383"/>
                  </a:cubicBezTo>
                  <a:cubicBezTo>
                    <a:pt x="1074" y="1383"/>
                    <a:pt x="1370" y="1146"/>
                    <a:pt x="1438" y="806"/>
                  </a:cubicBezTo>
                  <a:cubicBezTo>
                    <a:pt x="1487" y="434"/>
                    <a:pt x="1240" y="62"/>
                    <a:pt x="868" y="13"/>
                  </a:cubicBezTo>
                  <a:cubicBezTo>
                    <a:pt x="826" y="4"/>
                    <a:pt x="785" y="1"/>
                    <a:pt x="74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49" name="Google Shape;1949;p23"/>
            <p:cNvSpPr/>
            <p:nvPr/>
          </p:nvSpPr>
          <p:spPr>
            <a:xfrm>
              <a:off x="4901935" y="5281687"/>
              <a:ext cx="91953" cy="91953"/>
            </a:xfrm>
            <a:custGeom>
              <a:avLst/>
              <a:gdLst/>
              <a:ahLst/>
              <a:cxnLst/>
              <a:rect l="l" t="t" r="r" b="b"/>
              <a:pathLst>
                <a:path w="2951" h="2951" fill="none" extrusionOk="0">
                  <a:moveTo>
                    <a:pt x="1463" y="2951"/>
                  </a:moveTo>
                  <a:cubicBezTo>
                    <a:pt x="645" y="2951"/>
                    <a:pt x="0" y="2306"/>
                    <a:pt x="0" y="1488"/>
                  </a:cubicBezTo>
                  <a:cubicBezTo>
                    <a:pt x="0" y="670"/>
                    <a:pt x="645" y="1"/>
                    <a:pt x="1463" y="1"/>
                  </a:cubicBezTo>
                  <a:cubicBezTo>
                    <a:pt x="2281" y="1"/>
                    <a:pt x="2950" y="670"/>
                    <a:pt x="2950" y="1488"/>
                  </a:cubicBezTo>
                  <a:cubicBezTo>
                    <a:pt x="2950" y="2306"/>
                    <a:pt x="2281" y="2951"/>
                    <a:pt x="1463" y="2951"/>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50" name="Google Shape;1950;p23"/>
            <p:cNvSpPr/>
            <p:nvPr/>
          </p:nvSpPr>
          <p:spPr>
            <a:xfrm>
              <a:off x="4925866" y="5306428"/>
              <a:ext cx="43281" cy="43281"/>
            </a:xfrm>
            <a:custGeom>
              <a:avLst/>
              <a:gdLst/>
              <a:ahLst/>
              <a:cxnLst/>
              <a:rect l="l" t="t" r="r" b="b"/>
              <a:pathLst>
                <a:path w="1389" h="1389" extrusionOk="0">
                  <a:moveTo>
                    <a:pt x="695" y="0"/>
                  </a:moveTo>
                  <a:cubicBezTo>
                    <a:pt x="323" y="0"/>
                    <a:pt x="1" y="297"/>
                    <a:pt x="1" y="694"/>
                  </a:cubicBezTo>
                  <a:cubicBezTo>
                    <a:pt x="1" y="1066"/>
                    <a:pt x="323" y="1388"/>
                    <a:pt x="695" y="1388"/>
                  </a:cubicBezTo>
                  <a:cubicBezTo>
                    <a:pt x="1091" y="1388"/>
                    <a:pt x="1389" y="1066"/>
                    <a:pt x="1389" y="694"/>
                  </a:cubicBezTo>
                  <a:cubicBezTo>
                    <a:pt x="1389" y="297"/>
                    <a:pt x="1091"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51" name="Google Shape;1951;p23"/>
            <p:cNvSpPr/>
            <p:nvPr/>
          </p:nvSpPr>
          <p:spPr>
            <a:xfrm>
              <a:off x="4942100" y="4917862"/>
              <a:ext cx="31" cy="358465"/>
            </a:xfrm>
            <a:custGeom>
              <a:avLst/>
              <a:gdLst/>
              <a:ahLst/>
              <a:cxnLst/>
              <a:rect l="l" t="t" r="r" b="b"/>
              <a:pathLst>
                <a:path w="1" h="11504" fill="none" extrusionOk="0">
                  <a:moveTo>
                    <a:pt x="0" y="11503"/>
                  </a:moveTo>
                  <a:lnTo>
                    <a:pt x="0" y="1"/>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952" name="Google Shape;1952;p23"/>
          <p:cNvGrpSpPr/>
          <p:nvPr/>
        </p:nvGrpSpPr>
        <p:grpSpPr>
          <a:xfrm flipH="1">
            <a:off x="-799254" y="4748605"/>
            <a:ext cx="1823016" cy="196994"/>
            <a:chOff x="7857346" y="4002005"/>
            <a:chExt cx="1823016" cy="196994"/>
          </a:xfrm>
        </p:grpSpPr>
        <p:sp>
          <p:nvSpPr>
            <p:cNvPr id="1953" name="Google Shape;1953;p23"/>
            <p:cNvSpPr/>
            <p:nvPr/>
          </p:nvSpPr>
          <p:spPr>
            <a:xfrm>
              <a:off x="7956216" y="4048371"/>
              <a:ext cx="1724145" cy="150627"/>
            </a:xfrm>
            <a:custGeom>
              <a:avLst/>
              <a:gdLst/>
              <a:ahLst/>
              <a:cxnLst/>
              <a:rect l="l" t="t" r="r" b="b"/>
              <a:pathLst>
                <a:path w="55332" h="4834" fill="none" extrusionOk="0">
                  <a:moveTo>
                    <a:pt x="55331" y="4834"/>
                  </a:moveTo>
                  <a:lnTo>
                    <a:pt x="28930" y="4834"/>
                  </a:lnTo>
                  <a:lnTo>
                    <a:pt x="27294" y="3198"/>
                  </a:lnTo>
                  <a:lnTo>
                    <a:pt x="24072" y="0"/>
                  </a:lnTo>
                  <a:lnTo>
                    <a:pt x="1" y="0"/>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54" name="Google Shape;1954;p23"/>
            <p:cNvSpPr/>
            <p:nvPr/>
          </p:nvSpPr>
          <p:spPr>
            <a:xfrm>
              <a:off x="7857346" y="4002005"/>
              <a:ext cx="91953" cy="91953"/>
            </a:xfrm>
            <a:custGeom>
              <a:avLst/>
              <a:gdLst/>
              <a:ahLst/>
              <a:cxnLst/>
              <a:rect l="l" t="t" r="r" b="b"/>
              <a:pathLst>
                <a:path w="2951" h="2951" fill="none" extrusionOk="0">
                  <a:moveTo>
                    <a:pt x="1" y="1463"/>
                  </a:moveTo>
                  <a:cubicBezTo>
                    <a:pt x="1" y="670"/>
                    <a:pt x="670" y="1"/>
                    <a:pt x="1488" y="1"/>
                  </a:cubicBezTo>
                  <a:cubicBezTo>
                    <a:pt x="2306" y="1"/>
                    <a:pt x="2951" y="670"/>
                    <a:pt x="2951" y="1463"/>
                  </a:cubicBezTo>
                  <a:cubicBezTo>
                    <a:pt x="2951" y="2281"/>
                    <a:pt x="2306" y="2951"/>
                    <a:pt x="1488" y="2951"/>
                  </a:cubicBezTo>
                  <a:cubicBezTo>
                    <a:pt x="670" y="2951"/>
                    <a:pt x="1" y="2281"/>
                    <a:pt x="1" y="146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55" name="Google Shape;1955;p23"/>
            <p:cNvSpPr/>
            <p:nvPr/>
          </p:nvSpPr>
          <p:spPr>
            <a:xfrm>
              <a:off x="7882087" y="4026715"/>
              <a:ext cx="43281" cy="42533"/>
            </a:xfrm>
            <a:custGeom>
              <a:avLst/>
              <a:gdLst/>
              <a:ahLst/>
              <a:cxnLst/>
              <a:rect l="l" t="t" r="r" b="b"/>
              <a:pathLst>
                <a:path w="1389" h="1365" extrusionOk="0">
                  <a:moveTo>
                    <a:pt x="694" y="1"/>
                  </a:moveTo>
                  <a:cubicBezTo>
                    <a:pt x="298" y="1"/>
                    <a:pt x="0" y="298"/>
                    <a:pt x="0" y="670"/>
                  </a:cubicBezTo>
                  <a:cubicBezTo>
                    <a:pt x="0" y="1067"/>
                    <a:pt x="298" y="1364"/>
                    <a:pt x="694" y="1364"/>
                  </a:cubicBezTo>
                  <a:cubicBezTo>
                    <a:pt x="1066" y="1364"/>
                    <a:pt x="1388" y="1067"/>
                    <a:pt x="1388" y="670"/>
                  </a:cubicBezTo>
                  <a:cubicBezTo>
                    <a:pt x="1388" y="298"/>
                    <a:pt x="1066" y="1"/>
                    <a:pt x="69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956" name="Google Shape;1956;p23"/>
          <p:cNvSpPr/>
          <p:nvPr/>
        </p:nvSpPr>
        <p:spPr>
          <a:xfrm rot="10800000">
            <a:off x="8557211" y="4011475"/>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1957" name="Google Shape;1957;p23"/>
          <p:cNvGrpSpPr/>
          <p:nvPr/>
        </p:nvGrpSpPr>
        <p:grpSpPr>
          <a:xfrm rot="5400000">
            <a:off x="8520259" y="4079074"/>
            <a:ext cx="302065" cy="1520982"/>
            <a:chOff x="-108754" y="2690919"/>
            <a:chExt cx="302065" cy="1520982"/>
          </a:xfrm>
        </p:grpSpPr>
        <p:sp>
          <p:nvSpPr>
            <p:cNvPr id="1958" name="Google Shape;1958;p23"/>
            <p:cNvSpPr/>
            <p:nvPr/>
          </p:nvSpPr>
          <p:spPr>
            <a:xfrm>
              <a:off x="-62388" y="2782841"/>
              <a:ext cx="209364" cy="1335580"/>
            </a:xfrm>
            <a:custGeom>
              <a:avLst/>
              <a:gdLst/>
              <a:ahLst/>
              <a:cxnLst/>
              <a:rect l="l" t="t" r="r" b="b"/>
              <a:pathLst>
                <a:path w="6719" h="42862" fill="none" extrusionOk="0">
                  <a:moveTo>
                    <a:pt x="0" y="42862"/>
                  </a:moveTo>
                  <a:lnTo>
                    <a:pt x="0" y="23799"/>
                  </a:lnTo>
                  <a:lnTo>
                    <a:pt x="6718" y="17056"/>
                  </a:lnTo>
                  <a:lnTo>
                    <a:pt x="6718" y="1"/>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59" name="Google Shape;1959;p23"/>
            <p:cNvSpPr/>
            <p:nvPr/>
          </p:nvSpPr>
          <p:spPr>
            <a:xfrm>
              <a:off x="101358" y="2690919"/>
              <a:ext cx="91953" cy="91953"/>
            </a:xfrm>
            <a:custGeom>
              <a:avLst/>
              <a:gdLst/>
              <a:ahLst/>
              <a:cxnLst/>
              <a:rect l="l" t="t" r="r" b="b"/>
              <a:pathLst>
                <a:path w="2951" h="2951" fill="none" extrusionOk="0">
                  <a:moveTo>
                    <a:pt x="1463" y="1"/>
                  </a:moveTo>
                  <a:cubicBezTo>
                    <a:pt x="2281" y="1"/>
                    <a:pt x="2951" y="645"/>
                    <a:pt x="2951" y="1463"/>
                  </a:cubicBezTo>
                  <a:cubicBezTo>
                    <a:pt x="2951" y="2281"/>
                    <a:pt x="2281" y="2951"/>
                    <a:pt x="1463" y="2951"/>
                  </a:cubicBezTo>
                  <a:cubicBezTo>
                    <a:pt x="645" y="2951"/>
                    <a:pt x="1" y="2281"/>
                    <a:pt x="1" y="1463"/>
                  </a:cubicBezTo>
                  <a:cubicBezTo>
                    <a:pt x="1" y="645"/>
                    <a:pt x="645" y="1"/>
                    <a:pt x="1463" y="1"/>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60" name="Google Shape;1960;p23"/>
            <p:cNvSpPr/>
            <p:nvPr/>
          </p:nvSpPr>
          <p:spPr>
            <a:xfrm>
              <a:off x="125320" y="2714881"/>
              <a:ext cx="43281" cy="43281"/>
            </a:xfrm>
            <a:custGeom>
              <a:avLst/>
              <a:gdLst/>
              <a:ahLst/>
              <a:cxnLst/>
              <a:rect l="l" t="t" r="r" b="b"/>
              <a:pathLst>
                <a:path w="1389" h="1389" extrusionOk="0">
                  <a:moveTo>
                    <a:pt x="694" y="0"/>
                  </a:moveTo>
                  <a:cubicBezTo>
                    <a:pt x="322" y="0"/>
                    <a:pt x="0" y="322"/>
                    <a:pt x="0" y="694"/>
                  </a:cubicBezTo>
                  <a:cubicBezTo>
                    <a:pt x="0" y="1091"/>
                    <a:pt x="322" y="1388"/>
                    <a:pt x="694" y="1388"/>
                  </a:cubicBezTo>
                  <a:cubicBezTo>
                    <a:pt x="1091" y="1388"/>
                    <a:pt x="1388" y="1091"/>
                    <a:pt x="1388" y="694"/>
                  </a:cubicBezTo>
                  <a:cubicBezTo>
                    <a:pt x="1388" y="322"/>
                    <a:pt x="1091" y="0"/>
                    <a:pt x="69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61" name="Google Shape;1961;p23"/>
            <p:cNvSpPr/>
            <p:nvPr/>
          </p:nvSpPr>
          <p:spPr>
            <a:xfrm>
              <a:off x="-108754" y="4119948"/>
              <a:ext cx="91953" cy="91953"/>
            </a:xfrm>
            <a:custGeom>
              <a:avLst/>
              <a:gdLst/>
              <a:ahLst/>
              <a:cxnLst/>
              <a:rect l="l" t="t" r="r" b="b"/>
              <a:pathLst>
                <a:path w="2951" h="2951" fill="none" extrusionOk="0">
                  <a:moveTo>
                    <a:pt x="1488" y="0"/>
                  </a:moveTo>
                  <a:cubicBezTo>
                    <a:pt x="2306" y="0"/>
                    <a:pt x="2951" y="670"/>
                    <a:pt x="2951" y="1463"/>
                  </a:cubicBezTo>
                  <a:cubicBezTo>
                    <a:pt x="2951" y="2281"/>
                    <a:pt x="2306" y="2950"/>
                    <a:pt x="1488" y="2950"/>
                  </a:cubicBezTo>
                  <a:cubicBezTo>
                    <a:pt x="670" y="2950"/>
                    <a:pt x="1" y="2281"/>
                    <a:pt x="1" y="1463"/>
                  </a:cubicBezTo>
                  <a:cubicBezTo>
                    <a:pt x="1" y="670"/>
                    <a:pt x="670" y="0"/>
                    <a:pt x="1488" y="0"/>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62" name="Google Shape;1962;p23"/>
            <p:cNvSpPr/>
            <p:nvPr/>
          </p:nvSpPr>
          <p:spPr>
            <a:xfrm>
              <a:off x="-84013" y="4144658"/>
              <a:ext cx="43281" cy="42533"/>
            </a:xfrm>
            <a:custGeom>
              <a:avLst/>
              <a:gdLst/>
              <a:ahLst/>
              <a:cxnLst/>
              <a:rect l="l" t="t" r="r" b="b"/>
              <a:pathLst>
                <a:path w="1389" h="1365" extrusionOk="0">
                  <a:moveTo>
                    <a:pt x="694" y="1"/>
                  </a:moveTo>
                  <a:cubicBezTo>
                    <a:pt x="298" y="1"/>
                    <a:pt x="0" y="298"/>
                    <a:pt x="0" y="670"/>
                  </a:cubicBezTo>
                  <a:cubicBezTo>
                    <a:pt x="0" y="1067"/>
                    <a:pt x="298" y="1364"/>
                    <a:pt x="694" y="1364"/>
                  </a:cubicBezTo>
                  <a:cubicBezTo>
                    <a:pt x="1066" y="1364"/>
                    <a:pt x="1388" y="1067"/>
                    <a:pt x="1388" y="670"/>
                  </a:cubicBezTo>
                  <a:cubicBezTo>
                    <a:pt x="1388" y="298"/>
                    <a:pt x="1066" y="1"/>
                    <a:pt x="69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963" name="Google Shape;1963;p23"/>
          <p:cNvGrpSpPr/>
          <p:nvPr/>
        </p:nvGrpSpPr>
        <p:grpSpPr>
          <a:xfrm>
            <a:off x="3945551" y="4775319"/>
            <a:ext cx="1252897" cy="51000"/>
            <a:chOff x="2915381" y="4104819"/>
            <a:chExt cx="1252897" cy="51000"/>
          </a:xfrm>
        </p:grpSpPr>
        <p:sp>
          <p:nvSpPr>
            <p:cNvPr id="1964" name="Google Shape;1964;p23"/>
            <p:cNvSpPr/>
            <p:nvPr/>
          </p:nvSpPr>
          <p:spPr>
            <a:xfrm>
              <a:off x="2915381"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65" name="Google Shape;1965;p23"/>
            <p:cNvSpPr/>
            <p:nvPr/>
          </p:nvSpPr>
          <p:spPr>
            <a:xfrm>
              <a:off x="3007850"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66" name="Google Shape;1966;p23"/>
            <p:cNvSpPr/>
            <p:nvPr/>
          </p:nvSpPr>
          <p:spPr>
            <a:xfrm>
              <a:off x="3100319"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67" name="Google Shape;1967;p23"/>
            <p:cNvSpPr/>
            <p:nvPr/>
          </p:nvSpPr>
          <p:spPr>
            <a:xfrm>
              <a:off x="3192788"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68" name="Google Shape;1968;p23"/>
            <p:cNvSpPr/>
            <p:nvPr/>
          </p:nvSpPr>
          <p:spPr>
            <a:xfrm>
              <a:off x="3285257"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69" name="Google Shape;1969;p23"/>
            <p:cNvSpPr/>
            <p:nvPr/>
          </p:nvSpPr>
          <p:spPr>
            <a:xfrm>
              <a:off x="3377726"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70" name="Google Shape;1970;p23"/>
            <p:cNvSpPr/>
            <p:nvPr/>
          </p:nvSpPr>
          <p:spPr>
            <a:xfrm>
              <a:off x="3470195"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71" name="Google Shape;1971;p23"/>
            <p:cNvSpPr/>
            <p:nvPr/>
          </p:nvSpPr>
          <p:spPr>
            <a:xfrm>
              <a:off x="3562664"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72" name="Google Shape;1972;p23"/>
            <p:cNvSpPr/>
            <p:nvPr/>
          </p:nvSpPr>
          <p:spPr>
            <a:xfrm>
              <a:off x="3655133"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73" name="Google Shape;1973;p23"/>
            <p:cNvSpPr/>
            <p:nvPr/>
          </p:nvSpPr>
          <p:spPr>
            <a:xfrm>
              <a:off x="3747602"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74" name="Google Shape;1974;p23"/>
            <p:cNvSpPr/>
            <p:nvPr/>
          </p:nvSpPr>
          <p:spPr>
            <a:xfrm>
              <a:off x="3840077"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75" name="Google Shape;1975;p23"/>
            <p:cNvSpPr/>
            <p:nvPr/>
          </p:nvSpPr>
          <p:spPr>
            <a:xfrm>
              <a:off x="3932477"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76" name="Google Shape;1976;p23"/>
            <p:cNvSpPr/>
            <p:nvPr/>
          </p:nvSpPr>
          <p:spPr>
            <a:xfrm>
              <a:off x="4024877"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77" name="Google Shape;1977;p23"/>
            <p:cNvSpPr/>
            <p:nvPr/>
          </p:nvSpPr>
          <p:spPr>
            <a:xfrm>
              <a:off x="4117277"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only 1">
  <p:cSld name="BLANK_15">
    <p:spTree>
      <p:nvGrpSpPr>
        <p:cNvPr id="1" name="Shape 1978"/>
        <p:cNvGrpSpPr/>
        <p:nvPr/>
      </p:nvGrpSpPr>
      <p:grpSpPr>
        <a:xfrm>
          <a:off x="0" y="0"/>
          <a:ext cx="0" cy="0"/>
          <a:chOff x="0" y="0"/>
          <a:chExt cx="0" cy="0"/>
        </a:xfrm>
      </p:grpSpPr>
      <p:grpSp>
        <p:nvGrpSpPr>
          <p:cNvPr id="1979" name="Google Shape;1979;p24"/>
          <p:cNvGrpSpPr/>
          <p:nvPr/>
        </p:nvGrpSpPr>
        <p:grpSpPr>
          <a:xfrm>
            <a:off x="-24" y="-27"/>
            <a:ext cx="9143711" cy="5143338"/>
            <a:chOff x="597550" y="708125"/>
            <a:chExt cx="6449225" cy="4193850"/>
          </a:xfrm>
        </p:grpSpPr>
        <p:sp>
          <p:nvSpPr>
            <p:cNvPr id="1980" name="Google Shape;1980;p24"/>
            <p:cNvSpPr/>
            <p:nvPr/>
          </p:nvSpPr>
          <p:spPr>
            <a:xfrm>
              <a:off x="597550" y="489360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81" name="Google Shape;1981;p24"/>
            <p:cNvSpPr/>
            <p:nvPr/>
          </p:nvSpPr>
          <p:spPr>
            <a:xfrm>
              <a:off x="597550" y="478037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82" name="Google Shape;1982;p24"/>
            <p:cNvSpPr/>
            <p:nvPr/>
          </p:nvSpPr>
          <p:spPr>
            <a:xfrm>
              <a:off x="597550" y="466715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83" name="Google Shape;1983;p24"/>
            <p:cNvSpPr/>
            <p:nvPr/>
          </p:nvSpPr>
          <p:spPr>
            <a:xfrm>
              <a:off x="597550" y="45539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84" name="Google Shape;1984;p24"/>
            <p:cNvSpPr/>
            <p:nvPr/>
          </p:nvSpPr>
          <p:spPr>
            <a:xfrm>
              <a:off x="597550" y="44414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85" name="Google Shape;1985;p24"/>
            <p:cNvSpPr/>
            <p:nvPr/>
          </p:nvSpPr>
          <p:spPr>
            <a:xfrm>
              <a:off x="597550" y="43282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86" name="Google Shape;1986;p24"/>
            <p:cNvSpPr/>
            <p:nvPr/>
          </p:nvSpPr>
          <p:spPr>
            <a:xfrm>
              <a:off x="597550" y="421502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87" name="Google Shape;1987;p24"/>
            <p:cNvSpPr/>
            <p:nvPr/>
          </p:nvSpPr>
          <p:spPr>
            <a:xfrm>
              <a:off x="597550" y="410180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88" name="Google Shape;1988;p24"/>
            <p:cNvSpPr/>
            <p:nvPr/>
          </p:nvSpPr>
          <p:spPr>
            <a:xfrm>
              <a:off x="597550" y="398857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89" name="Google Shape;1989;p24"/>
            <p:cNvSpPr/>
            <p:nvPr/>
          </p:nvSpPr>
          <p:spPr>
            <a:xfrm>
              <a:off x="597550" y="38753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90" name="Google Shape;1990;p24"/>
            <p:cNvSpPr/>
            <p:nvPr/>
          </p:nvSpPr>
          <p:spPr>
            <a:xfrm>
              <a:off x="597550" y="37621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91" name="Google Shape;1991;p24"/>
            <p:cNvSpPr/>
            <p:nvPr/>
          </p:nvSpPr>
          <p:spPr>
            <a:xfrm>
              <a:off x="597550" y="3649650"/>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92" name="Google Shape;1992;p24"/>
            <p:cNvSpPr/>
            <p:nvPr/>
          </p:nvSpPr>
          <p:spPr>
            <a:xfrm>
              <a:off x="597550" y="3536425"/>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93" name="Google Shape;1993;p24"/>
            <p:cNvSpPr/>
            <p:nvPr/>
          </p:nvSpPr>
          <p:spPr>
            <a:xfrm>
              <a:off x="597550" y="3423225"/>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94" name="Google Shape;1994;p24"/>
            <p:cNvSpPr/>
            <p:nvPr/>
          </p:nvSpPr>
          <p:spPr>
            <a:xfrm>
              <a:off x="597550" y="3310000"/>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95" name="Google Shape;1995;p24"/>
            <p:cNvSpPr/>
            <p:nvPr/>
          </p:nvSpPr>
          <p:spPr>
            <a:xfrm>
              <a:off x="597550" y="3196775"/>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96" name="Google Shape;1996;p24"/>
            <p:cNvSpPr/>
            <p:nvPr/>
          </p:nvSpPr>
          <p:spPr>
            <a:xfrm>
              <a:off x="597550" y="30835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97" name="Google Shape;1997;p24"/>
            <p:cNvSpPr/>
            <p:nvPr/>
          </p:nvSpPr>
          <p:spPr>
            <a:xfrm>
              <a:off x="597550" y="29703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98" name="Google Shape;1998;p24"/>
            <p:cNvSpPr/>
            <p:nvPr/>
          </p:nvSpPr>
          <p:spPr>
            <a:xfrm>
              <a:off x="597550" y="2857850"/>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99" name="Google Shape;1999;p24"/>
            <p:cNvSpPr/>
            <p:nvPr/>
          </p:nvSpPr>
          <p:spPr>
            <a:xfrm>
              <a:off x="597550" y="2744625"/>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00" name="Google Shape;2000;p24"/>
            <p:cNvSpPr/>
            <p:nvPr/>
          </p:nvSpPr>
          <p:spPr>
            <a:xfrm>
              <a:off x="597550" y="263140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01" name="Google Shape;2001;p24"/>
            <p:cNvSpPr/>
            <p:nvPr/>
          </p:nvSpPr>
          <p:spPr>
            <a:xfrm>
              <a:off x="597550" y="251817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02" name="Google Shape;2002;p24"/>
            <p:cNvSpPr/>
            <p:nvPr/>
          </p:nvSpPr>
          <p:spPr>
            <a:xfrm>
              <a:off x="597550" y="240495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03" name="Google Shape;2003;p24"/>
            <p:cNvSpPr/>
            <p:nvPr/>
          </p:nvSpPr>
          <p:spPr>
            <a:xfrm>
              <a:off x="597550" y="22917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04" name="Google Shape;2004;p24"/>
            <p:cNvSpPr/>
            <p:nvPr/>
          </p:nvSpPr>
          <p:spPr>
            <a:xfrm>
              <a:off x="597550" y="21792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05" name="Google Shape;2005;p24"/>
            <p:cNvSpPr/>
            <p:nvPr/>
          </p:nvSpPr>
          <p:spPr>
            <a:xfrm>
              <a:off x="597550" y="20660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06" name="Google Shape;2006;p24"/>
            <p:cNvSpPr/>
            <p:nvPr/>
          </p:nvSpPr>
          <p:spPr>
            <a:xfrm>
              <a:off x="597550" y="1952825"/>
              <a:ext cx="6449225" cy="7625"/>
            </a:xfrm>
            <a:custGeom>
              <a:avLst/>
              <a:gdLst/>
              <a:ahLst/>
              <a:cxnLst/>
              <a:rect l="l" t="t" r="r" b="b"/>
              <a:pathLst>
                <a:path w="257969" h="305" extrusionOk="0">
                  <a:moveTo>
                    <a:pt x="0" y="1"/>
                  </a:moveTo>
                  <a:lnTo>
                    <a:pt x="257969" y="1"/>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07" name="Google Shape;2007;p24"/>
            <p:cNvSpPr/>
            <p:nvPr/>
          </p:nvSpPr>
          <p:spPr>
            <a:xfrm>
              <a:off x="597550" y="183960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08" name="Google Shape;2008;p24"/>
            <p:cNvSpPr/>
            <p:nvPr/>
          </p:nvSpPr>
          <p:spPr>
            <a:xfrm>
              <a:off x="597550" y="172637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09" name="Google Shape;2009;p24"/>
            <p:cNvSpPr/>
            <p:nvPr/>
          </p:nvSpPr>
          <p:spPr>
            <a:xfrm>
              <a:off x="597550" y="161315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10" name="Google Shape;2010;p24"/>
            <p:cNvSpPr/>
            <p:nvPr/>
          </p:nvSpPr>
          <p:spPr>
            <a:xfrm>
              <a:off x="597550" y="14999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11" name="Google Shape;2011;p24"/>
            <p:cNvSpPr/>
            <p:nvPr/>
          </p:nvSpPr>
          <p:spPr>
            <a:xfrm>
              <a:off x="597550" y="13874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12" name="Google Shape;2012;p24"/>
            <p:cNvSpPr/>
            <p:nvPr/>
          </p:nvSpPr>
          <p:spPr>
            <a:xfrm>
              <a:off x="597550" y="12742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13" name="Google Shape;2013;p24"/>
            <p:cNvSpPr/>
            <p:nvPr/>
          </p:nvSpPr>
          <p:spPr>
            <a:xfrm>
              <a:off x="597550" y="11610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14" name="Google Shape;2014;p24"/>
            <p:cNvSpPr/>
            <p:nvPr/>
          </p:nvSpPr>
          <p:spPr>
            <a:xfrm>
              <a:off x="597550" y="104780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15" name="Google Shape;2015;p24"/>
            <p:cNvSpPr/>
            <p:nvPr/>
          </p:nvSpPr>
          <p:spPr>
            <a:xfrm>
              <a:off x="597550" y="93457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16" name="Google Shape;2016;p24"/>
            <p:cNvSpPr/>
            <p:nvPr/>
          </p:nvSpPr>
          <p:spPr>
            <a:xfrm>
              <a:off x="597550" y="8213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17" name="Google Shape;2017;p24"/>
            <p:cNvSpPr/>
            <p:nvPr/>
          </p:nvSpPr>
          <p:spPr>
            <a:xfrm>
              <a:off x="597550" y="70812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2018" name="Google Shape;2018;p24"/>
          <p:cNvGrpSpPr/>
          <p:nvPr/>
        </p:nvGrpSpPr>
        <p:grpSpPr>
          <a:xfrm>
            <a:off x="4674957" y="4956042"/>
            <a:ext cx="1520982" cy="302065"/>
            <a:chOff x="5642557" y="-150670"/>
            <a:chExt cx="1520982" cy="302065"/>
          </a:xfrm>
        </p:grpSpPr>
        <p:sp>
          <p:nvSpPr>
            <p:cNvPr id="2019" name="Google Shape;2019;p24"/>
            <p:cNvSpPr/>
            <p:nvPr/>
          </p:nvSpPr>
          <p:spPr>
            <a:xfrm>
              <a:off x="5736006" y="-104304"/>
              <a:ext cx="1335611" cy="209364"/>
            </a:xfrm>
            <a:custGeom>
              <a:avLst/>
              <a:gdLst/>
              <a:ahLst/>
              <a:cxnLst/>
              <a:rect l="l" t="t" r="r" b="b"/>
              <a:pathLst>
                <a:path w="42863" h="6719" fill="none" extrusionOk="0">
                  <a:moveTo>
                    <a:pt x="1" y="0"/>
                  </a:moveTo>
                  <a:lnTo>
                    <a:pt x="19064" y="0"/>
                  </a:lnTo>
                  <a:lnTo>
                    <a:pt x="25782" y="6718"/>
                  </a:lnTo>
                  <a:lnTo>
                    <a:pt x="42862" y="6718"/>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20" name="Google Shape;2020;p24"/>
            <p:cNvSpPr/>
            <p:nvPr/>
          </p:nvSpPr>
          <p:spPr>
            <a:xfrm>
              <a:off x="7071586" y="59442"/>
              <a:ext cx="91953" cy="91953"/>
            </a:xfrm>
            <a:custGeom>
              <a:avLst/>
              <a:gdLst/>
              <a:ahLst/>
              <a:cxnLst/>
              <a:rect l="l" t="t" r="r" b="b"/>
              <a:pathLst>
                <a:path w="2951" h="2951" fill="none" extrusionOk="0">
                  <a:moveTo>
                    <a:pt x="2950" y="1463"/>
                  </a:moveTo>
                  <a:cubicBezTo>
                    <a:pt x="2950" y="2281"/>
                    <a:pt x="2281" y="2951"/>
                    <a:pt x="1463" y="2951"/>
                  </a:cubicBezTo>
                  <a:cubicBezTo>
                    <a:pt x="645" y="2951"/>
                    <a:pt x="0" y="2281"/>
                    <a:pt x="0" y="1463"/>
                  </a:cubicBezTo>
                  <a:cubicBezTo>
                    <a:pt x="0" y="670"/>
                    <a:pt x="645" y="1"/>
                    <a:pt x="1463" y="1"/>
                  </a:cubicBezTo>
                  <a:cubicBezTo>
                    <a:pt x="2281" y="1"/>
                    <a:pt x="2950" y="670"/>
                    <a:pt x="2950" y="146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21" name="Google Shape;2021;p24"/>
            <p:cNvSpPr/>
            <p:nvPr/>
          </p:nvSpPr>
          <p:spPr>
            <a:xfrm>
              <a:off x="7095517" y="84152"/>
              <a:ext cx="43281" cy="42533"/>
            </a:xfrm>
            <a:custGeom>
              <a:avLst/>
              <a:gdLst/>
              <a:ahLst/>
              <a:cxnLst/>
              <a:rect l="l" t="t" r="r" b="b"/>
              <a:pathLst>
                <a:path w="1389" h="1365" extrusionOk="0">
                  <a:moveTo>
                    <a:pt x="695" y="1"/>
                  </a:moveTo>
                  <a:cubicBezTo>
                    <a:pt x="323" y="1"/>
                    <a:pt x="1" y="298"/>
                    <a:pt x="1" y="670"/>
                  </a:cubicBezTo>
                  <a:cubicBezTo>
                    <a:pt x="1" y="1067"/>
                    <a:pt x="323" y="1364"/>
                    <a:pt x="695" y="1364"/>
                  </a:cubicBezTo>
                  <a:cubicBezTo>
                    <a:pt x="1091" y="1364"/>
                    <a:pt x="1389" y="1067"/>
                    <a:pt x="1389" y="670"/>
                  </a:cubicBezTo>
                  <a:cubicBezTo>
                    <a:pt x="1389" y="298"/>
                    <a:pt x="1091" y="1"/>
                    <a:pt x="69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22" name="Google Shape;2022;p24"/>
            <p:cNvSpPr/>
            <p:nvPr/>
          </p:nvSpPr>
          <p:spPr>
            <a:xfrm>
              <a:off x="5642557" y="-150670"/>
              <a:ext cx="91953" cy="92732"/>
            </a:xfrm>
            <a:custGeom>
              <a:avLst/>
              <a:gdLst/>
              <a:ahLst/>
              <a:cxnLst/>
              <a:rect l="l" t="t" r="r" b="b"/>
              <a:pathLst>
                <a:path w="2951" h="2976" fill="none" extrusionOk="0">
                  <a:moveTo>
                    <a:pt x="2950" y="1488"/>
                  </a:moveTo>
                  <a:cubicBezTo>
                    <a:pt x="2950" y="2306"/>
                    <a:pt x="2281" y="2976"/>
                    <a:pt x="1463" y="2976"/>
                  </a:cubicBezTo>
                  <a:cubicBezTo>
                    <a:pt x="645" y="2976"/>
                    <a:pt x="0" y="2306"/>
                    <a:pt x="0" y="1488"/>
                  </a:cubicBezTo>
                  <a:cubicBezTo>
                    <a:pt x="0" y="670"/>
                    <a:pt x="645" y="1"/>
                    <a:pt x="1463" y="1"/>
                  </a:cubicBezTo>
                  <a:cubicBezTo>
                    <a:pt x="2281" y="1"/>
                    <a:pt x="2950" y="670"/>
                    <a:pt x="2950" y="1488"/>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23" name="Google Shape;2023;p24"/>
            <p:cNvSpPr/>
            <p:nvPr/>
          </p:nvSpPr>
          <p:spPr>
            <a:xfrm>
              <a:off x="5666488" y="-125929"/>
              <a:ext cx="43281" cy="43281"/>
            </a:xfrm>
            <a:custGeom>
              <a:avLst/>
              <a:gdLst/>
              <a:ahLst/>
              <a:cxnLst/>
              <a:rect l="l" t="t" r="r" b="b"/>
              <a:pathLst>
                <a:path w="1389" h="1389" extrusionOk="0">
                  <a:moveTo>
                    <a:pt x="695" y="0"/>
                  </a:moveTo>
                  <a:cubicBezTo>
                    <a:pt x="323" y="0"/>
                    <a:pt x="1" y="322"/>
                    <a:pt x="1" y="694"/>
                  </a:cubicBezTo>
                  <a:cubicBezTo>
                    <a:pt x="1" y="1066"/>
                    <a:pt x="323" y="1388"/>
                    <a:pt x="695" y="1388"/>
                  </a:cubicBezTo>
                  <a:cubicBezTo>
                    <a:pt x="1092" y="1388"/>
                    <a:pt x="1389" y="1066"/>
                    <a:pt x="1389" y="694"/>
                  </a:cubicBezTo>
                  <a:cubicBezTo>
                    <a:pt x="1389" y="322"/>
                    <a:pt x="1092"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2024" name="Google Shape;2024;p24"/>
          <p:cNvGrpSpPr/>
          <p:nvPr/>
        </p:nvGrpSpPr>
        <p:grpSpPr>
          <a:xfrm rot="5400000">
            <a:off x="85100" y="2306825"/>
            <a:ext cx="98902" cy="553090"/>
            <a:chOff x="4898850" y="4820550"/>
            <a:chExt cx="98902" cy="553090"/>
          </a:xfrm>
        </p:grpSpPr>
        <p:sp>
          <p:nvSpPr>
            <p:cNvPr id="2025" name="Google Shape;2025;p24"/>
            <p:cNvSpPr/>
            <p:nvPr/>
          </p:nvSpPr>
          <p:spPr>
            <a:xfrm>
              <a:off x="4898850" y="4820550"/>
              <a:ext cx="98902" cy="98902"/>
            </a:xfrm>
            <a:custGeom>
              <a:avLst/>
              <a:gdLst/>
              <a:ahLst/>
              <a:cxnLst/>
              <a:rect l="l" t="t" r="r" b="b"/>
              <a:pathLst>
                <a:path w="3174" h="3174" fill="none" extrusionOk="0">
                  <a:moveTo>
                    <a:pt x="1810" y="124"/>
                  </a:moveTo>
                  <a:cubicBezTo>
                    <a:pt x="2603" y="248"/>
                    <a:pt x="3173" y="1017"/>
                    <a:pt x="3024" y="1810"/>
                  </a:cubicBezTo>
                  <a:cubicBezTo>
                    <a:pt x="2900" y="2603"/>
                    <a:pt x="2157" y="3173"/>
                    <a:pt x="1339" y="3025"/>
                  </a:cubicBezTo>
                  <a:cubicBezTo>
                    <a:pt x="545" y="2901"/>
                    <a:pt x="0" y="2157"/>
                    <a:pt x="124" y="1339"/>
                  </a:cubicBezTo>
                  <a:cubicBezTo>
                    <a:pt x="248" y="546"/>
                    <a:pt x="992" y="0"/>
                    <a:pt x="1810" y="124"/>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26" name="Google Shape;2026;p24"/>
            <p:cNvSpPr/>
            <p:nvPr/>
          </p:nvSpPr>
          <p:spPr>
            <a:xfrm>
              <a:off x="4924339" y="4847971"/>
              <a:ext cx="46366" cy="43094"/>
            </a:xfrm>
            <a:custGeom>
              <a:avLst/>
              <a:gdLst/>
              <a:ahLst/>
              <a:cxnLst/>
              <a:rect l="l" t="t" r="r" b="b"/>
              <a:pathLst>
                <a:path w="1488" h="1383" extrusionOk="0">
                  <a:moveTo>
                    <a:pt x="744" y="1"/>
                  </a:moveTo>
                  <a:cubicBezTo>
                    <a:pt x="417" y="1"/>
                    <a:pt x="119" y="253"/>
                    <a:pt x="74" y="583"/>
                  </a:cubicBezTo>
                  <a:cubicBezTo>
                    <a:pt x="0" y="955"/>
                    <a:pt x="273" y="1327"/>
                    <a:pt x="645" y="1376"/>
                  </a:cubicBezTo>
                  <a:cubicBezTo>
                    <a:pt x="676" y="1380"/>
                    <a:pt x="708" y="1383"/>
                    <a:pt x="739" y="1383"/>
                  </a:cubicBezTo>
                  <a:cubicBezTo>
                    <a:pt x="1074" y="1383"/>
                    <a:pt x="1370" y="1146"/>
                    <a:pt x="1438" y="806"/>
                  </a:cubicBezTo>
                  <a:cubicBezTo>
                    <a:pt x="1487" y="434"/>
                    <a:pt x="1240" y="62"/>
                    <a:pt x="868" y="13"/>
                  </a:cubicBezTo>
                  <a:cubicBezTo>
                    <a:pt x="826" y="4"/>
                    <a:pt x="785" y="1"/>
                    <a:pt x="74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27" name="Google Shape;2027;p24"/>
            <p:cNvSpPr/>
            <p:nvPr/>
          </p:nvSpPr>
          <p:spPr>
            <a:xfrm>
              <a:off x="4901935" y="5281687"/>
              <a:ext cx="91953" cy="91953"/>
            </a:xfrm>
            <a:custGeom>
              <a:avLst/>
              <a:gdLst/>
              <a:ahLst/>
              <a:cxnLst/>
              <a:rect l="l" t="t" r="r" b="b"/>
              <a:pathLst>
                <a:path w="2951" h="2951" fill="none" extrusionOk="0">
                  <a:moveTo>
                    <a:pt x="1463" y="2951"/>
                  </a:moveTo>
                  <a:cubicBezTo>
                    <a:pt x="645" y="2951"/>
                    <a:pt x="0" y="2306"/>
                    <a:pt x="0" y="1488"/>
                  </a:cubicBezTo>
                  <a:cubicBezTo>
                    <a:pt x="0" y="670"/>
                    <a:pt x="645" y="1"/>
                    <a:pt x="1463" y="1"/>
                  </a:cubicBezTo>
                  <a:cubicBezTo>
                    <a:pt x="2281" y="1"/>
                    <a:pt x="2950" y="670"/>
                    <a:pt x="2950" y="1488"/>
                  </a:cubicBezTo>
                  <a:cubicBezTo>
                    <a:pt x="2950" y="2306"/>
                    <a:pt x="2281" y="2951"/>
                    <a:pt x="1463" y="2951"/>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28" name="Google Shape;2028;p24"/>
            <p:cNvSpPr/>
            <p:nvPr/>
          </p:nvSpPr>
          <p:spPr>
            <a:xfrm>
              <a:off x="4925866" y="5306428"/>
              <a:ext cx="43281" cy="43281"/>
            </a:xfrm>
            <a:custGeom>
              <a:avLst/>
              <a:gdLst/>
              <a:ahLst/>
              <a:cxnLst/>
              <a:rect l="l" t="t" r="r" b="b"/>
              <a:pathLst>
                <a:path w="1389" h="1389" extrusionOk="0">
                  <a:moveTo>
                    <a:pt x="695" y="0"/>
                  </a:moveTo>
                  <a:cubicBezTo>
                    <a:pt x="323" y="0"/>
                    <a:pt x="1" y="297"/>
                    <a:pt x="1" y="694"/>
                  </a:cubicBezTo>
                  <a:cubicBezTo>
                    <a:pt x="1" y="1066"/>
                    <a:pt x="323" y="1388"/>
                    <a:pt x="695" y="1388"/>
                  </a:cubicBezTo>
                  <a:cubicBezTo>
                    <a:pt x="1091" y="1388"/>
                    <a:pt x="1389" y="1066"/>
                    <a:pt x="1389" y="694"/>
                  </a:cubicBezTo>
                  <a:cubicBezTo>
                    <a:pt x="1389" y="297"/>
                    <a:pt x="1091"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29" name="Google Shape;2029;p24"/>
            <p:cNvSpPr/>
            <p:nvPr/>
          </p:nvSpPr>
          <p:spPr>
            <a:xfrm>
              <a:off x="4942100" y="4917862"/>
              <a:ext cx="31" cy="358465"/>
            </a:xfrm>
            <a:custGeom>
              <a:avLst/>
              <a:gdLst/>
              <a:ahLst/>
              <a:cxnLst/>
              <a:rect l="l" t="t" r="r" b="b"/>
              <a:pathLst>
                <a:path w="1" h="11504" fill="none" extrusionOk="0">
                  <a:moveTo>
                    <a:pt x="0" y="11503"/>
                  </a:moveTo>
                  <a:lnTo>
                    <a:pt x="0" y="1"/>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2030" name="Google Shape;2030;p24"/>
          <p:cNvGrpSpPr/>
          <p:nvPr/>
        </p:nvGrpSpPr>
        <p:grpSpPr>
          <a:xfrm>
            <a:off x="-1744592" y="3592129"/>
            <a:ext cx="2297800" cy="347400"/>
            <a:chOff x="-1439792" y="3592129"/>
            <a:chExt cx="2297800" cy="347400"/>
          </a:xfrm>
        </p:grpSpPr>
        <p:sp>
          <p:nvSpPr>
            <p:cNvPr id="2031" name="Google Shape;2031;p24"/>
            <p:cNvSpPr/>
            <p:nvPr/>
          </p:nvSpPr>
          <p:spPr>
            <a:xfrm>
              <a:off x="-1439792" y="3871429"/>
              <a:ext cx="1994700" cy="68100"/>
            </a:xfrm>
            <a:prstGeom prst="roundRect">
              <a:avLst>
                <a:gd name="adj" fmla="val 50000"/>
              </a:avLst>
            </a:prstGeom>
            <a:gradFill>
              <a:gsLst>
                <a:gs pos="0">
                  <a:schemeClr val="lt2"/>
                </a:gs>
                <a:gs pos="100000">
                  <a:schemeClr val="accent2"/>
                </a:gs>
              </a:gsLst>
              <a:lin ang="26986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32" name="Google Shape;2032;p24"/>
            <p:cNvSpPr/>
            <p:nvPr/>
          </p:nvSpPr>
          <p:spPr>
            <a:xfrm>
              <a:off x="-1136692" y="3592129"/>
              <a:ext cx="1994700" cy="68100"/>
            </a:xfrm>
            <a:prstGeom prst="roundRect">
              <a:avLst>
                <a:gd name="adj" fmla="val 50000"/>
              </a:avLst>
            </a:prstGeom>
            <a:gradFill>
              <a:gsLst>
                <a:gs pos="0">
                  <a:schemeClr val="lt2"/>
                </a:gs>
                <a:gs pos="100000">
                  <a:schemeClr val="accent2"/>
                </a:gs>
              </a:gsLst>
              <a:lin ang="26986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2033" name="Google Shape;2033;p24"/>
          <p:cNvSpPr/>
          <p:nvPr/>
        </p:nvSpPr>
        <p:spPr>
          <a:xfrm rot="10800000">
            <a:off x="414162" y="4465664"/>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2034" name="Google Shape;2034;p24"/>
          <p:cNvGrpSpPr/>
          <p:nvPr/>
        </p:nvGrpSpPr>
        <p:grpSpPr>
          <a:xfrm>
            <a:off x="-222733" y="225814"/>
            <a:ext cx="1507157" cy="586800"/>
            <a:chOff x="-222733" y="225814"/>
            <a:chExt cx="1507157" cy="586800"/>
          </a:xfrm>
        </p:grpSpPr>
        <p:sp>
          <p:nvSpPr>
            <p:cNvPr id="2035" name="Google Shape;2035;p24"/>
            <p:cNvSpPr/>
            <p:nvPr/>
          </p:nvSpPr>
          <p:spPr>
            <a:xfrm rot="-5400000">
              <a:off x="348812" y="-122999"/>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2036" name="Google Shape;2036;p24"/>
            <p:cNvGrpSpPr/>
            <p:nvPr/>
          </p:nvGrpSpPr>
          <p:grpSpPr>
            <a:xfrm>
              <a:off x="-222733" y="452241"/>
              <a:ext cx="1105976" cy="133969"/>
              <a:chOff x="8183182" y="663852"/>
              <a:chExt cx="1475028" cy="178673"/>
            </a:xfrm>
          </p:grpSpPr>
          <p:grpSp>
            <p:nvGrpSpPr>
              <p:cNvPr id="2037" name="Google Shape;2037;p24"/>
              <p:cNvGrpSpPr/>
              <p:nvPr/>
            </p:nvGrpSpPr>
            <p:grpSpPr>
              <a:xfrm>
                <a:off x="8183182" y="774425"/>
                <a:ext cx="1178025" cy="68100"/>
                <a:chOff x="2024450" y="204150"/>
                <a:chExt cx="1178025" cy="68100"/>
              </a:xfrm>
            </p:grpSpPr>
            <p:sp>
              <p:nvSpPr>
                <p:cNvPr id="2038" name="Google Shape;2038;p24"/>
                <p:cNvSpPr/>
                <p:nvPr/>
              </p:nvSpPr>
              <p:spPr>
                <a:xfrm>
                  <a:off x="20244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39" name="Google Shape;2039;p24"/>
                <p:cNvSpPr/>
                <p:nvPr/>
              </p:nvSpPr>
              <p:spPr>
                <a:xfrm>
                  <a:off x="21477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40" name="Google Shape;2040;p24"/>
                <p:cNvSpPr/>
                <p:nvPr/>
              </p:nvSpPr>
              <p:spPr>
                <a:xfrm>
                  <a:off x="22711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41" name="Google Shape;2041;p24"/>
                <p:cNvSpPr/>
                <p:nvPr/>
              </p:nvSpPr>
              <p:spPr>
                <a:xfrm>
                  <a:off x="23944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42" name="Google Shape;2042;p24"/>
                <p:cNvSpPr/>
                <p:nvPr/>
              </p:nvSpPr>
              <p:spPr>
                <a:xfrm>
                  <a:off x="25177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43" name="Google Shape;2043;p24"/>
                <p:cNvSpPr/>
                <p:nvPr/>
              </p:nvSpPr>
              <p:spPr>
                <a:xfrm>
                  <a:off x="26410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44" name="Google Shape;2044;p24"/>
                <p:cNvSpPr/>
                <p:nvPr/>
              </p:nvSpPr>
              <p:spPr>
                <a:xfrm>
                  <a:off x="27644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45" name="Google Shape;2045;p24"/>
                <p:cNvSpPr/>
                <p:nvPr/>
              </p:nvSpPr>
              <p:spPr>
                <a:xfrm>
                  <a:off x="28877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46" name="Google Shape;2046;p24"/>
                <p:cNvSpPr/>
                <p:nvPr/>
              </p:nvSpPr>
              <p:spPr>
                <a:xfrm>
                  <a:off x="30110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47" name="Google Shape;2047;p24"/>
                <p:cNvSpPr/>
                <p:nvPr/>
              </p:nvSpPr>
              <p:spPr>
                <a:xfrm>
                  <a:off x="31343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2048" name="Google Shape;2048;p24"/>
              <p:cNvGrpSpPr/>
              <p:nvPr/>
            </p:nvGrpSpPr>
            <p:grpSpPr>
              <a:xfrm>
                <a:off x="8480185" y="663852"/>
                <a:ext cx="1178025" cy="68100"/>
                <a:chOff x="2024450" y="204150"/>
                <a:chExt cx="1178025" cy="68100"/>
              </a:xfrm>
            </p:grpSpPr>
            <p:sp>
              <p:nvSpPr>
                <p:cNvPr id="2049" name="Google Shape;2049;p24"/>
                <p:cNvSpPr/>
                <p:nvPr/>
              </p:nvSpPr>
              <p:spPr>
                <a:xfrm>
                  <a:off x="20244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50" name="Google Shape;2050;p24"/>
                <p:cNvSpPr/>
                <p:nvPr/>
              </p:nvSpPr>
              <p:spPr>
                <a:xfrm>
                  <a:off x="21477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51" name="Google Shape;2051;p24"/>
                <p:cNvSpPr/>
                <p:nvPr/>
              </p:nvSpPr>
              <p:spPr>
                <a:xfrm>
                  <a:off x="22711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52" name="Google Shape;2052;p24"/>
                <p:cNvSpPr/>
                <p:nvPr/>
              </p:nvSpPr>
              <p:spPr>
                <a:xfrm>
                  <a:off x="23944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53" name="Google Shape;2053;p24"/>
                <p:cNvSpPr/>
                <p:nvPr/>
              </p:nvSpPr>
              <p:spPr>
                <a:xfrm>
                  <a:off x="25177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54" name="Google Shape;2054;p24"/>
                <p:cNvSpPr/>
                <p:nvPr/>
              </p:nvSpPr>
              <p:spPr>
                <a:xfrm>
                  <a:off x="26410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55" name="Google Shape;2055;p24"/>
                <p:cNvSpPr/>
                <p:nvPr/>
              </p:nvSpPr>
              <p:spPr>
                <a:xfrm>
                  <a:off x="27644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56" name="Google Shape;2056;p24"/>
                <p:cNvSpPr/>
                <p:nvPr/>
              </p:nvSpPr>
              <p:spPr>
                <a:xfrm>
                  <a:off x="28877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57" name="Google Shape;2057;p24"/>
                <p:cNvSpPr/>
                <p:nvPr/>
              </p:nvSpPr>
              <p:spPr>
                <a:xfrm>
                  <a:off x="30110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58" name="Google Shape;2058;p24"/>
                <p:cNvSpPr/>
                <p:nvPr/>
              </p:nvSpPr>
              <p:spPr>
                <a:xfrm>
                  <a:off x="31343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grpSp>
      <p:sp>
        <p:nvSpPr>
          <p:cNvPr id="2059" name="Google Shape;2059;p24"/>
          <p:cNvSpPr/>
          <p:nvPr/>
        </p:nvSpPr>
        <p:spPr>
          <a:xfrm>
            <a:off x="8557212" y="-11"/>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2060" name="Google Shape;2060;p24"/>
          <p:cNvGrpSpPr/>
          <p:nvPr/>
        </p:nvGrpSpPr>
        <p:grpSpPr>
          <a:xfrm>
            <a:off x="8041407" y="183762"/>
            <a:ext cx="1520982" cy="302065"/>
            <a:chOff x="5642557" y="-150670"/>
            <a:chExt cx="1520982" cy="302065"/>
          </a:xfrm>
        </p:grpSpPr>
        <p:sp>
          <p:nvSpPr>
            <p:cNvPr id="2061" name="Google Shape;2061;p24"/>
            <p:cNvSpPr/>
            <p:nvPr/>
          </p:nvSpPr>
          <p:spPr>
            <a:xfrm>
              <a:off x="5736006" y="-104304"/>
              <a:ext cx="1335611" cy="209364"/>
            </a:xfrm>
            <a:custGeom>
              <a:avLst/>
              <a:gdLst/>
              <a:ahLst/>
              <a:cxnLst/>
              <a:rect l="l" t="t" r="r" b="b"/>
              <a:pathLst>
                <a:path w="42863" h="6719" fill="none" extrusionOk="0">
                  <a:moveTo>
                    <a:pt x="1" y="0"/>
                  </a:moveTo>
                  <a:lnTo>
                    <a:pt x="19064" y="0"/>
                  </a:lnTo>
                  <a:lnTo>
                    <a:pt x="25782" y="6718"/>
                  </a:lnTo>
                  <a:lnTo>
                    <a:pt x="42862" y="6718"/>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62" name="Google Shape;2062;p24"/>
            <p:cNvSpPr/>
            <p:nvPr/>
          </p:nvSpPr>
          <p:spPr>
            <a:xfrm>
              <a:off x="7071586" y="59442"/>
              <a:ext cx="91953" cy="91953"/>
            </a:xfrm>
            <a:custGeom>
              <a:avLst/>
              <a:gdLst/>
              <a:ahLst/>
              <a:cxnLst/>
              <a:rect l="l" t="t" r="r" b="b"/>
              <a:pathLst>
                <a:path w="2951" h="2951" fill="none" extrusionOk="0">
                  <a:moveTo>
                    <a:pt x="2950" y="1463"/>
                  </a:moveTo>
                  <a:cubicBezTo>
                    <a:pt x="2950" y="2281"/>
                    <a:pt x="2281" y="2951"/>
                    <a:pt x="1463" y="2951"/>
                  </a:cubicBezTo>
                  <a:cubicBezTo>
                    <a:pt x="645" y="2951"/>
                    <a:pt x="0" y="2281"/>
                    <a:pt x="0" y="1463"/>
                  </a:cubicBezTo>
                  <a:cubicBezTo>
                    <a:pt x="0" y="670"/>
                    <a:pt x="645" y="1"/>
                    <a:pt x="1463" y="1"/>
                  </a:cubicBezTo>
                  <a:cubicBezTo>
                    <a:pt x="2281" y="1"/>
                    <a:pt x="2950" y="670"/>
                    <a:pt x="2950" y="146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63" name="Google Shape;2063;p24"/>
            <p:cNvSpPr/>
            <p:nvPr/>
          </p:nvSpPr>
          <p:spPr>
            <a:xfrm>
              <a:off x="7095517" y="84152"/>
              <a:ext cx="43281" cy="42533"/>
            </a:xfrm>
            <a:custGeom>
              <a:avLst/>
              <a:gdLst/>
              <a:ahLst/>
              <a:cxnLst/>
              <a:rect l="l" t="t" r="r" b="b"/>
              <a:pathLst>
                <a:path w="1389" h="1365" extrusionOk="0">
                  <a:moveTo>
                    <a:pt x="695" y="1"/>
                  </a:moveTo>
                  <a:cubicBezTo>
                    <a:pt x="323" y="1"/>
                    <a:pt x="1" y="298"/>
                    <a:pt x="1" y="670"/>
                  </a:cubicBezTo>
                  <a:cubicBezTo>
                    <a:pt x="1" y="1067"/>
                    <a:pt x="323" y="1364"/>
                    <a:pt x="695" y="1364"/>
                  </a:cubicBezTo>
                  <a:cubicBezTo>
                    <a:pt x="1091" y="1364"/>
                    <a:pt x="1389" y="1067"/>
                    <a:pt x="1389" y="670"/>
                  </a:cubicBezTo>
                  <a:cubicBezTo>
                    <a:pt x="1389" y="298"/>
                    <a:pt x="1091" y="1"/>
                    <a:pt x="69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64" name="Google Shape;2064;p24"/>
            <p:cNvSpPr/>
            <p:nvPr/>
          </p:nvSpPr>
          <p:spPr>
            <a:xfrm>
              <a:off x="5642557" y="-150670"/>
              <a:ext cx="91953" cy="92732"/>
            </a:xfrm>
            <a:custGeom>
              <a:avLst/>
              <a:gdLst/>
              <a:ahLst/>
              <a:cxnLst/>
              <a:rect l="l" t="t" r="r" b="b"/>
              <a:pathLst>
                <a:path w="2951" h="2976" fill="none" extrusionOk="0">
                  <a:moveTo>
                    <a:pt x="2950" y="1488"/>
                  </a:moveTo>
                  <a:cubicBezTo>
                    <a:pt x="2950" y="2306"/>
                    <a:pt x="2281" y="2976"/>
                    <a:pt x="1463" y="2976"/>
                  </a:cubicBezTo>
                  <a:cubicBezTo>
                    <a:pt x="645" y="2976"/>
                    <a:pt x="0" y="2306"/>
                    <a:pt x="0" y="1488"/>
                  </a:cubicBezTo>
                  <a:cubicBezTo>
                    <a:pt x="0" y="670"/>
                    <a:pt x="645" y="1"/>
                    <a:pt x="1463" y="1"/>
                  </a:cubicBezTo>
                  <a:cubicBezTo>
                    <a:pt x="2281" y="1"/>
                    <a:pt x="2950" y="670"/>
                    <a:pt x="2950" y="1488"/>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65" name="Google Shape;2065;p24"/>
            <p:cNvSpPr/>
            <p:nvPr/>
          </p:nvSpPr>
          <p:spPr>
            <a:xfrm>
              <a:off x="5666488" y="-125929"/>
              <a:ext cx="43281" cy="43281"/>
            </a:xfrm>
            <a:custGeom>
              <a:avLst/>
              <a:gdLst/>
              <a:ahLst/>
              <a:cxnLst/>
              <a:rect l="l" t="t" r="r" b="b"/>
              <a:pathLst>
                <a:path w="1389" h="1389" extrusionOk="0">
                  <a:moveTo>
                    <a:pt x="695" y="0"/>
                  </a:moveTo>
                  <a:cubicBezTo>
                    <a:pt x="323" y="0"/>
                    <a:pt x="1" y="322"/>
                    <a:pt x="1" y="694"/>
                  </a:cubicBezTo>
                  <a:cubicBezTo>
                    <a:pt x="1" y="1066"/>
                    <a:pt x="323" y="1388"/>
                    <a:pt x="695" y="1388"/>
                  </a:cubicBezTo>
                  <a:cubicBezTo>
                    <a:pt x="1092" y="1388"/>
                    <a:pt x="1389" y="1066"/>
                    <a:pt x="1389" y="694"/>
                  </a:cubicBezTo>
                  <a:cubicBezTo>
                    <a:pt x="1389" y="322"/>
                    <a:pt x="1092"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2066" name="Google Shape;2066;p24"/>
          <p:cNvGrpSpPr/>
          <p:nvPr/>
        </p:nvGrpSpPr>
        <p:grpSpPr>
          <a:xfrm rot="5400000">
            <a:off x="8360264" y="2845229"/>
            <a:ext cx="883262" cy="242091"/>
            <a:chOff x="2300350" y="2601250"/>
            <a:chExt cx="2275275" cy="623625"/>
          </a:xfrm>
        </p:grpSpPr>
        <p:sp>
          <p:nvSpPr>
            <p:cNvPr id="2067" name="Google Shape;2067;p24"/>
            <p:cNvSpPr/>
            <p:nvPr/>
          </p:nvSpPr>
          <p:spPr>
            <a:xfrm>
              <a:off x="2300350" y="2601250"/>
              <a:ext cx="392100" cy="623625"/>
            </a:xfrm>
            <a:custGeom>
              <a:avLst/>
              <a:gdLst/>
              <a:ahLst/>
              <a:cxnLst/>
              <a:rect l="l" t="t" r="r" b="b"/>
              <a:pathLst>
                <a:path w="15684" h="24945" extrusionOk="0">
                  <a:moveTo>
                    <a:pt x="12720" y="0"/>
                  </a:moveTo>
                  <a:cubicBezTo>
                    <a:pt x="13337" y="0"/>
                    <a:pt x="14078" y="247"/>
                    <a:pt x="14572" y="741"/>
                  </a:cubicBezTo>
                  <a:cubicBezTo>
                    <a:pt x="15684" y="1852"/>
                    <a:pt x="15684" y="3581"/>
                    <a:pt x="14572" y="4569"/>
                  </a:cubicBezTo>
                  <a:lnTo>
                    <a:pt x="6792" y="12349"/>
                  </a:lnTo>
                  <a:lnTo>
                    <a:pt x="14572" y="20128"/>
                  </a:lnTo>
                  <a:cubicBezTo>
                    <a:pt x="15684" y="21240"/>
                    <a:pt x="15684" y="22845"/>
                    <a:pt x="14572" y="23957"/>
                  </a:cubicBezTo>
                  <a:cubicBezTo>
                    <a:pt x="13584" y="24944"/>
                    <a:pt x="11855" y="24944"/>
                    <a:pt x="10744" y="23957"/>
                  </a:cubicBezTo>
                  <a:lnTo>
                    <a:pt x="1112" y="14325"/>
                  </a:lnTo>
                  <a:cubicBezTo>
                    <a:pt x="1" y="13213"/>
                    <a:pt x="1" y="11484"/>
                    <a:pt x="1112" y="10496"/>
                  </a:cubicBezTo>
                  <a:lnTo>
                    <a:pt x="10744" y="741"/>
                  </a:lnTo>
                  <a:cubicBezTo>
                    <a:pt x="11361" y="247"/>
                    <a:pt x="11979" y="0"/>
                    <a:pt x="127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68" name="Google Shape;2068;p24"/>
            <p:cNvSpPr/>
            <p:nvPr/>
          </p:nvSpPr>
          <p:spPr>
            <a:xfrm>
              <a:off x="2680075" y="2601250"/>
              <a:ext cx="389025" cy="623625"/>
            </a:xfrm>
            <a:custGeom>
              <a:avLst/>
              <a:gdLst/>
              <a:ahLst/>
              <a:cxnLst/>
              <a:rect l="l" t="t" r="r" b="b"/>
              <a:pathLst>
                <a:path w="15561" h="24945" extrusionOk="0">
                  <a:moveTo>
                    <a:pt x="12596" y="0"/>
                  </a:moveTo>
                  <a:cubicBezTo>
                    <a:pt x="13337" y="0"/>
                    <a:pt x="13955" y="247"/>
                    <a:pt x="14449" y="741"/>
                  </a:cubicBezTo>
                  <a:cubicBezTo>
                    <a:pt x="15560" y="1852"/>
                    <a:pt x="15560" y="3581"/>
                    <a:pt x="14449" y="4569"/>
                  </a:cubicBezTo>
                  <a:lnTo>
                    <a:pt x="6669" y="12349"/>
                  </a:lnTo>
                  <a:lnTo>
                    <a:pt x="14449" y="20128"/>
                  </a:lnTo>
                  <a:cubicBezTo>
                    <a:pt x="15560" y="21240"/>
                    <a:pt x="15560" y="22845"/>
                    <a:pt x="14449" y="23957"/>
                  </a:cubicBezTo>
                  <a:cubicBezTo>
                    <a:pt x="13461" y="24944"/>
                    <a:pt x="11732" y="24944"/>
                    <a:pt x="10621" y="23957"/>
                  </a:cubicBezTo>
                  <a:lnTo>
                    <a:pt x="988" y="14325"/>
                  </a:lnTo>
                  <a:cubicBezTo>
                    <a:pt x="1" y="13213"/>
                    <a:pt x="1" y="11484"/>
                    <a:pt x="988" y="10496"/>
                  </a:cubicBezTo>
                  <a:lnTo>
                    <a:pt x="10621" y="741"/>
                  </a:lnTo>
                  <a:cubicBezTo>
                    <a:pt x="11238"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69" name="Google Shape;2069;p24"/>
            <p:cNvSpPr/>
            <p:nvPr/>
          </p:nvSpPr>
          <p:spPr>
            <a:xfrm>
              <a:off x="3056725" y="2601250"/>
              <a:ext cx="389000" cy="623625"/>
            </a:xfrm>
            <a:custGeom>
              <a:avLst/>
              <a:gdLst/>
              <a:ahLst/>
              <a:cxnLst/>
              <a:rect l="l" t="t" r="r" b="b"/>
              <a:pathLst>
                <a:path w="15560" h="24945" extrusionOk="0">
                  <a:moveTo>
                    <a:pt x="12596" y="0"/>
                  </a:moveTo>
                  <a:cubicBezTo>
                    <a:pt x="13337" y="0"/>
                    <a:pt x="13954" y="247"/>
                    <a:pt x="14448" y="741"/>
                  </a:cubicBezTo>
                  <a:cubicBezTo>
                    <a:pt x="15559" y="1852"/>
                    <a:pt x="15559" y="3581"/>
                    <a:pt x="14448" y="4569"/>
                  </a:cubicBezTo>
                  <a:lnTo>
                    <a:pt x="6792" y="12349"/>
                  </a:lnTo>
                  <a:lnTo>
                    <a:pt x="14448" y="20128"/>
                  </a:lnTo>
                  <a:cubicBezTo>
                    <a:pt x="15559" y="21240"/>
                    <a:pt x="15559" y="22845"/>
                    <a:pt x="14448" y="23957"/>
                  </a:cubicBezTo>
                  <a:cubicBezTo>
                    <a:pt x="13460" y="24944"/>
                    <a:pt x="11731" y="24944"/>
                    <a:pt x="10743" y="23957"/>
                  </a:cubicBezTo>
                  <a:lnTo>
                    <a:pt x="988" y="14325"/>
                  </a:lnTo>
                  <a:cubicBezTo>
                    <a:pt x="0" y="13213"/>
                    <a:pt x="0" y="11484"/>
                    <a:pt x="988" y="10496"/>
                  </a:cubicBezTo>
                  <a:lnTo>
                    <a:pt x="10743" y="741"/>
                  </a:lnTo>
                  <a:cubicBezTo>
                    <a:pt x="11237"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70" name="Google Shape;2070;p24"/>
            <p:cNvSpPr/>
            <p:nvPr/>
          </p:nvSpPr>
          <p:spPr>
            <a:xfrm>
              <a:off x="3433350"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1" y="13213"/>
                    <a:pt x="1"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71" name="Google Shape;2071;p24"/>
            <p:cNvSpPr/>
            <p:nvPr/>
          </p:nvSpPr>
          <p:spPr>
            <a:xfrm>
              <a:off x="3810000" y="2601250"/>
              <a:ext cx="389000" cy="623625"/>
            </a:xfrm>
            <a:custGeom>
              <a:avLst/>
              <a:gdLst/>
              <a:ahLst/>
              <a:cxnLst/>
              <a:rect l="l" t="t" r="r" b="b"/>
              <a:pathLst>
                <a:path w="15560" h="24945" extrusionOk="0">
                  <a:moveTo>
                    <a:pt x="12596" y="0"/>
                  </a:moveTo>
                  <a:cubicBezTo>
                    <a:pt x="13337" y="0"/>
                    <a:pt x="13954" y="247"/>
                    <a:pt x="14572" y="741"/>
                  </a:cubicBezTo>
                  <a:cubicBezTo>
                    <a:pt x="15559" y="1852"/>
                    <a:pt x="15559" y="3581"/>
                    <a:pt x="14572" y="4569"/>
                  </a:cubicBezTo>
                  <a:lnTo>
                    <a:pt x="6792" y="12349"/>
                  </a:lnTo>
                  <a:lnTo>
                    <a:pt x="14572" y="20128"/>
                  </a:lnTo>
                  <a:cubicBezTo>
                    <a:pt x="15559" y="21240"/>
                    <a:pt x="15559" y="22845"/>
                    <a:pt x="14572" y="23957"/>
                  </a:cubicBezTo>
                  <a:cubicBezTo>
                    <a:pt x="13460" y="24944"/>
                    <a:pt x="11731" y="24944"/>
                    <a:pt x="10743" y="23957"/>
                  </a:cubicBezTo>
                  <a:lnTo>
                    <a:pt x="988" y="14325"/>
                  </a:lnTo>
                  <a:cubicBezTo>
                    <a:pt x="0" y="13213"/>
                    <a:pt x="0" y="11484"/>
                    <a:pt x="988" y="10496"/>
                  </a:cubicBezTo>
                  <a:lnTo>
                    <a:pt x="10743" y="741"/>
                  </a:lnTo>
                  <a:cubicBezTo>
                    <a:pt x="11237" y="247"/>
                    <a:pt x="11978"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72" name="Google Shape;2072;p24"/>
            <p:cNvSpPr/>
            <p:nvPr/>
          </p:nvSpPr>
          <p:spPr>
            <a:xfrm>
              <a:off x="4186625"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0" y="13213"/>
                    <a:pt x="0"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2073" name="Google Shape;2073;p24"/>
          <p:cNvGrpSpPr/>
          <p:nvPr/>
        </p:nvGrpSpPr>
        <p:grpSpPr>
          <a:xfrm>
            <a:off x="8267392" y="4678866"/>
            <a:ext cx="1105976" cy="133969"/>
            <a:chOff x="8183182" y="663852"/>
            <a:chExt cx="1475028" cy="178673"/>
          </a:xfrm>
        </p:grpSpPr>
        <p:grpSp>
          <p:nvGrpSpPr>
            <p:cNvPr id="2074" name="Google Shape;2074;p24"/>
            <p:cNvGrpSpPr/>
            <p:nvPr/>
          </p:nvGrpSpPr>
          <p:grpSpPr>
            <a:xfrm>
              <a:off x="8183182" y="774425"/>
              <a:ext cx="1178025" cy="68100"/>
              <a:chOff x="2024450" y="204150"/>
              <a:chExt cx="1178025" cy="68100"/>
            </a:xfrm>
          </p:grpSpPr>
          <p:sp>
            <p:nvSpPr>
              <p:cNvPr id="2075" name="Google Shape;2075;p24"/>
              <p:cNvSpPr/>
              <p:nvPr/>
            </p:nvSpPr>
            <p:spPr>
              <a:xfrm>
                <a:off x="20244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76" name="Google Shape;2076;p24"/>
              <p:cNvSpPr/>
              <p:nvPr/>
            </p:nvSpPr>
            <p:spPr>
              <a:xfrm>
                <a:off x="21477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77" name="Google Shape;2077;p24"/>
              <p:cNvSpPr/>
              <p:nvPr/>
            </p:nvSpPr>
            <p:spPr>
              <a:xfrm>
                <a:off x="22711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78" name="Google Shape;2078;p24"/>
              <p:cNvSpPr/>
              <p:nvPr/>
            </p:nvSpPr>
            <p:spPr>
              <a:xfrm>
                <a:off x="23944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79" name="Google Shape;2079;p24"/>
              <p:cNvSpPr/>
              <p:nvPr/>
            </p:nvSpPr>
            <p:spPr>
              <a:xfrm>
                <a:off x="25177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80" name="Google Shape;2080;p24"/>
              <p:cNvSpPr/>
              <p:nvPr/>
            </p:nvSpPr>
            <p:spPr>
              <a:xfrm>
                <a:off x="26410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81" name="Google Shape;2081;p24"/>
              <p:cNvSpPr/>
              <p:nvPr/>
            </p:nvSpPr>
            <p:spPr>
              <a:xfrm>
                <a:off x="27644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82" name="Google Shape;2082;p24"/>
              <p:cNvSpPr/>
              <p:nvPr/>
            </p:nvSpPr>
            <p:spPr>
              <a:xfrm>
                <a:off x="28877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83" name="Google Shape;2083;p24"/>
              <p:cNvSpPr/>
              <p:nvPr/>
            </p:nvSpPr>
            <p:spPr>
              <a:xfrm>
                <a:off x="30110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84" name="Google Shape;2084;p24"/>
              <p:cNvSpPr/>
              <p:nvPr/>
            </p:nvSpPr>
            <p:spPr>
              <a:xfrm>
                <a:off x="31343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2085" name="Google Shape;2085;p24"/>
            <p:cNvGrpSpPr/>
            <p:nvPr/>
          </p:nvGrpSpPr>
          <p:grpSpPr>
            <a:xfrm>
              <a:off x="8480185" y="663852"/>
              <a:ext cx="1178025" cy="68100"/>
              <a:chOff x="2024450" y="204150"/>
              <a:chExt cx="1178025" cy="68100"/>
            </a:xfrm>
          </p:grpSpPr>
          <p:sp>
            <p:nvSpPr>
              <p:cNvPr id="2086" name="Google Shape;2086;p24"/>
              <p:cNvSpPr/>
              <p:nvPr/>
            </p:nvSpPr>
            <p:spPr>
              <a:xfrm>
                <a:off x="20244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87" name="Google Shape;2087;p24"/>
              <p:cNvSpPr/>
              <p:nvPr/>
            </p:nvSpPr>
            <p:spPr>
              <a:xfrm>
                <a:off x="21477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88" name="Google Shape;2088;p24"/>
              <p:cNvSpPr/>
              <p:nvPr/>
            </p:nvSpPr>
            <p:spPr>
              <a:xfrm>
                <a:off x="22711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89" name="Google Shape;2089;p24"/>
              <p:cNvSpPr/>
              <p:nvPr/>
            </p:nvSpPr>
            <p:spPr>
              <a:xfrm>
                <a:off x="23944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90" name="Google Shape;2090;p24"/>
              <p:cNvSpPr/>
              <p:nvPr/>
            </p:nvSpPr>
            <p:spPr>
              <a:xfrm>
                <a:off x="25177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91" name="Google Shape;2091;p24"/>
              <p:cNvSpPr/>
              <p:nvPr/>
            </p:nvSpPr>
            <p:spPr>
              <a:xfrm>
                <a:off x="26410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92" name="Google Shape;2092;p24"/>
              <p:cNvSpPr/>
              <p:nvPr/>
            </p:nvSpPr>
            <p:spPr>
              <a:xfrm>
                <a:off x="27644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93" name="Google Shape;2093;p24"/>
              <p:cNvSpPr/>
              <p:nvPr/>
            </p:nvSpPr>
            <p:spPr>
              <a:xfrm>
                <a:off x="28877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94" name="Google Shape;2094;p24"/>
              <p:cNvSpPr/>
              <p:nvPr/>
            </p:nvSpPr>
            <p:spPr>
              <a:xfrm>
                <a:off x="30110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95" name="Google Shape;2095;p24"/>
              <p:cNvSpPr/>
              <p:nvPr/>
            </p:nvSpPr>
            <p:spPr>
              <a:xfrm>
                <a:off x="31343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grpSp>
        <p:nvGrpSpPr>
          <p:cNvPr id="2096" name="Google Shape;2096;p24"/>
          <p:cNvGrpSpPr/>
          <p:nvPr/>
        </p:nvGrpSpPr>
        <p:grpSpPr>
          <a:xfrm>
            <a:off x="5023301" y="238994"/>
            <a:ext cx="1252897" cy="51000"/>
            <a:chOff x="2915381" y="4104819"/>
            <a:chExt cx="1252897" cy="51000"/>
          </a:xfrm>
        </p:grpSpPr>
        <p:sp>
          <p:nvSpPr>
            <p:cNvPr id="2097" name="Google Shape;2097;p24"/>
            <p:cNvSpPr/>
            <p:nvPr/>
          </p:nvSpPr>
          <p:spPr>
            <a:xfrm>
              <a:off x="2915381"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98" name="Google Shape;2098;p24"/>
            <p:cNvSpPr/>
            <p:nvPr/>
          </p:nvSpPr>
          <p:spPr>
            <a:xfrm>
              <a:off x="3007850"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99" name="Google Shape;2099;p24"/>
            <p:cNvSpPr/>
            <p:nvPr/>
          </p:nvSpPr>
          <p:spPr>
            <a:xfrm>
              <a:off x="3100319"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00" name="Google Shape;2100;p24"/>
            <p:cNvSpPr/>
            <p:nvPr/>
          </p:nvSpPr>
          <p:spPr>
            <a:xfrm>
              <a:off x="3192788"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01" name="Google Shape;2101;p24"/>
            <p:cNvSpPr/>
            <p:nvPr/>
          </p:nvSpPr>
          <p:spPr>
            <a:xfrm>
              <a:off x="3285257"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02" name="Google Shape;2102;p24"/>
            <p:cNvSpPr/>
            <p:nvPr/>
          </p:nvSpPr>
          <p:spPr>
            <a:xfrm>
              <a:off x="3377726"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03" name="Google Shape;2103;p24"/>
            <p:cNvSpPr/>
            <p:nvPr/>
          </p:nvSpPr>
          <p:spPr>
            <a:xfrm>
              <a:off x="3470195"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04" name="Google Shape;2104;p24"/>
            <p:cNvSpPr/>
            <p:nvPr/>
          </p:nvSpPr>
          <p:spPr>
            <a:xfrm>
              <a:off x="3562664"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05" name="Google Shape;2105;p24"/>
            <p:cNvSpPr/>
            <p:nvPr/>
          </p:nvSpPr>
          <p:spPr>
            <a:xfrm>
              <a:off x="3655133"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06" name="Google Shape;2106;p24"/>
            <p:cNvSpPr/>
            <p:nvPr/>
          </p:nvSpPr>
          <p:spPr>
            <a:xfrm>
              <a:off x="3747602"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07" name="Google Shape;2107;p24"/>
            <p:cNvSpPr/>
            <p:nvPr/>
          </p:nvSpPr>
          <p:spPr>
            <a:xfrm>
              <a:off x="3840077"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08" name="Google Shape;2108;p24"/>
            <p:cNvSpPr/>
            <p:nvPr/>
          </p:nvSpPr>
          <p:spPr>
            <a:xfrm>
              <a:off x="3932477"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09" name="Google Shape;2109;p24"/>
            <p:cNvSpPr/>
            <p:nvPr/>
          </p:nvSpPr>
          <p:spPr>
            <a:xfrm>
              <a:off x="4024877"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10" name="Google Shape;2110;p24"/>
            <p:cNvSpPr/>
            <p:nvPr/>
          </p:nvSpPr>
          <p:spPr>
            <a:xfrm>
              <a:off x="4117277"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2111" name="Google Shape;2111;p24"/>
          <p:cNvSpPr txBox="1">
            <a:spLocks noGrp="1"/>
          </p:cNvSpPr>
          <p:nvPr>
            <p:ph type="title"/>
          </p:nvPr>
        </p:nvSpPr>
        <p:spPr>
          <a:xfrm>
            <a:off x="713100" y="539400"/>
            <a:ext cx="7717800" cy="572700"/>
          </a:xfrm>
          <a:prstGeom prst="rect">
            <a:avLst/>
          </a:prstGeom>
          <a:effectLst>
            <a:outerShdw blurRad="85725" algn="bl" rotWithShape="0">
              <a:schemeClr val="accent2">
                <a:alpha val="40000"/>
              </a:schemeClr>
            </a:outerShdw>
          </a:effectLst>
        </p:spPr>
        <p:txBody>
          <a:bodyPr spcFirstLastPara="1" wrap="square" lIns="91425" tIns="91425" rIns="91425" bIns="91425" anchor="ctr" anchorCtr="0">
            <a:noAutofit/>
          </a:bodyPr>
          <a:lstStyle>
            <a:lvl1pPr lvl="0" algn="ctr"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only 2">
  <p:cSld name="BLANK_14">
    <p:spTree>
      <p:nvGrpSpPr>
        <p:cNvPr id="1" name="Shape 2112"/>
        <p:cNvGrpSpPr/>
        <p:nvPr/>
      </p:nvGrpSpPr>
      <p:grpSpPr>
        <a:xfrm>
          <a:off x="0" y="0"/>
          <a:ext cx="0" cy="0"/>
          <a:chOff x="0" y="0"/>
          <a:chExt cx="0" cy="0"/>
        </a:xfrm>
      </p:grpSpPr>
      <p:grpSp>
        <p:nvGrpSpPr>
          <p:cNvPr id="2113" name="Google Shape;2113;p25"/>
          <p:cNvGrpSpPr/>
          <p:nvPr/>
        </p:nvGrpSpPr>
        <p:grpSpPr>
          <a:xfrm>
            <a:off x="-24" y="-27"/>
            <a:ext cx="9143711" cy="5143338"/>
            <a:chOff x="597550" y="708125"/>
            <a:chExt cx="6449225" cy="4193850"/>
          </a:xfrm>
        </p:grpSpPr>
        <p:sp>
          <p:nvSpPr>
            <p:cNvPr id="2114" name="Google Shape;2114;p25"/>
            <p:cNvSpPr/>
            <p:nvPr/>
          </p:nvSpPr>
          <p:spPr>
            <a:xfrm>
              <a:off x="597550" y="489360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15" name="Google Shape;2115;p25"/>
            <p:cNvSpPr/>
            <p:nvPr/>
          </p:nvSpPr>
          <p:spPr>
            <a:xfrm>
              <a:off x="597550" y="478037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16" name="Google Shape;2116;p25"/>
            <p:cNvSpPr/>
            <p:nvPr/>
          </p:nvSpPr>
          <p:spPr>
            <a:xfrm>
              <a:off x="597550" y="466715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17" name="Google Shape;2117;p25"/>
            <p:cNvSpPr/>
            <p:nvPr/>
          </p:nvSpPr>
          <p:spPr>
            <a:xfrm>
              <a:off x="597550" y="45539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18" name="Google Shape;2118;p25"/>
            <p:cNvSpPr/>
            <p:nvPr/>
          </p:nvSpPr>
          <p:spPr>
            <a:xfrm>
              <a:off x="597550" y="44414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19" name="Google Shape;2119;p25"/>
            <p:cNvSpPr/>
            <p:nvPr/>
          </p:nvSpPr>
          <p:spPr>
            <a:xfrm>
              <a:off x="597550" y="43282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20" name="Google Shape;2120;p25"/>
            <p:cNvSpPr/>
            <p:nvPr/>
          </p:nvSpPr>
          <p:spPr>
            <a:xfrm>
              <a:off x="597550" y="421502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21" name="Google Shape;2121;p25"/>
            <p:cNvSpPr/>
            <p:nvPr/>
          </p:nvSpPr>
          <p:spPr>
            <a:xfrm>
              <a:off x="597550" y="410180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22" name="Google Shape;2122;p25"/>
            <p:cNvSpPr/>
            <p:nvPr/>
          </p:nvSpPr>
          <p:spPr>
            <a:xfrm>
              <a:off x="597550" y="398857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23" name="Google Shape;2123;p25"/>
            <p:cNvSpPr/>
            <p:nvPr/>
          </p:nvSpPr>
          <p:spPr>
            <a:xfrm>
              <a:off x="597550" y="38753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24" name="Google Shape;2124;p25"/>
            <p:cNvSpPr/>
            <p:nvPr/>
          </p:nvSpPr>
          <p:spPr>
            <a:xfrm>
              <a:off x="597550" y="37621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25" name="Google Shape;2125;p25"/>
            <p:cNvSpPr/>
            <p:nvPr/>
          </p:nvSpPr>
          <p:spPr>
            <a:xfrm>
              <a:off x="597550" y="3649650"/>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26" name="Google Shape;2126;p25"/>
            <p:cNvSpPr/>
            <p:nvPr/>
          </p:nvSpPr>
          <p:spPr>
            <a:xfrm>
              <a:off x="597550" y="3536425"/>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27" name="Google Shape;2127;p25"/>
            <p:cNvSpPr/>
            <p:nvPr/>
          </p:nvSpPr>
          <p:spPr>
            <a:xfrm>
              <a:off x="597550" y="3423225"/>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28" name="Google Shape;2128;p25"/>
            <p:cNvSpPr/>
            <p:nvPr/>
          </p:nvSpPr>
          <p:spPr>
            <a:xfrm>
              <a:off x="597550" y="3310000"/>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29" name="Google Shape;2129;p25"/>
            <p:cNvSpPr/>
            <p:nvPr/>
          </p:nvSpPr>
          <p:spPr>
            <a:xfrm>
              <a:off x="597550" y="3196775"/>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30" name="Google Shape;2130;p25"/>
            <p:cNvSpPr/>
            <p:nvPr/>
          </p:nvSpPr>
          <p:spPr>
            <a:xfrm>
              <a:off x="597550" y="30835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31" name="Google Shape;2131;p25"/>
            <p:cNvSpPr/>
            <p:nvPr/>
          </p:nvSpPr>
          <p:spPr>
            <a:xfrm>
              <a:off x="597550" y="29703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32" name="Google Shape;2132;p25"/>
            <p:cNvSpPr/>
            <p:nvPr/>
          </p:nvSpPr>
          <p:spPr>
            <a:xfrm>
              <a:off x="597550" y="2857850"/>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33" name="Google Shape;2133;p25"/>
            <p:cNvSpPr/>
            <p:nvPr/>
          </p:nvSpPr>
          <p:spPr>
            <a:xfrm>
              <a:off x="597550" y="2744625"/>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34" name="Google Shape;2134;p25"/>
            <p:cNvSpPr/>
            <p:nvPr/>
          </p:nvSpPr>
          <p:spPr>
            <a:xfrm>
              <a:off x="597550" y="263140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35" name="Google Shape;2135;p25"/>
            <p:cNvSpPr/>
            <p:nvPr/>
          </p:nvSpPr>
          <p:spPr>
            <a:xfrm>
              <a:off x="597550" y="251817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36" name="Google Shape;2136;p25"/>
            <p:cNvSpPr/>
            <p:nvPr/>
          </p:nvSpPr>
          <p:spPr>
            <a:xfrm>
              <a:off x="597550" y="240495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37" name="Google Shape;2137;p25"/>
            <p:cNvSpPr/>
            <p:nvPr/>
          </p:nvSpPr>
          <p:spPr>
            <a:xfrm>
              <a:off x="597550" y="22917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38" name="Google Shape;2138;p25"/>
            <p:cNvSpPr/>
            <p:nvPr/>
          </p:nvSpPr>
          <p:spPr>
            <a:xfrm>
              <a:off x="597550" y="21792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39" name="Google Shape;2139;p25"/>
            <p:cNvSpPr/>
            <p:nvPr/>
          </p:nvSpPr>
          <p:spPr>
            <a:xfrm>
              <a:off x="597550" y="20660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40" name="Google Shape;2140;p25"/>
            <p:cNvSpPr/>
            <p:nvPr/>
          </p:nvSpPr>
          <p:spPr>
            <a:xfrm>
              <a:off x="597550" y="1952825"/>
              <a:ext cx="6449225" cy="7625"/>
            </a:xfrm>
            <a:custGeom>
              <a:avLst/>
              <a:gdLst/>
              <a:ahLst/>
              <a:cxnLst/>
              <a:rect l="l" t="t" r="r" b="b"/>
              <a:pathLst>
                <a:path w="257969" h="305" extrusionOk="0">
                  <a:moveTo>
                    <a:pt x="0" y="1"/>
                  </a:moveTo>
                  <a:lnTo>
                    <a:pt x="257969" y="1"/>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41" name="Google Shape;2141;p25"/>
            <p:cNvSpPr/>
            <p:nvPr/>
          </p:nvSpPr>
          <p:spPr>
            <a:xfrm>
              <a:off x="597550" y="183960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42" name="Google Shape;2142;p25"/>
            <p:cNvSpPr/>
            <p:nvPr/>
          </p:nvSpPr>
          <p:spPr>
            <a:xfrm>
              <a:off x="597550" y="172637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43" name="Google Shape;2143;p25"/>
            <p:cNvSpPr/>
            <p:nvPr/>
          </p:nvSpPr>
          <p:spPr>
            <a:xfrm>
              <a:off x="597550" y="161315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44" name="Google Shape;2144;p25"/>
            <p:cNvSpPr/>
            <p:nvPr/>
          </p:nvSpPr>
          <p:spPr>
            <a:xfrm>
              <a:off x="597550" y="14999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45" name="Google Shape;2145;p25"/>
            <p:cNvSpPr/>
            <p:nvPr/>
          </p:nvSpPr>
          <p:spPr>
            <a:xfrm>
              <a:off x="597550" y="13874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46" name="Google Shape;2146;p25"/>
            <p:cNvSpPr/>
            <p:nvPr/>
          </p:nvSpPr>
          <p:spPr>
            <a:xfrm>
              <a:off x="597550" y="12742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47" name="Google Shape;2147;p25"/>
            <p:cNvSpPr/>
            <p:nvPr/>
          </p:nvSpPr>
          <p:spPr>
            <a:xfrm>
              <a:off x="597550" y="11610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48" name="Google Shape;2148;p25"/>
            <p:cNvSpPr/>
            <p:nvPr/>
          </p:nvSpPr>
          <p:spPr>
            <a:xfrm>
              <a:off x="597550" y="104780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49" name="Google Shape;2149;p25"/>
            <p:cNvSpPr/>
            <p:nvPr/>
          </p:nvSpPr>
          <p:spPr>
            <a:xfrm>
              <a:off x="597550" y="93457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50" name="Google Shape;2150;p25"/>
            <p:cNvSpPr/>
            <p:nvPr/>
          </p:nvSpPr>
          <p:spPr>
            <a:xfrm>
              <a:off x="597550" y="8213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51" name="Google Shape;2151;p25"/>
            <p:cNvSpPr/>
            <p:nvPr/>
          </p:nvSpPr>
          <p:spPr>
            <a:xfrm>
              <a:off x="597550" y="70812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2152" name="Google Shape;2152;p25"/>
          <p:cNvSpPr/>
          <p:nvPr/>
        </p:nvSpPr>
        <p:spPr>
          <a:xfrm rot="-5400000">
            <a:off x="120212" y="72934"/>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2153" name="Google Shape;2153;p25"/>
          <p:cNvGrpSpPr/>
          <p:nvPr/>
        </p:nvGrpSpPr>
        <p:grpSpPr>
          <a:xfrm rot="5400000">
            <a:off x="85100" y="3657925"/>
            <a:ext cx="98902" cy="553090"/>
            <a:chOff x="4898850" y="4820550"/>
            <a:chExt cx="98902" cy="553090"/>
          </a:xfrm>
        </p:grpSpPr>
        <p:sp>
          <p:nvSpPr>
            <p:cNvPr id="2154" name="Google Shape;2154;p25"/>
            <p:cNvSpPr/>
            <p:nvPr/>
          </p:nvSpPr>
          <p:spPr>
            <a:xfrm>
              <a:off x="4898850" y="4820550"/>
              <a:ext cx="98902" cy="98902"/>
            </a:xfrm>
            <a:custGeom>
              <a:avLst/>
              <a:gdLst/>
              <a:ahLst/>
              <a:cxnLst/>
              <a:rect l="l" t="t" r="r" b="b"/>
              <a:pathLst>
                <a:path w="3174" h="3174" fill="none" extrusionOk="0">
                  <a:moveTo>
                    <a:pt x="1810" y="124"/>
                  </a:moveTo>
                  <a:cubicBezTo>
                    <a:pt x="2603" y="248"/>
                    <a:pt x="3173" y="1017"/>
                    <a:pt x="3024" y="1810"/>
                  </a:cubicBezTo>
                  <a:cubicBezTo>
                    <a:pt x="2900" y="2603"/>
                    <a:pt x="2157" y="3173"/>
                    <a:pt x="1339" y="3025"/>
                  </a:cubicBezTo>
                  <a:cubicBezTo>
                    <a:pt x="545" y="2901"/>
                    <a:pt x="0" y="2157"/>
                    <a:pt x="124" y="1339"/>
                  </a:cubicBezTo>
                  <a:cubicBezTo>
                    <a:pt x="248" y="546"/>
                    <a:pt x="992" y="0"/>
                    <a:pt x="1810" y="124"/>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55" name="Google Shape;2155;p25"/>
            <p:cNvSpPr/>
            <p:nvPr/>
          </p:nvSpPr>
          <p:spPr>
            <a:xfrm>
              <a:off x="4924339" y="4847971"/>
              <a:ext cx="46366" cy="43094"/>
            </a:xfrm>
            <a:custGeom>
              <a:avLst/>
              <a:gdLst/>
              <a:ahLst/>
              <a:cxnLst/>
              <a:rect l="l" t="t" r="r" b="b"/>
              <a:pathLst>
                <a:path w="1488" h="1383" extrusionOk="0">
                  <a:moveTo>
                    <a:pt x="744" y="1"/>
                  </a:moveTo>
                  <a:cubicBezTo>
                    <a:pt x="417" y="1"/>
                    <a:pt x="119" y="253"/>
                    <a:pt x="74" y="583"/>
                  </a:cubicBezTo>
                  <a:cubicBezTo>
                    <a:pt x="0" y="955"/>
                    <a:pt x="273" y="1327"/>
                    <a:pt x="645" y="1376"/>
                  </a:cubicBezTo>
                  <a:cubicBezTo>
                    <a:pt x="676" y="1380"/>
                    <a:pt x="708" y="1383"/>
                    <a:pt x="739" y="1383"/>
                  </a:cubicBezTo>
                  <a:cubicBezTo>
                    <a:pt x="1074" y="1383"/>
                    <a:pt x="1370" y="1146"/>
                    <a:pt x="1438" y="806"/>
                  </a:cubicBezTo>
                  <a:cubicBezTo>
                    <a:pt x="1487" y="434"/>
                    <a:pt x="1240" y="62"/>
                    <a:pt x="868" y="13"/>
                  </a:cubicBezTo>
                  <a:cubicBezTo>
                    <a:pt x="826" y="4"/>
                    <a:pt x="785" y="1"/>
                    <a:pt x="74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56" name="Google Shape;2156;p25"/>
            <p:cNvSpPr/>
            <p:nvPr/>
          </p:nvSpPr>
          <p:spPr>
            <a:xfrm>
              <a:off x="4901935" y="5281687"/>
              <a:ext cx="91953" cy="91953"/>
            </a:xfrm>
            <a:custGeom>
              <a:avLst/>
              <a:gdLst/>
              <a:ahLst/>
              <a:cxnLst/>
              <a:rect l="l" t="t" r="r" b="b"/>
              <a:pathLst>
                <a:path w="2951" h="2951" fill="none" extrusionOk="0">
                  <a:moveTo>
                    <a:pt x="1463" y="2951"/>
                  </a:moveTo>
                  <a:cubicBezTo>
                    <a:pt x="645" y="2951"/>
                    <a:pt x="0" y="2306"/>
                    <a:pt x="0" y="1488"/>
                  </a:cubicBezTo>
                  <a:cubicBezTo>
                    <a:pt x="0" y="670"/>
                    <a:pt x="645" y="1"/>
                    <a:pt x="1463" y="1"/>
                  </a:cubicBezTo>
                  <a:cubicBezTo>
                    <a:pt x="2281" y="1"/>
                    <a:pt x="2950" y="670"/>
                    <a:pt x="2950" y="1488"/>
                  </a:cubicBezTo>
                  <a:cubicBezTo>
                    <a:pt x="2950" y="2306"/>
                    <a:pt x="2281" y="2951"/>
                    <a:pt x="1463" y="2951"/>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57" name="Google Shape;2157;p25"/>
            <p:cNvSpPr/>
            <p:nvPr/>
          </p:nvSpPr>
          <p:spPr>
            <a:xfrm>
              <a:off x="4925866" y="5306428"/>
              <a:ext cx="43281" cy="43281"/>
            </a:xfrm>
            <a:custGeom>
              <a:avLst/>
              <a:gdLst/>
              <a:ahLst/>
              <a:cxnLst/>
              <a:rect l="l" t="t" r="r" b="b"/>
              <a:pathLst>
                <a:path w="1389" h="1389" extrusionOk="0">
                  <a:moveTo>
                    <a:pt x="695" y="0"/>
                  </a:moveTo>
                  <a:cubicBezTo>
                    <a:pt x="323" y="0"/>
                    <a:pt x="1" y="297"/>
                    <a:pt x="1" y="694"/>
                  </a:cubicBezTo>
                  <a:cubicBezTo>
                    <a:pt x="1" y="1066"/>
                    <a:pt x="323" y="1388"/>
                    <a:pt x="695" y="1388"/>
                  </a:cubicBezTo>
                  <a:cubicBezTo>
                    <a:pt x="1091" y="1388"/>
                    <a:pt x="1389" y="1066"/>
                    <a:pt x="1389" y="694"/>
                  </a:cubicBezTo>
                  <a:cubicBezTo>
                    <a:pt x="1389" y="297"/>
                    <a:pt x="1091"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58" name="Google Shape;2158;p25"/>
            <p:cNvSpPr/>
            <p:nvPr/>
          </p:nvSpPr>
          <p:spPr>
            <a:xfrm>
              <a:off x="4942100" y="4917862"/>
              <a:ext cx="31" cy="358465"/>
            </a:xfrm>
            <a:custGeom>
              <a:avLst/>
              <a:gdLst/>
              <a:ahLst/>
              <a:cxnLst/>
              <a:rect l="l" t="t" r="r" b="b"/>
              <a:pathLst>
                <a:path w="1" h="11504" fill="none" extrusionOk="0">
                  <a:moveTo>
                    <a:pt x="0" y="11503"/>
                  </a:moveTo>
                  <a:lnTo>
                    <a:pt x="0" y="1"/>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2159" name="Google Shape;2159;p25"/>
          <p:cNvGrpSpPr/>
          <p:nvPr/>
        </p:nvGrpSpPr>
        <p:grpSpPr>
          <a:xfrm flipH="1">
            <a:off x="-538592" y="566830"/>
            <a:ext cx="1823016" cy="296643"/>
            <a:chOff x="7857346" y="3902355"/>
            <a:chExt cx="1823016" cy="296643"/>
          </a:xfrm>
        </p:grpSpPr>
        <p:sp>
          <p:nvSpPr>
            <p:cNvPr id="2160" name="Google Shape;2160;p25"/>
            <p:cNvSpPr/>
            <p:nvPr/>
          </p:nvSpPr>
          <p:spPr>
            <a:xfrm>
              <a:off x="7956216" y="4048371"/>
              <a:ext cx="1724145" cy="150627"/>
            </a:xfrm>
            <a:custGeom>
              <a:avLst/>
              <a:gdLst/>
              <a:ahLst/>
              <a:cxnLst/>
              <a:rect l="l" t="t" r="r" b="b"/>
              <a:pathLst>
                <a:path w="55332" h="4834" fill="none" extrusionOk="0">
                  <a:moveTo>
                    <a:pt x="55331" y="4834"/>
                  </a:moveTo>
                  <a:lnTo>
                    <a:pt x="28930" y="4834"/>
                  </a:lnTo>
                  <a:lnTo>
                    <a:pt x="27294" y="3198"/>
                  </a:lnTo>
                  <a:lnTo>
                    <a:pt x="24072" y="0"/>
                  </a:lnTo>
                  <a:lnTo>
                    <a:pt x="1" y="0"/>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61" name="Google Shape;2161;p25"/>
            <p:cNvSpPr/>
            <p:nvPr/>
          </p:nvSpPr>
          <p:spPr>
            <a:xfrm>
              <a:off x="8453686" y="3902355"/>
              <a:ext cx="91953" cy="91953"/>
            </a:xfrm>
            <a:custGeom>
              <a:avLst/>
              <a:gdLst/>
              <a:ahLst/>
              <a:cxnLst/>
              <a:rect l="l" t="t" r="r" b="b"/>
              <a:pathLst>
                <a:path w="2951" h="2951" fill="none" extrusionOk="0">
                  <a:moveTo>
                    <a:pt x="0" y="1488"/>
                  </a:moveTo>
                  <a:cubicBezTo>
                    <a:pt x="0" y="670"/>
                    <a:pt x="670" y="1"/>
                    <a:pt x="1488" y="1"/>
                  </a:cubicBezTo>
                  <a:cubicBezTo>
                    <a:pt x="2306" y="1"/>
                    <a:pt x="2950" y="670"/>
                    <a:pt x="2950" y="1488"/>
                  </a:cubicBezTo>
                  <a:cubicBezTo>
                    <a:pt x="2950" y="2281"/>
                    <a:pt x="2306" y="2951"/>
                    <a:pt x="1488" y="2951"/>
                  </a:cubicBezTo>
                  <a:cubicBezTo>
                    <a:pt x="670" y="2951"/>
                    <a:pt x="0" y="2281"/>
                    <a:pt x="0" y="1488"/>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62" name="Google Shape;2162;p25"/>
            <p:cNvSpPr/>
            <p:nvPr/>
          </p:nvSpPr>
          <p:spPr>
            <a:xfrm>
              <a:off x="8478396" y="3927096"/>
              <a:ext cx="43281" cy="42502"/>
            </a:xfrm>
            <a:custGeom>
              <a:avLst/>
              <a:gdLst/>
              <a:ahLst/>
              <a:cxnLst/>
              <a:rect l="l" t="t" r="r" b="b"/>
              <a:pathLst>
                <a:path w="1389" h="1364" extrusionOk="0">
                  <a:moveTo>
                    <a:pt x="695" y="0"/>
                  </a:moveTo>
                  <a:cubicBezTo>
                    <a:pt x="298" y="0"/>
                    <a:pt x="1" y="298"/>
                    <a:pt x="1" y="694"/>
                  </a:cubicBezTo>
                  <a:cubicBezTo>
                    <a:pt x="1" y="1066"/>
                    <a:pt x="298" y="1363"/>
                    <a:pt x="695" y="1363"/>
                  </a:cubicBezTo>
                  <a:cubicBezTo>
                    <a:pt x="1067" y="1363"/>
                    <a:pt x="1389" y="1066"/>
                    <a:pt x="1389" y="694"/>
                  </a:cubicBezTo>
                  <a:cubicBezTo>
                    <a:pt x="1389" y="298"/>
                    <a:pt x="1067"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63" name="Google Shape;2163;p25"/>
            <p:cNvSpPr/>
            <p:nvPr/>
          </p:nvSpPr>
          <p:spPr>
            <a:xfrm>
              <a:off x="7857346" y="4002005"/>
              <a:ext cx="91953" cy="91953"/>
            </a:xfrm>
            <a:custGeom>
              <a:avLst/>
              <a:gdLst/>
              <a:ahLst/>
              <a:cxnLst/>
              <a:rect l="l" t="t" r="r" b="b"/>
              <a:pathLst>
                <a:path w="2951" h="2951" fill="none" extrusionOk="0">
                  <a:moveTo>
                    <a:pt x="1" y="1463"/>
                  </a:moveTo>
                  <a:cubicBezTo>
                    <a:pt x="1" y="670"/>
                    <a:pt x="670" y="1"/>
                    <a:pt x="1488" y="1"/>
                  </a:cubicBezTo>
                  <a:cubicBezTo>
                    <a:pt x="2306" y="1"/>
                    <a:pt x="2951" y="670"/>
                    <a:pt x="2951" y="1463"/>
                  </a:cubicBezTo>
                  <a:cubicBezTo>
                    <a:pt x="2951" y="2281"/>
                    <a:pt x="2306" y="2951"/>
                    <a:pt x="1488" y="2951"/>
                  </a:cubicBezTo>
                  <a:cubicBezTo>
                    <a:pt x="670" y="2951"/>
                    <a:pt x="1" y="2281"/>
                    <a:pt x="1" y="146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64" name="Google Shape;2164;p25"/>
            <p:cNvSpPr/>
            <p:nvPr/>
          </p:nvSpPr>
          <p:spPr>
            <a:xfrm>
              <a:off x="7882087" y="4026715"/>
              <a:ext cx="43281" cy="42533"/>
            </a:xfrm>
            <a:custGeom>
              <a:avLst/>
              <a:gdLst/>
              <a:ahLst/>
              <a:cxnLst/>
              <a:rect l="l" t="t" r="r" b="b"/>
              <a:pathLst>
                <a:path w="1389" h="1365" extrusionOk="0">
                  <a:moveTo>
                    <a:pt x="694" y="1"/>
                  </a:moveTo>
                  <a:cubicBezTo>
                    <a:pt x="298" y="1"/>
                    <a:pt x="0" y="298"/>
                    <a:pt x="0" y="670"/>
                  </a:cubicBezTo>
                  <a:cubicBezTo>
                    <a:pt x="0" y="1067"/>
                    <a:pt x="298" y="1364"/>
                    <a:pt x="694" y="1364"/>
                  </a:cubicBezTo>
                  <a:cubicBezTo>
                    <a:pt x="1066" y="1364"/>
                    <a:pt x="1388" y="1067"/>
                    <a:pt x="1388" y="670"/>
                  </a:cubicBezTo>
                  <a:cubicBezTo>
                    <a:pt x="1388" y="298"/>
                    <a:pt x="1066" y="1"/>
                    <a:pt x="69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65" name="Google Shape;2165;p25"/>
            <p:cNvSpPr/>
            <p:nvPr/>
          </p:nvSpPr>
          <p:spPr>
            <a:xfrm>
              <a:off x="8545608" y="3948721"/>
              <a:ext cx="1134754" cy="175368"/>
            </a:xfrm>
            <a:custGeom>
              <a:avLst/>
              <a:gdLst/>
              <a:ahLst/>
              <a:cxnLst/>
              <a:rect l="l" t="t" r="r" b="b"/>
              <a:pathLst>
                <a:path w="36417" h="5628" fill="none" extrusionOk="0">
                  <a:moveTo>
                    <a:pt x="0" y="0"/>
                  </a:moveTo>
                  <a:lnTo>
                    <a:pt x="6049" y="0"/>
                  </a:lnTo>
                  <a:lnTo>
                    <a:pt x="8379" y="2330"/>
                  </a:lnTo>
                  <a:lnTo>
                    <a:pt x="11676" y="5627"/>
                  </a:lnTo>
                  <a:lnTo>
                    <a:pt x="36416" y="5627"/>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2166" name="Google Shape;2166;p25"/>
          <p:cNvGrpSpPr/>
          <p:nvPr/>
        </p:nvGrpSpPr>
        <p:grpSpPr>
          <a:xfrm rot="5400000">
            <a:off x="4799100" y="4593800"/>
            <a:ext cx="98902" cy="553090"/>
            <a:chOff x="4898850" y="4820550"/>
            <a:chExt cx="98902" cy="553090"/>
          </a:xfrm>
        </p:grpSpPr>
        <p:sp>
          <p:nvSpPr>
            <p:cNvPr id="2167" name="Google Shape;2167;p25"/>
            <p:cNvSpPr/>
            <p:nvPr/>
          </p:nvSpPr>
          <p:spPr>
            <a:xfrm>
              <a:off x="4898850" y="4820550"/>
              <a:ext cx="98902" cy="98902"/>
            </a:xfrm>
            <a:custGeom>
              <a:avLst/>
              <a:gdLst/>
              <a:ahLst/>
              <a:cxnLst/>
              <a:rect l="l" t="t" r="r" b="b"/>
              <a:pathLst>
                <a:path w="3174" h="3174" fill="none" extrusionOk="0">
                  <a:moveTo>
                    <a:pt x="1810" y="124"/>
                  </a:moveTo>
                  <a:cubicBezTo>
                    <a:pt x="2603" y="248"/>
                    <a:pt x="3173" y="1017"/>
                    <a:pt x="3024" y="1810"/>
                  </a:cubicBezTo>
                  <a:cubicBezTo>
                    <a:pt x="2900" y="2603"/>
                    <a:pt x="2157" y="3173"/>
                    <a:pt x="1339" y="3025"/>
                  </a:cubicBezTo>
                  <a:cubicBezTo>
                    <a:pt x="545" y="2901"/>
                    <a:pt x="0" y="2157"/>
                    <a:pt x="124" y="1339"/>
                  </a:cubicBezTo>
                  <a:cubicBezTo>
                    <a:pt x="248" y="546"/>
                    <a:pt x="992" y="0"/>
                    <a:pt x="1810" y="124"/>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68" name="Google Shape;2168;p25"/>
            <p:cNvSpPr/>
            <p:nvPr/>
          </p:nvSpPr>
          <p:spPr>
            <a:xfrm>
              <a:off x="4924339" y="4847971"/>
              <a:ext cx="46366" cy="43094"/>
            </a:xfrm>
            <a:custGeom>
              <a:avLst/>
              <a:gdLst/>
              <a:ahLst/>
              <a:cxnLst/>
              <a:rect l="l" t="t" r="r" b="b"/>
              <a:pathLst>
                <a:path w="1488" h="1383" extrusionOk="0">
                  <a:moveTo>
                    <a:pt x="744" y="1"/>
                  </a:moveTo>
                  <a:cubicBezTo>
                    <a:pt x="417" y="1"/>
                    <a:pt x="119" y="253"/>
                    <a:pt x="74" y="583"/>
                  </a:cubicBezTo>
                  <a:cubicBezTo>
                    <a:pt x="0" y="955"/>
                    <a:pt x="273" y="1327"/>
                    <a:pt x="645" y="1376"/>
                  </a:cubicBezTo>
                  <a:cubicBezTo>
                    <a:pt x="676" y="1380"/>
                    <a:pt x="708" y="1383"/>
                    <a:pt x="739" y="1383"/>
                  </a:cubicBezTo>
                  <a:cubicBezTo>
                    <a:pt x="1074" y="1383"/>
                    <a:pt x="1370" y="1146"/>
                    <a:pt x="1438" y="806"/>
                  </a:cubicBezTo>
                  <a:cubicBezTo>
                    <a:pt x="1487" y="434"/>
                    <a:pt x="1240" y="62"/>
                    <a:pt x="868" y="13"/>
                  </a:cubicBezTo>
                  <a:cubicBezTo>
                    <a:pt x="826" y="4"/>
                    <a:pt x="785" y="1"/>
                    <a:pt x="74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69" name="Google Shape;2169;p25"/>
            <p:cNvSpPr/>
            <p:nvPr/>
          </p:nvSpPr>
          <p:spPr>
            <a:xfrm>
              <a:off x="4901935" y="5281687"/>
              <a:ext cx="91953" cy="91953"/>
            </a:xfrm>
            <a:custGeom>
              <a:avLst/>
              <a:gdLst/>
              <a:ahLst/>
              <a:cxnLst/>
              <a:rect l="l" t="t" r="r" b="b"/>
              <a:pathLst>
                <a:path w="2951" h="2951" fill="none" extrusionOk="0">
                  <a:moveTo>
                    <a:pt x="1463" y="2951"/>
                  </a:moveTo>
                  <a:cubicBezTo>
                    <a:pt x="645" y="2951"/>
                    <a:pt x="0" y="2306"/>
                    <a:pt x="0" y="1488"/>
                  </a:cubicBezTo>
                  <a:cubicBezTo>
                    <a:pt x="0" y="670"/>
                    <a:pt x="645" y="1"/>
                    <a:pt x="1463" y="1"/>
                  </a:cubicBezTo>
                  <a:cubicBezTo>
                    <a:pt x="2281" y="1"/>
                    <a:pt x="2950" y="670"/>
                    <a:pt x="2950" y="1488"/>
                  </a:cubicBezTo>
                  <a:cubicBezTo>
                    <a:pt x="2950" y="2306"/>
                    <a:pt x="2281" y="2951"/>
                    <a:pt x="1463" y="2951"/>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70" name="Google Shape;2170;p25"/>
            <p:cNvSpPr/>
            <p:nvPr/>
          </p:nvSpPr>
          <p:spPr>
            <a:xfrm>
              <a:off x="4925866" y="5306428"/>
              <a:ext cx="43281" cy="43281"/>
            </a:xfrm>
            <a:custGeom>
              <a:avLst/>
              <a:gdLst/>
              <a:ahLst/>
              <a:cxnLst/>
              <a:rect l="l" t="t" r="r" b="b"/>
              <a:pathLst>
                <a:path w="1389" h="1389" extrusionOk="0">
                  <a:moveTo>
                    <a:pt x="695" y="0"/>
                  </a:moveTo>
                  <a:cubicBezTo>
                    <a:pt x="323" y="0"/>
                    <a:pt x="1" y="297"/>
                    <a:pt x="1" y="694"/>
                  </a:cubicBezTo>
                  <a:cubicBezTo>
                    <a:pt x="1" y="1066"/>
                    <a:pt x="323" y="1388"/>
                    <a:pt x="695" y="1388"/>
                  </a:cubicBezTo>
                  <a:cubicBezTo>
                    <a:pt x="1091" y="1388"/>
                    <a:pt x="1389" y="1066"/>
                    <a:pt x="1389" y="694"/>
                  </a:cubicBezTo>
                  <a:cubicBezTo>
                    <a:pt x="1389" y="297"/>
                    <a:pt x="1091"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71" name="Google Shape;2171;p25"/>
            <p:cNvSpPr/>
            <p:nvPr/>
          </p:nvSpPr>
          <p:spPr>
            <a:xfrm>
              <a:off x="4942100" y="4917862"/>
              <a:ext cx="31" cy="358465"/>
            </a:xfrm>
            <a:custGeom>
              <a:avLst/>
              <a:gdLst/>
              <a:ahLst/>
              <a:cxnLst/>
              <a:rect l="l" t="t" r="r" b="b"/>
              <a:pathLst>
                <a:path w="1" h="11504" fill="none" extrusionOk="0">
                  <a:moveTo>
                    <a:pt x="0" y="11503"/>
                  </a:moveTo>
                  <a:lnTo>
                    <a:pt x="0" y="1"/>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2172" name="Google Shape;2172;p25"/>
          <p:cNvGrpSpPr/>
          <p:nvPr/>
        </p:nvGrpSpPr>
        <p:grpSpPr>
          <a:xfrm>
            <a:off x="432919" y="4756119"/>
            <a:ext cx="1105976" cy="133969"/>
            <a:chOff x="8183182" y="663852"/>
            <a:chExt cx="1475028" cy="178673"/>
          </a:xfrm>
        </p:grpSpPr>
        <p:grpSp>
          <p:nvGrpSpPr>
            <p:cNvPr id="2173" name="Google Shape;2173;p25"/>
            <p:cNvGrpSpPr/>
            <p:nvPr/>
          </p:nvGrpSpPr>
          <p:grpSpPr>
            <a:xfrm>
              <a:off x="8183182" y="774425"/>
              <a:ext cx="1178025" cy="68100"/>
              <a:chOff x="2024450" y="204150"/>
              <a:chExt cx="1178025" cy="68100"/>
            </a:xfrm>
          </p:grpSpPr>
          <p:sp>
            <p:nvSpPr>
              <p:cNvPr id="2174" name="Google Shape;2174;p25"/>
              <p:cNvSpPr/>
              <p:nvPr/>
            </p:nvSpPr>
            <p:spPr>
              <a:xfrm>
                <a:off x="20244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75" name="Google Shape;2175;p25"/>
              <p:cNvSpPr/>
              <p:nvPr/>
            </p:nvSpPr>
            <p:spPr>
              <a:xfrm>
                <a:off x="21477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76" name="Google Shape;2176;p25"/>
              <p:cNvSpPr/>
              <p:nvPr/>
            </p:nvSpPr>
            <p:spPr>
              <a:xfrm>
                <a:off x="22711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77" name="Google Shape;2177;p25"/>
              <p:cNvSpPr/>
              <p:nvPr/>
            </p:nvSpPr>
            <p:spPr>
              <a:xfrm>
                <a:off x="23944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78" name="Google Shape;2178;p25"/>
              <p:cNvSpPr/>
              <p:nvPr/>
            </p:nvSpPr>
            <p:spPr>
              <a:xfrm>
                <a:off x="25177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79" name="Google Shape;2179;p25"/>
              <p:cNvSpPr/>
              <p:nvPr/>
            </p:nvSpPr>
            <p:spPr>
              <a:xfrm>
                <a:off x="26410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80" name="Google Shape;2180;p25"/>
              <p:cNvSpPr/>
              <p:nvPr/>
            </p:nvSpPr>
            <p:spPr>
              <a:xfrm>
                <a:off x="27644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81" name="Google Shape;2181;p25"/>
              <p:cNvSpPr/>
              <p:nvPr/>
            </p:nvSpPr>
            <p:spPr>
              <a:xfrm>
                <a:off x="28877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82" name="Google Shape;2182;p25"/>
              <p:cNvSpPr/>
              <p:nvPr/>
            </p:nvSpPr>
            <p:spPr>
              <a:xfrm>
                <a:off x="30110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83" name="Google Shape;2183;p25"/>
              <p:cNvSpPr/>
              <p:nvPr/>
            </p:nvSpPr>
            <p:spPr>
              <a:xfrm>
                <a:off x="31343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2184" name="Google Shape;2184;p25"/>
            <p:cNvGrpSpPr/>
            <p:nvPr/>
          </p:nvGrpSpPr>
          <p:grpSpPr>
            <a:xfrm>
              <a:off x="8480185" y="663852"/>
              <a:ext cx="1178025" cy="68100"/>
              <a:chOff x="2024450" y="204150"/>
              <a:chExt cx="1178025" cy="68100"/>
            </a:xfrm>
          </p:grpSpPr>
          <p:sp>
            <p:nvSpPr>
              <p:cNvPr id="2185" name="Google Shape;2185;p25"/>
              <p:cNvSpPr/>
              <p:nvPr/>
            </p:nvSpPr>
            <p:spPr>
              <a:xfrm>
                <a:off x="20244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86" name="Google Shape;2186;p25"/>
              <p:cNvSpPr/>
              <p:nvPr/>
            </p:nvSpPr>
            <p:spPr>
              <a:xfrm>
                <a:off x="21477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87" name="Google Shape;2187;p25"/>
              <p:cNvSpPr/>
              <p:nvPr/>
            </p:nvSpPr>
            <p:spPr>
              <a:xfrm>
                <a:off x="22711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88" name="Google Shape;2188;p25"/>
              <p:cNvSpPr/>
              <p:nvPr/>
            </p:nvSpPr>
            <p:spPr>
              <a:xfrm>
                <a:off x="23944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89" name="Google Shape;2189;p25"/>
              <p:cNvSpPr/>
              <p:nvPr/>
            </p:nvSpPr>
            <p:spPr>
              <a:xfrm>
                <a:off x="25177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90" name="Google Shape;2190;p25"/>
              <p:cNvSpPr/>
              <p:nvPr/>
            </p:nvSpPr>
            <p:spPr>
              <a:xfrm>
                <a:off x="26410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91" name="Google Shape;2191;p25"/>
              <p:cNvSpPr/>
              <p:nvPr/>
            </p:nvSpPr>
            <p:spPr>
              <a:xfrm>
                <a:off x="27644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92" name="Google Shape;2192;p25"/>
              <p:cNvSpPr/>
              <p:nvPr/>
            </p:nvSpPr>
            <p:spPr>
              <a:xfrm>
                <a:off x="28877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93" name="Google Shape;2193;p25"/>
              <p:cNvSpPr/>
              <p:nvPr/>
            </p:nvSpPr>
            <p:spPr>
              <a:xfrm>
                <a:off x="30110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94" name="Google Shape;2194;p25"/>
              <p:cNvSpPr/>
              <p:nvPr/>
            </p:nvSpPr>
            <p:spPr>
              <a:xfrm>
                <a:off x="31343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sp>
        <p:nvSpPr>
          <p:cNvPr id="2195" name="Google Shape;2195;p25"/>
          <p:cNvSpPr/>
          <p:nvPr/>
        </p:nvSpPr>
        <p:spPr>
          <a:xfrm rot="5400000">
            <a:off x="8279899" y="4228125"/>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96" name="Google Shape;2196;p25"/>
          <p:cNvSpPr/>
          <p:nvPr/>
        </p:nvSpPr>
        <p:spPr>
          <a:xfrm>
            <a:off x="8161612" y="-348808"/>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2197" name="Google Shape;2197;p25"/>
          <p:cNvGrpSpPr/>
          <p:nvPr/>
        </p:nvGrpSpPr>
        <p:grpSpPr>
          <a:xfrm>
            <a:off x="8395576" y="4749303"/>
            <a:ext cx="883262" cy="242091"/>
            <a:chOff x="2300350" y="2601250"/>
            <a:chExt cx="2275275" cy="623625"/>
          </a:xfrm>
        </p:grpSpPr>
        <p:sp>
          <p:nvSpPr>
            <p:cNvPr id="2198" name="Google Shape;2198;p25"/>
            <p:cNvSpPr/>
            <p:nvPr/>
          </p:nvSpPr>
          <p:spPr>
            <a:xfrm>
              <a:off x="2300350" y="2601250"/>
              <a:ext cx="392100" cy="623625"/>
            </a:xfrm>
            <a:custGeom>
              <a:avLst/>
              <a:gdLst/>
              <a:ahLst/>
              <a:cxnLst/>
              <a:rect l="l" t="t" r="r" b="b"/>
              <a:pathLst>
                <a:path w="15684" h="24945" extrusionOk="0">
                  <a:moveTo>
                    <a:pt x="12720" y="0"/>
                  </a:moveTo>
                  <a:cubicBezTo>
                    <a:pt x="13337" y="0"/>
                    <a:pt x="14078" y="247"/>
                    <a:pt x="14572" y="741"/>
                  </a:cubicBezTo>
                  <a:cubicBezTo>
                    <a:pt x="15684" y="1852"/>
                    <a:pt x="15684" y="3581"/>
                    <a:pt x="14572" y="4569"/>
                  </a:cubicBezTo>
                  <a:lnTo>
                    <a:pt x="6792" y="12349"/>
                  </a:lnTo>
                  <a:lnTo>
                    <a:pt x="14572" y="20128"/>
                  </a:lnTo>
                  <a:cubicBezTo>
                    <a:pt x="15684" y="21240"/>
                    <a:pt x="15684" y="22845"/>
                    <a:pt x="14572" y="23957"/>
                  </a:cubicBezTo>
                  <a:cubicBezTo>
                    <a:pt x="13584" y="24944"/>
                    <a:pt x="11855" y="24944"/>
                    <a:pt x="10744" y="23957"/>
                  </a:cubicBezTo>
                  <a:lnTo>
                    <a:pt x="1112" y="14325"/>
                  </a:lnTo>
                  <a:cubicBezTo>
                    <a:pt x="1" y="13213"/>
                    <a:pt x="1" y="11484"/>
                    <a:pt x="1112" y="10496"/>
                  </a:cubicBezTo>
                  <a:lnTo>
                    <a:pt x="10744" y="741"/>
                  </a:lnTo>
                  <a:cubicBezTo>
                    <a:pt x="11361" y="247"/>
                    <a:pt x="11979" y="0"/>
                    <a:pt x="127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99" name="Google Shape;2199;p25"/>
            <p:cNvSpPr/>
            <p:nvPr/>
          </p:nvSpPr>
          <p:spPr>
            <a:xfrm>
              <a:off x="2680075" y="2601250"/>
              <a:ext cx="389025" cy="623625"/>
            </a:xfrm>
            <a:custGeom>
              <a:avLst/>
              <a:gdLst/>
              <a:ahLst/>
              <a:cxnLst/>
              <a:rect l="l" t="t" r="r" b="b"/>
              <a:pathLst>
                <a:path w="15561" h="24945" extrusionOk="0">
                  <a:moveTo>
                    <a:pt x="12596" y="0"/>
                  </a:moveTo>
                  <a:cubicBezTo>
                    <a:pt x="13337" y="0"/>
                    <a:pt x="13955" y="247"/>
                    <a:pt x="14449" y="741"/>
                  </a:cubicBezTo>
                  <a:cubicBezTo>
                    <a:pt x="15560" y="1852"/>
                    <a:pt x="15560" y="3581"/>
                    <a:pt x="14449" y="4569"/>
                  </a:cubicBezTo>
                  <a:lnTo>
                    <a:pt x="6669" y="12349"/>
                  </a:lnTo>
                  <a:lnTo>
                    <a:pt x="14449" y="20128"/>
                  </a:lnTo>
                  <a:cubicBezTo>
                    <a:pt x="15560" y="21240"/>
                    <a:pt x="15560" y="22845"/>
                    <a:pt x="14449" y="23957"/>
                  </a:cubicBezTo>
                  <a:cubicBezTo>
                    <a:pt x="13461" y="24944"/>
                    <a:pt x="11732" y="24944"/>
                    <a:pt x="10621" y="23957"/>
                  </a:cubicBezTo>
                  <a:lnTo>
                    <a:pt x="988" y="14325"/>
                  </a:lnTo>
                  <a:cubicBezTo>
                    <a:pt x="1" y="13213"/>
                    <a:pt x="1" y="11484"/>
                    <a:pt x="988" y="10496"/>
                  </a:cubicBezTo>
                  <a:lnTo>
                    <a:pt x="10621" y="741"/>
                  </a:lnTo>
                  <a:cubicBezTo>
                    <a:pt x="11238"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00" name="Google Shape;2200;p25"/>
            <p:cNvSpPr/>
            <p:nvPr/>
          </p:nvSpPr>
          <p:spPr>
            <a:xfrm>
              <a:off x="3056725" y="2601250"/>
              <a:ext cx="389000" cy="623625"/>
            </a:xfrm>
            <a:custGeom>
              <a:avLst/>
              <a:gdLst/>
              <a:ahLst/>
              <a:cxnLst/>
              <a:rect l="l" t="t" r="r" b="b"/>
              <a:pathLst>
                <a:path w="15560" h="24945" extrusionOk="0">
                  <a:moveTo>
                    <a:pt x="12596" y="0"/>
                  </a:moveTo>
                  <a:cubicBezTo>
                    <a:pt x="13337" y="0"/>
                    <a:pt x="13954" y="247"/>
                    <a:pt x="14448" y="741"/>
                  </a:cubicBezTo>
                  <a:cubicBezTo>
                    <a:pt x="15559" y="1852"/>
                    <a:pt x="15559" y="3581"/>
                    <a:pt x="14448" y="4569"/>
                  </a:cubicBezTo>
                  <a:lnTo>
                    <a:pt x="6792" y="12349"/>
                  </a:lnTo>
                  <a:lnTo>
                    <a:pt x="14448" y="20128"/>
                  </a:lnTo>
                  <a:cubicBezTo>
                    <a:pt x="15559" y="21240"/>
                    <a:pt x="15559" y="22845"/>
                    <a:pt x="14448" y="23957"/>
                  </a:cubicBezTo>
                  <a:cubicBezTo>
                    <a:pt x="13460" y="24944"/>
                    <a:pt x="11731" y="24944"/>
                    <a:pt x="10743" y="23957"/>
                  </a:cubicBezTo>
                  <a:lnTo>
                    <a:pt x="988" y="14325"/>
                  </a:lnTo>
                  <a:cubicBezTo>
                    <a:pt x="0" y="13213"/>
                    <a:pt x="0" y="11484"/>
                    <a:pt x="988" y="10496"/>
                  </a:cubicBezTo>
                  <a:lnTo>
                    <a:pt x="10743" y="741"/>
                  </a:lnTo>
                  <a:cubicBezTo>
                    <a:pt x="11237"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01" name="Google Shape;2201;p25"/>
            <p:cNvSpPr/>
            <p:nvPr/>
          </p:nvSpPr>
          <p:spPr>
            <a:xfrm>
              <a:off x="3433350"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1" y="13213"/>
                    <a:pt x="1"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02" name="Google Shape;2202;p25"/>
            <p:cNvSpPr/>
            <p:nvPr/>
          </p:nvSpPr>
          <p:spPr>
            <a:xfrm>
              <a:off x="3810000" y="2601250"/>
              <a:ext cx="389000" cy="623625"/>
            </a:xfrm>
            <a:custGeom>
              <a:avLst/>
              <a:gdLst/>
              <a:ahLst/>
              <a:cxnLst/>
              <a:rect l="l" t="t" r="r" b="b"/>
              <a:pathLst>
                <a:path w="15560" h="24945" extrusionOk="0">
                  <a:moveTo>
                    <a:pt x="12596" y="0"/>
                  </a:moveTo>
                  <a:cubicBezTo>
                    <a:pt x="13337" y="0"/>
                    <a:pt x="13954" y="247"/>
                    <a:pt x="14572" y="741"/>
                  </a:cubicBezTo>
                  <a:cubicBezTo>
                    <a:pt x="15559" y="1852"/>
                    <a:pt x="15559" y="3581"/>
                    <a:pt x="14572" y="4569"/>
                  </a:cubicBezTo>
                  <a:lnTo>
                    <a:pt x="6792" y="12349"/>
                  </a:lnTo>
                  <a:lnTo>
                    <a:pt x="14572" y="20128"/>
                  </a:lnTo>
                  <a:cubicBezTo>
                    <a:pt x="15559" y="21240"/>
                    <a:pt x="15559" y="22845"/>
                    <a:pt x="14572" y="23957"/>
                  </a:cubicBezTo>
                  <a:cubicBezTo>
                    <a:pt x="13460" y="24944"/>
                    <a:pt x="11731" y="24944"/>
                    <a:pt x="10743" y="23957"/>
                  </a:cubicBezTo>
                  <a:lnTo>
                    <a:pt x="988" y="14325"/>
                  </a:lnTo>
                  <a:cubicBezTo>
                    <a:pt x="0" y="13213"/>
                    <a:pt x="0" y="11484"/>
                    <a:pt x="988" y="10496"/>
                  </a:cubicBezTo>
                  <a:lnTo>
                    <a:pt x="10743" y="741"/>
                  </a:lnTo>
                  <a:cubicBezTo>
                    <a:pt x="11237" y="247"/>
                    <a:pt x="11978"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03" name="Google Shape;2203;p25"/>
            <p:cNvSpPr/>
            <p:nvPr/>
          </p:nvSpPr>
          <p:spPr>
            <a:xfrm>
              <a:off x="4186625"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0" y="13213"/>
                    <a:pt x="0"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2204" name="Google Shape;2204;p25"/>
          <p:cNvGrpSpPr/>
          <p:nvPr/>
        </p:nvGrpSpPr>
        <p:grpSpPr>
          <a:xfrm>
            <a:off x="5989113" y="235761"/>
            <a:ext cx="1252897" cy="51000"/>
            <a:chOff x="2915381" y="4104819"/>
            <a:chExt cx="1252897" cy="51000"/>
          </a:xfrm>
        </p:grpSpPr>
        <p:sp>
          <p:nvSpPr>
            <p:cNvPr id="2205" name="Google Shape;2205;p25"/>
            <p:cNvSpPr/>
            <p:nvPr/>
          </p:nvSpPr>
          <p:spPr>
            <a:xfrm>
              <a:off x="2915381"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06" name="Google Shape;2206;p25"/>
            <p:cNvSpPr/>
            <p:nvPr/>
          </p:nvSpPr>
          <p:spPr>
            <a:xfrm>
              <a:off x="3007850"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07" name="Google Shape;2207;p25"/>
            <p:cNvSpPr/>
            <p:nvPr/>
          </p:nvSpPr>
          <p:spPr>
            <a:xfrm>
              <a:off x="3100319"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08" name="Google Shape;2208;p25"/>
            <p:cNvSpPr/>
            <p:nvPr/>
          </p:nvSpPr>
          <p:spPr>
            <a:xfrm>
              <a:off x="3192788"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09" name="Google Shape;2209;p25"/>
            <p:cNvSpPr/>
            <p:nvPr/>
          </p:nvSpPr>
          <p:spPr>
            <a:xfrm>
              <a:off x="3285257"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10" name="Google Shape;2210;p25"/>
            <p:cNvSpPr/>
            <p:nvPr/>
          </p:nvSpPr>
          <p:spPr>
            <a:xfrm>
              <a:off x="3377726"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11" name="Google Shape;2211;p25"/>
            <p:cNvSpPr/>
            <p:nvPr/>
          </p:nvSpPr>
          <p:spPr>
            <a:xfrm>
              <a:off x="3470195"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12" name="Google Shape;2212;p25"/>
            <p:cNvSpPr/>
            <p:nvPr/>
          </p:nvSpPr>
          <p:spPr>
            <a:xfrm>
              <a:off x="3562664"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13" name="Google Shape;2213;p25"/>
            <p:cNvSpPr/>
            <p:nvPr/>
          </p:nvSpPr>
          <p:spPr>
            <a:xfrm>
              <a:off x="3655133"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14" name="Google Shape;2214;p25"/>
            <p:cNvSpPr/>
            <p:nvPr/>
          </p:nvSpPr>
          <p:spPr>
            <a:xfrm>
              <a:off x="3747602"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15" name="Google Shape;2215;p25"/>
            <p:cNvSpPr/>
            <p:nvPr/>
          </p:nvSpPr>
          <p:spPr>
            <a:xfrm>
              <a:off x="3840077"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16" name="Google Shape;2216;p25"/>
            <p:cNvSpPr/>
            <p:nvPr/>
          </p:nvSpPr>
          <p:spPr>
            <a:xfrm>
              <a:off x="3932477"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17" name="Google Shape;2217;p25"/>
            <p:cNvSpPr/>
            <p:nvPr/>
          </p:nvSpPr>
          <p:spPr>
            <a:xfrm>
              <a:off x="4024877"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18" name="Google Shape;2218;p25"/>
            <p:cNvSpPr/>
            <p:nvPr/>
          </p:nvSpPr>
          <p:spPr>
            <a:xfrm>
              <a:off x="4117277"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2219" name="Google Shape;2219;p25"/>
          <p:cNvSpPr txBox="1">
            <a:spLocks noGrp="1"/>
          </p:cNvSpPr>
          <p:nvPr>
            <p:ph type="title"/>
          </p:nvPr>
        </p:nvSpPr>
        <p:spPr>
          <a:xfrm>
            <a:off x="713100" y="539400"/>
            <a:ext cx="7717800" cy="572700"/>
          </a:xfrm>
          <a:prstGeom prst="rect">
            <a:avLst/>
          </a:prstGeom>
          <a:effectLst>
            <a:outerShdw blurRad="85725" algn="bl" rotWithShape="0">
              <a:schemeClr val="accent2">
                <a:alpha val="41000"/>
              </a:schemeClr>
            </a:outerShdw>
          </a:effectLst>
        </p:spPr>
        <p:txBody>
          <a:bodyPr spcFirstLastPara="1" wrap="square" lIns="91425" tIns="91425" rIns="91425" bIns="91425" anchor="ctr" anchorCtr="0">
            <a:noAutofit/>
          </a:bodyPr>
          <a:lstStyle>
            <a:lvl1pPr lvl="0" algn="ctr"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Numbers and text">
  <p:cSld name="BLANK_11">
    <p:spTree>
      <p:nvGrpSpPr>
        <p:cNvPr id="1" name="Shape 2220"/>
        <p:cNvGrpSpPr/>
        <p:nvPr/>
      </p:nvGrpSpPr>
      <p:grpSpPr>
        <a:xfrm>
          <a:off x="0" y="0"/>
          <a:ext cx="0" cy="0"/>
          <a:chOff x="0" y="0"/>
          <a:chExt cx="0" cy="0"/>
        </a:xfrm>
      </p:grpSpPr>
      <p:grpSp>
        <p:nvGrpSpPr>
          <p:cNvPr id="2221" name="Google Shape;2221;p26"/>
          <p:cNvGrpSpPr/>
          <p:nvPr/>
        </p:nvGrpSpPr>
        <p:grpSpPr>
          <a:xfrm>
            <a:off x="-24" y="-27"/>
            <a:ext cx="9143711" cy="5143338"/>
            <a:chOff x="597550" y="708125"/>
            <a:chExt cx="6449225" cy="4193850"/>
          </a:xfrm>
        </p:grpSpPr>
        <p:sp>
          <p:nvSpPr>
            <p:cNvPr id="2222" name="Google Shape;2222;p26"/>
            <p:cNvSpPr/>
            <p:nvPr/>
          </p:nvSpPr>
          <p:spPr>
            <a:xfrm>
              <a:off x="597550" y="489360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23" name="Google Shape;2223;p26"/>
            <p:cNvSpPr/>
            <p:nvPr/>
          </p:nvSpPr>
          <p:spPr>
            <a:xfrm>
              <a:off x="597550" y="478037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24" name="Google Shape;2224;p26"/>
            <p:cNvSpPr/>
            <p:nvPr/>
          </p:nvSpPr>
          <p:spPr>
            <a:xfrm>
              <a:off x="597550" y="466715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25" name="Google Shape;2225;p26"/>
            <p:cNvSpPr/>
            <p:nvPr/>
          </p:nvSpPr>
          <p:spPr>
            <a:xfrm>
              <a:off x="597550" y="45539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26" name="Google Shape;2226;p26"/>
            <p:cNvSpPr/>
            <p:nvPr/>
          </p:nvSpPr>
          <p:spPr>
            <a:xfrm>
              <a:off x="597550" y="44414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27" name="Google Shape;2227;p26"/>
            <p:cNvSpPr/>
            <p:nvPr/>
          </p:nvSpPr>
          <p:spPr>
            <a:xfrm>
              <a:off x="597550" y="43282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28" name="Google Shape;2228;p26"/>
            <p:cNvSpPr/>
            <p:nvPr/>
          </p:nvSpPr>
          <p:spPr>
            <a:xfrm>
              <a:off x="597550" y="421502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29" name="Google Shape;2229;p26"/>
            <p:cNvSpPr/>
            <p:nvPr/>
          </p:nvSpPr>
          <p:spPr>
            <a:xfrm>
              <a:off x="597550" y="410180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30" name="Google Shape;2230;p26"/>
            <p:cNvSpPr/>
            <p:nvPr/>
          </p:nvSpPr>
          <p:spPr>
            <a:xfrm>
              <a:off x="597550" y="398857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31" name="Google Shape;2231;p26"/>
            <p:cNvSpPr/>
            <p:nvPr/>
          </p:nvSpPr>
          <p:spPr>
            <a:xfrm>
              <a:off x="597550" y="38753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32" name="Google Shape;2232;p26"/>
            <p:cNvSpPr/>
            <p:nvPr/>
          </p:nvSpPr>
          <p:spPr>
            <a:xfrm>
              <a:off x="597550" y="37621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33" name="Google Shape;2233;p26"/>
            <p:cNvSpPr/>
            <p:nvPr/>
          </p:nvSpPr>
          <p:spPr>
            <a:xfrm>
              <a:off x="597550" y="3649650"/>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34" name="Google Shape;2234;p26"/>
            <p:cNvSpPr/>
            <p:nvPr/>
          </p:nvSpPr>
          <p:spPr>
            <a:xfrm>
              <a:off x="597550" y="3536425"/>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35" name="Google Shape;2235;p26"/>
            <p:cNvSpPr/>
            <p:nvPr/>
          </p:nvSpPr>
          <p:spPr>
            <a:xfrm>
              <a:off x="597550" y="3423225"/>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36" name="Google Shape;2236;p26"/>
            <p:cNvSpPr/>
            <p:nvPr/>
          </p:nvSpPr>
          <p:spPr>
            <a:xfrm>
              <a:off x="597550" y="3310000"/>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37" name="Google Shape;2237;p26"/>
            <p:cNvSpPr/>
            <p:nvPr/>
          </p:nvSpPr>
          <p:spPr>
            <a:xfrm>
              <a:off x="597550" y="3196775"/>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38" name="Google Shape;2238;p26"/>
            <p:cNvSpPr/>
            <p:nvPr/>
          </p:nvSpPr>
          <p:spPr>
            <a:xfrm>
              <a:off x="597550" y="30835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39" name="Google Shape;2239;p26"/>
            <p:cNvSpPr/>
            <p:nvPr/>
          </p:nvSpPr>
          <p:spPr>
            <a:xfrm>
              <a:off x="597550" y="29703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0" name="Google Shape;2240;p26"/>
            <p:cNvSpPr/>
            <p:nvPr/>
          </p:nvSpPr>
          <p:spPr>
            <a:xfrm>
              <a:off x="597550" y="2857850"/>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1" name="Google Shape;2241;p26"/>
            <p:cNvSpPr/>
            <p:nvPr/>
          </p:nvSpPr>
          <p:spPr>
            <a:xfrm>
              <a:off x="597550" y="2744625"/>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2" name="Google Shape;2242;p26"/>
            <p:cNvSpPr/>
            <p:nvPr/>
          </p:nvSpPr>
          <p:spPr>
            <a:xfrm>
              <a:off x="597550" y="263140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3" name="Google Shape;2243;p26"/>
            <p:cNvSpPr/>
            <p:nvPr/>
          </p:nvSpPr>
          <p:spPr>
            <a:xfrm>
              <a:off x="597550" y="251817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4" name="Google Shape;2244;p26"/>
            <p:cNvSpPr/>
            <p:nvPr/>
          </p:nvSpPr>
          <p:spPr>
            <a:xfrm>
              <a:off x="597550" y="240495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5" name="Google Shape;2245;p26"/>
            <p:cNvSpPr/>
            <p:nvPr/>
          </p:nvSpPr>
          <p:spPr>
            <a:xfrm>
              <a:off x="597550" y="22917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6" name="Google Shape;2246;p26"/>
            <p:cNvSpPr/>
            <p:nvPr/>
          </p:nvSpPr>
          <p:spPr>
            <a:xfrm>
              <a:off x="597550" y="21792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7" name="Google Shape;2247;p26"/>
            <p:cNvSpPr/>
            <p:nvPr/>
          </p:nvSpPr>
          <p:spPr>
            <a:xfrm>
              <a:off x="597550" y="20660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8" name="Google Shape;2248;p26"/>
            <p:cNvSpPr/>
            <p:nvPr/>
          </p:nvSpPr>
          <p:spPr>
            <a:xfrm>
              <a:off x="597550" y="1952825"/>
              <a:ext cx="6449225" cy="7625"/>
            </a:xfrm>
            <a:custGeom>
              <a:avLst/>
              <a:gdLst/>
              <a:ahLst/>
              <a:cxnLst/>
              <a:rect l="l" t="t" r="r" b="b"/>
              <a:pathLst>
                <a:path w="257969" h="305" extrusionOk="0">
                  <a:moveTo>
                    <a:pt x="0" y="1"/>
                  </a:moveTo>
                  <a:lnTo>
                    <a:pt x="257969" y="1"/>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9" name="Google Shape;2249;p26"/>
            <p:cNvSpPr/>
            <p:nvPr/>
          </p:nvSpPr>
          <p:spPr>
            <a:xfrm>
              <a:off x="597550" y="183960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0" name="Google Shape;2250;p26"/>
            <p:cNvSpPr/>
            <p:nvPr/>
          </p:nvSpPr>
          <p:spPr>
            <a:xfrm>
              <a:off x="597550" y="172637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1" name="Google Shape;2251;p26"/>
            <p:cNvSpPr/>
            <p:nvPr/>
          </p:nvSpPr>
          <p:spPr>
            <a:xfrm>
              <a:off x="597550" y="161315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2" name="Google Shape;2252;p26"/>
            <p:cNvSpPr/>
            <p:nvPr/>
          </p:nvSpPr>
          <p:spPr>
            <a:xfrm>
              <a:off x="597550" y="14999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3" name="Google Shape;2253;p26"/>
            <p:cNvSpPr/>
            <p:nvPr/>
          </p:nvSpPr>
          <p:spPr>
            <a:xfrm>
              <a:off x="597550" y="13874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4" name="Google Shape;2254;p26"/>
            <p:cNvSpPr/>
            <p:nvPr/>
          </p:nvSpPr>
          <p:spPr>
            <a:xfrm>
              <a:off x="597550" y="12742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5" name="Google Shape;2255;p26"/>
            <p:cNvSpPr/>
            <p:nvPr/>
          </p:nvSpPr>
          <p:spPr>
            <a:xfrm>
              <a:off x="597550" y="11610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6" name="Google Shape;2256;p26"/>
            <p:cNvSpPr/>
            <p:nvPr/>
          </p:nvSpPr>
          <p:spPr>
            <a:xfrm>
              <a:off x="597550" y="104780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7" name="Google Shape;2257;p26"/>
            <p:cNvSpPr/>
            <p:nvPr/>
          </p:nvSpPr>
          <p:spPr>
            <a:xfrm>
              <a:off x="597550" y="93457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8" name="Google Shape;2258;p26"/>
            <p:cNvSpPr/>
            <p:nvPr/>
          </p:nvSpPr>
          <p:spPr>
            <a:xfrm>
              <a:off x="597550" y="8213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9" name="Google Shape;2259;p26"/>
            <p:cNvSpPr/>
            <p:nvPr/>
          </p:nvSpPr>
          <p:spPr>
            <a:xfrm>
              <a:off x="597550" y="70812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2260" name="Google Shape;2260;p26"/>
          <p:cNvSpPr txBox="1">
            <a:spLocks noGrp="1"/>
          </p:cNvSpPr>
          <p:nvPr>
            <p:ph type="title"/>
          </p:nvPr>
        </p:nvSpPr>
        <p:spPr>
          <a:xfrm>
            <a:off x="713100" y="539400"/>
            <a:ext cx="7717800" cy="572700"/>
          </a:xfrm>
          <a:prstGeom prst="rect">
            <a:avLst/>
          </a:prstGeom>
        </p:spPr>
        <p:txBody>
          <a:bodyPr spcFirstLastPara="1" wrap="square" lIns="91425" tIns="91425" rIns="91425" bIns="91425" anchor="ctr" anchorCtr="0">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
        <p:nvSpPr>
          <p:cNvPr id="2261" name="Google Shape;2261;p26"/>
          <p:cNvSpPr txBox="1">
            <a:spLocks noGrp="1"/>
          </p:cNvSpPr>
          <p:nvPr>
            <p:ph type="title" idx="2"/>
          </p:nvPr>
        </p:nvSpPr>
        <p:spPr>
          <a:xfrm>
            <a:off x="841275" y="2611096"/>
            <a:ext cx="2040600" cy="274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000"/>
              <a:buNone/>
              <a:defRPr sz="1800"/>
            </a:lvl1pPr>
            <a:lvl2pPr lvl="1" algn="ctr" rtl="0">
              <a:spcBef>
                <a:spcPts val="0"/>
              </a:spcBef>
              <a:spcAft>
                <a:spcPts val="0"/>
              </a:spcAft>
              <a:buSzPts val="2000"/>
              <a:buNone/>
              <a:defRPr sz="2000"/>
            </a:lvl2pPr>
            <a:lvl3pPr lvl="2" algn="ctr" rtl="0">
              <a:spcBef>
                <a:spcPts val="0"/>
              </a:spcBef>
              <a:spcAft>
                <a:spcPts val="0"/>
              </a:spcAft>
              <a:buSzPts val="2000"/>
              <a:buNone/>
              <a:defRPr sz="2000"/>
            </a:lvl3pPr>
            <a:lvl4pPr lvl="3" algn="ctr" rtl="0">
              <a:spcBef>
                <a:spcPts val="0"/>
              </a:spcBef>
              <a:spcAft>
                <a:spcPts val="0"/>
              </a:spcAft>
              <a:buSzPts val="2000"/>
              <a:buNone/>
              <a:defRPr sz="2000"/>
            </a:lvl4pPr>
            <a:lvl5pPr lvl="4" algn="ctr" rtl="0">
              <a:spcBef>
                <a:spcPts val="0"/>
              </a:spcBef>
              <a:spcAft>
                <a:spcPts val="0"/>
              </a:spcAft>
              <a:buSzPts val="2000"/>
              <a:buNone/>
              <a:defRPr sz="2000"/>
            </a:lvl5pPr>
            <a:lvl6pPr lvl="5" algn="ctr" rtl="0">
              <a:spcBef>
                <a:spcPts val="0"/>
              </a:spcBef>
              <a:spcAft>
                <a:spcPts val="0"/>
              </a:spcAft>
              <a:buSzPts val="2000"/>
              <a:buNone/>
              <a:defRPr sz="2000"/>
            </a:lvl6pPr>
            <a:lvl7pPr lvl="6" algn="ctr" rtl="0">
              <a:spcBef>
                <a:spcPts val="0"/>
              </a:spcBef>
              <a:spcAft>
                <a:spcPts val="0"/>
              </a:spcAft>
              <a:buSzPts val="2000"/>
              <a:buNone/>
              <a:defRPr sz="2000"/>
            </a:lvl7pPr>
            <a:lvl8pPr lvl="7" algn="ctr" rtl="0">
              <a:spcBef>
                <a:spcPts val="0"/>
              </a:spcBef>
              <a:spcAft>
                <a:spcPts val="0"/>
              </a:spcAft>
              <a:buSzPts val="2000"/>
              <a:buNone/>
              <a:defRPr sz="2000"/>
            </a:lvl8pPr>
            <a:lvl9pPr lvl="8" algn="ctr" rtl="0">
              <a:spcBef>
                <a:spcPts val="0"/>
              </a:spcBef>
              <a:spcAft>
                <a:spcPts val="0"/>
              </a:spcAft>
              <a:buSzPts val="2000"/>
              <a:buNone/>
              <a:defRPr sz="2000"/>
            </a:lvl9pPr>
          </a:lstStyle>
          <a:p>
            <a:endParaRPr/>
          </a:p>
        </p:txBody>
      </p:sp>
      <p:sp>
        <p:nvSpPr>
          <p:cNvPr id="2262" name="Google Shape;2262;p26"/>
          <p:cNvSpPr txBox="1">
            <a:spLocks noGrp="1"/>
          </p:cNvSpPr>
          <p:nvPr>
            <p:ph type="subTitle" idx="1"/>
          </p:nvPr>
        </p:nvSpPr>
        <p:spPr>
          <a:xfrm>
            <a:off x="841275" y="3019695"/>
            <a:ext cx="2040600" cy="484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263" name="Google Shape;2263;p26"/>
          <p:cNvSpPr txBox="1">
            <a:spLocks noGrp="1"/>
          </p:cNvSpPr>
          <p:nvPr>
            <p:ph type="title" idx="3" hasCustomPrompt="1"/>
          </p:nvPr>
        </p:nvSpPr>
        <p:spPr>
          <a:xfrm>
            <a:off x="744825" y="1668255"/>
            <a:ext cx="2233500" cy="788700"/>
          </a:xfrm>
          <a:prstGeom prst="rect">
            <a:avLst/>
          </a:prstGeom>
          <a:effectLst>
            <a:outerShdw blurRad="142875" algn="bl" rotWithShape="0">
              <a:schemeClr val="accent2">
                <a:alpha val="40000"/>
              </a:schemeClr>
            </a:outerShdw>
          </a:effectLst>
        </p:spPr>
        <p:txBody>
          <a:bodyPr spcFirstLastPara="1" wrap="square" lIns="91425" tIns="91425" rIns="91425" bIns="91425" anchor="ctr" anchorCtr="0">
            <a:noAutofit/>
          </a:bodyPr>
          <a:lstStyle>
            <a:lvl1pPr lvl="0" algn="ctr" rtl="0">
              <a:spcBef>
                <a:spcPts val="0"/>
              </a:spcBef>
              <a:spcAft>
                <a:spcPts val="0"/>
              </a:spcAft>
              <a:buSzPts val="3000"/>
              <a:buNone/>
              <a:defRPr sz="5500">
                <a:solidFill>
                  <a:schemeClr val="accent2"/>
                </a:solidFill>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2264" name="Google Shape;2264;p26"/>
          <p:cNvSpPr txBox="1">
            <a:spLocks noGrp="1"/>
          </p:cNvSpPr>
          <p:nvPr>
            <p:ph type="title" idx="4"/>
          </p:nvPr>
        </p:nvSpPr>
        <p:spPr>
          <a:xfrm>
            <a:off x="3551593" y="2972975"/>
            <a:ext cx="2040600" cy="274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000"/>
              <a:buNone/>
              <a:defRPr sz="1800"/>
            </a:lvl1pPr>
            <a:lvl2pPr lvl="1" algn="ctr" rtl="0">
              <a:spcBef>
                <a:spcPts val="0"/>
              </a:spcBef>
              <a:spcAft>
                <a:spcPts val="0"/>
              </a:spcAft>
              <a:buSzPts val="2000"/>
              <a:buNone/>
              <a:defRPr sz="2000"/>
            </a:lvl2pPr>
            <a:lvl3pPr lvl="2" algn="ctr" rtl="0">
              <a:spcBef>
                <a:spcPts val="0"/>
              </a:spcBef>
              <a:spcAft>
                <a:spcPts val="0"/>
              </a:spcAft>
              <a:buSzPts val="2000"/>
              <a:buNone/>
              <a:defRPr sz="2000"/>
            </a:lvl3pPr>
            <a:lvl4pPr lvl="3" algn="ctr" rtl="0">
              <a:spcBef>
                <a:spcPts val="0"/>
              </a:spcBef>
              <a:spcAft>
                <a:spcPts val="0"/>
              </a:spcAft>
              <a:buSzPts val="2000"/>
              <a:buNone/>
              <a:defRPr sz="2000"/>
            </a:lvl4pPr>
            <a:lvl5pPr lvl="4" algn="ctr" rtl="0">
              <a:spcBef>
                <a:spcPts val="0"/>
              </a:spcBef>
              <a:spcAft>
                <a:spcPts val="0"/>
              </a:spcAft>
              <a:buSzPts val="2000"/>
              <a:buNone/>
              <a:defRPr sz="2000"/>
            </a:lvl5pPr>
            <a:lvl6pPr lvl="5" algn="ctr" rtl="0">
              <a:spcBef>
                <a:spcPts val="0"/>
              </a:spcBef>
              <a:spcAft>
                <a:spcPts val="0"/>
              </a:spcAft>
              <a:buSzPts val="2000"/>
              <a:buNone/>
              <a:defRPr sz="2000"/>
            </a:lvl6pPr>
            <a:lvl7pPr lvl="6" algn="ctr" rtl="0">
              <a:spcBef>
                <a:spcPts val="0"/>
              </a:spcBef>
              <a:spcAft>
                <a:spcPts val="0"/>
              </a:spcAft>
              <a:buSzPts val="2000"/>
              <a:buNone/>
              <a:defRPr sz="2000"/>
            </a:lvl7pPr>
            <a:lvl8pPr lvl="7" algn="ctr" rtl="0">
              <a:spcBef>
                <a:spcPts val="0"/>
              </a:spcBef>
              <a:spcAft>
                <a:spcPts val="0"/>
              </a:spcAft>
              <a:buSzPts val="2000"/>
              <a:buNone/>
              <a:defRPr sz="2000"/>
            </a:lvl8pPr>
            <a:lvl9pPr lvl="8" algn="ctr" rtl="0">
              <a:spcBef>
                <a:spcPts val="0"/>
              </a:spcBef>
              <a:spcAft>
                <a:spcPts val="0"/>
              </a:spcAft>
              <a:buSzPts val="2000"/>
              <a:buNone/>
              <a:defRPr sz="2000"/>
            </a:lvl9pPr>
          </a:lstStyle>
          <a:p>
            <a:endParaRPr/>
          </a:p>
        </p:txBody>
      </p:sp>
      <p:sp>
        <p:nvSpPr>
          <p:cNvPr id="2265" name="Google Shape;2265;p26"/>
          <p:cNvSpPr txBox="1">
            <a:spLocks noGrp="1"/>
          </p:cNvSpPr>
          <p:nvPr>
            <p:ph type="subTitle" idx="5"/>
          </p:nvPr>
        </p:nvSpPr>
        <p:spPr>
          <a:xfrm>
            <a:off x="3551593" y="3381574"/>
            <a:ext cx="2040600" cy="484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266" name="Google Shape;2266;p26"/>
          <p:cNvSpPr txBox="1">
            <a:spLocks noGrp="1"/>
          </p:cNvSpPr>
          <p:nvPr>
            <p:ph type="title" idx="6" hasCustomPrompt="1"/>
          </p:nvPr>
        </p:nvSpPr>
        <p:spPr>
          <a:xfrm>
            <a:off x="3455143" y="2030134"/>
            <a:ext cx="2233500" cy="788700"/>
          </a:xfrm>
          <a:prstGeom prst="rect">
            <a:avLst/>
          </a:prstGeom>
          <a:effectLst>
            <a:outerShdw blurRad="142875" algn="bl" rotWithShape="0">
              <a:schemeClr val="accent2">
                <a:alpha val="40000"/>
              </a:schemeClr>
            </a:outerShdw>
          </a:effectLst>
        </p:spPr>
        <p:txBody>
          <a:bodyPr spcFirstLastPara="1" wrap="square" lIns="91425" tIns="91425" rIns="91425" bIns="91425" anchor="ctr" anchorCtr="0">
            <a:noAutofit/>
          </a:bodyPr>
          <a:lstStyle>
            <a:lvl1pPr lvl="0" algn="ctr" rtl="0">
              <a:spcBef>
                <a:spcPts val="0"/>
              </a:spcBef>
              <a:spcAft>
                <a:spcPts val="0"/>
              </a:spcAft>
              <a:buSzPts val="3000"/>
              <a:buNone/>
              <a:defRPr sz="5500">
                <a:solidFill>
                  <a:schemeClr val="accent2"/>
                </a:solidFill>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2267" name="Google Shape;2267;p26"/>
          <p:cNvSpPr txBox="1">
            <a:spLocks noGrp="1"/>
          </p:cNvSpPr>
          <p:nvPr>
            <p:ph type="title" idx="7"/>
          </p:nvPr>
        </p:nvSpPr>
        <p:spPr>
          <a:xfrm>
            <a:off x="6261925" y="2611096"/>
            <a:ext cx="2040600" cy="274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000"/>
              <a:buNone/>
              <a:defRPr sz="1800"/>
            </a:lvl1pPr>
            <a:lvl2pPr lvl="1" algn="ctr" rtl="0">
              <a:spcBef>
                <a:spcPts val="0"/>
              </a:spcBef>
              <a:spcAft>
                <a:spcPts val="0"/>
              </a:spcAft>
              <a:buSzPts val="2000"/>
              <a:buNone/>
              <a:defRPr sz="2000"/>
            </a:lvl2pPr>
            <a:lvl3pPr lvl="2" algn="ctr" rtl="0">
              <a:spcBef>
                <a:spcPts val="0"/>
              </a:spcBef>
              <a:spcAft>
                <a:spcPts val="0"/>
              </a:spcAft>
              <a:buSzPts val="2000"/>
              <a:buNone/>
              <a:defRPr sz="2000"/>
            </a:lvl3pPr>
            <a:lvl4pPr lvl="3" algn="ctr" rtl="0">
              <a:spcBef>
                <a:spcPts val="0"/>
              </a:spcBef>
              <a:spcAft>
                <a:spcPts val="0"/>
              </a:spcAft>
              <a:buSzPts val="2000"/>
              <a:buNone/>
              <a:defRPr sz="2000"/>
            </a:lvl4pPr>
            <a:lvl5pPr lvl="4" algn="ctr" rtl="0">
              <a:spcBef>
                <a:spcPts val="0"/>
              </a:spcBef>
              <a:spcAft>
                <a:spcPts val="0"/>
              </a:spcAft>
              <a:buSzPts val="2000"/>
              <a:buNone/>
              <a:defRPr sz="2000"/>
            </a:lvl5pPr>
            <a:lvl6pPr lvl="5" algn="ctr" rtl="0">
              <a:spcBef>
                <a:spcPts val="0"/>
              </a:spcBef>
              <a:spcAft>
                <a:spcPts val="0"/>
              </a:spcAft>
              <a:buSzPts val="2000"/>
              <a:buNone/>
              <a:defRPr sz="2000"/>
            </a:lvl6pPr>
            <a:lvl7pPr lvl="6" algn="ctr" rtl="0">
              <a:spcBef>
                <a:spcPts val="0"/>
              </a:spcBef>
              <a:spcAft>
                <a:spcPts val="0"/>
              </a:spcAft>
              <a:buSzPts val="2000"/>
              <a:buNone/>
              <a:defRPr sz="2000"/>
            </a:lvl7pPr>
            <a:lvl8pPr lvl="7" algn="ctr" rtl="0">
              <a:spcBef>
                <a:spcPts val="0"/>
              </a:spcBef>
              <a:spcAft>
                <a:spcPts val="0"/>
              </a:spcAft>
              <a:buSzPts val="2000"/>
              <a:buNone/>
              <a:defRPr sz="2000"/>
            </a:lvl8pPr>
            <a:lvl9pPr lvl="8" algn="ctr" rtl="0">
              <a:spcBef>
                <a:spcPts val="0"/>
              </a:spcBef>
              <a:spcAft>
                <a:spcPts val="0"/>
              </a:spcAft>
              <a:buSzPts val="2000"/>
              <a:buNone/>
              <a:defRPr sz="2000"/>
            </a:lvl9pPr>
          </a:lstStyle>
          <a:p>
            <a:endParaRPr/>
          </a:p>
        </p:txBody>
      </p:sp>
      <p:sp>
        <p:nvSpPr>
          <p:cNvPr id="2268" name="Google Shape;2268;p26"/>
          <p:cNvSpPr txBox="1">
            <a:spLocks noGrp="1"/>
          </p:cNvSpPr>
          <p:nvPr>
            <p:ph type="subTitle" idx="8"/>
          </p:nvPr>
        </p:nvSpPr>
        <p:spPr>
          <a:xfrm>
            <a:off x="6261925" y="3019695"/>
            <a:ext cx="2040600" cy="484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269" name="Google Shape;2269;p26"/>
          <p:cNvSpPr txBox="1">
            <a:spLocks noGrp="1"/>
          </p:cNvSpPr>
          <p:nvPr>
            <p:ph type="title" idx="9" hasCustomPrompt="1"/>
          </p:nvPr>
        </p:nvSpPr>
        <p:spPr>
          <a:xfrm>
            <a:off x="6165475" y="1668255"/>
            <a:ext cx="2233500" cy="788700"/>
          </a:xfrm>
          <a:prstGeom prst="rect">
            <a:avLst/>
          </a:prstGeom>
          <a:effectLst>
            <a:outerShdw blurRad="142875" algn="bl" rotWithShape="0">
              <a:schemeClr val="accent2">
                <a:alpha val="40000"/>
              </a:schemeClr>
            </a:outerShdw>
          </a:effectLst>
        </p:spPr>
        <p:txBody>
          <a:bodyPr spcFirstLastPara="1" wrap="square" lIns="91425" tIns="91425" rIns="91425" bIns="91425" anchor="ctr" anchorCtr="0">
            <a:noAutofit/>
          </a:bodyPr>
          <a:lstStyle>
            <a:lvl1pPr lvl="0" algn="ctr" rtl="0">
              <a:spcBef>
                <a:spcPts val="0"/>
              </a:spcBef>
              <a:spcAft>
                <a:spcPts val="0"/>
              </a:spcAft>
              <a:buSzPts val="3000"/>
              <a:buNone/>
              <a:defRPr sz="5500">
                <a:solidFill>
                  <a:schemeClr val="accent2"/>
                </a:solidFill>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grpSp>
        <p:nvGrpSpPr>
          <p:cNvPr id="2270" name="Google Shape;2270;p26"/>
          <p:cNvGrpSpPr/>
          <p:nvPr/>
        </p:nvGrpSpPr>
        <p:grpSpPr>
          <a:xfrm>
            <a:off x="-11" y="4335989"/>
            <a:ext cx="1284435" cy="586800"/>
            <a:chOff x="-11" y="4335989"/>
            <a:chExt cx="1284435" cy="586800"/>
          </a:xfrm>
        </p:grpSpPr>
        <p:sp>
          <p:nvSpPr>
            <p:cNvPr id="2271" name="Google Shape;2271;p26"/>
            <p:cNvSpPr/>
            <p:nvPr/>
          </p:nvSpPr>
          <p:spPr>
            <a:xfrm rot="-5400000">
              <a:off x="348812" y="3987176"/>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2272" name="Google Shape;2272;p26"/>
            <p:cNvGrpSpPr/>
            <p:nvPr/>
          </p:nvGrpSpPr>
          <p:grpSpPr>
            <a:xfrm rot="10800000">
              <a:off x="-11" y="4508353"/>
              <a:ext cx="883262" cy="242091"/>
              <a:chOff x="2300350" y="2601250"/>
              <a:chExt cx="2275275" cy="623625"/>
            </a:xfrm>
          </p:grpSpPr>
          <p:sp>
            <p:nvSpPr>
              <p:cNvPr id="2273" name="Google Shape;2273;p26"/>
              <p:cNvSpPr/>
              <p:nvPr/>
            </p:nvSpPr>
            <p:spPr>
              <a:xfrm>
                <a:off x="2300350" y="2601250"/>
                <a:ext cx="392100" cy="623625"/>
              </a:xfrm>
              <a:custGeom>
                <a:avLst/>
                <a:gdLst/>
                <a:ahLst/>
                <a:cxnLst/>
                <a:rect l="l" t="t" r="r" b="b"/>
                <a:pathLst>
                  <a:path w="15684" h="24945" extrusionOk="0">
                    <a:moveTo>
                      <a:pt x="12720" y="0"/>
                    </a:moveTo>
                    <a:cubicBezTo>
                      <a:pt x="13337" y="0"/>
                      <a:pt x="14078" y="247"/>
                      <a:pt x="14572" y="741"/>
                    </a:cubicBezTo>
                    <a:cubicBezTo>
                      <a:pt x="15684" y="1852"/>
                      <a:pt x="15684" y="3581"/>
                      <a:pt x="14572" y="4569"/>
                    </a:cubicBezTo>
                    <a:lnTo>
                      <a:pt x="6792" y="12349"/>
                    </a:lnTo>
                    <a:lnTo>
                      <a:pt x="14572" y="20128"/>
                    </a:lnTo>
                    <a:cubicBezTo>
                      <a:pt x="15684" y="21240"/>
                      <a:pt x="15684" y="22845"/>
                      <a:pt x="14572" y="23957"/>
                    </a:cubicBezTo>
                    <a:cubicBezTo>
                      <a:pt x="13584" y="24944"/>
                      <a:pt x="11855" y="24944"/>
                      <a:pt x="10744" y="23957"/>
                    </a:cubicBezTo>
                    <a:lnTo>
                      <a:pt x="1112" y="14325"/>
                    </a:lnTo>
                    <a:cubicBezTo>
                      <a:pt x="1" y="13213"/>
                      <a:pt x="1" y="11484"/>
                      <a:pt x="1112" y="10496"/>
                    </a:cubicBezTo>
                    <a:lnTo>
                      <a:pt x="10744" y="741"/>
                    </a:lnTo>
                    <a:cubicBezTo>
                      <a:pt x="11361" y="247"/>
                      <a:pt x="11979" y="0"/>
                      <a:pt x="127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74" name="Google Shape;2274;p26"/>
              <p:cNvSpPr/>
              <p:nvPr/>
            </p:nvSpPr>
            <p:spPr>
              <a:xfrm>
                <a:off x="2680075" y="2601250"/>
                <a:ext cx="389025" cy="623625"/>
              </a:xfrm>
              <a:custGeom>
                <a:avLst/>
                <a:gdLst/>
                <a:ahLst/>
                <a:cxnLst/>
                <a:rect l="l" t="t" r="r" b="b"/>
                <a:pathLst>
                  <a:path w="15561" h="24945" extrusionOk="0">
                    <a:moveTo>
                      <a:pt x="12596" y="0"/>
                    </a:moveTo>
                    <a:cubicBezTo>
                      <a:pt x="13337" y="0"/>
                      <a:pt x="13955" y="247"/>
                      <a:pt x="14449" y="741"/>
                    </a:cubicBezTo>
                    <a:cubicBezTo>
                      <a:pt x="15560" y="1852"/>
                      <a:pt x="15560" y="3581"/>
                      <a:pt x="14449" y="4569"/>
                    </a:cubicBezTo>
                    <a:lnTo>
                      <a:pt x="6669" y="12349"/>
                    </a:lnTo>
                    <a:lnTo>
                      <a:pt x="14449" y="20128"/>
                    </a:lnTo>
                    <a:cubicBezTo>
                      <a:pt x="15560" y="21240"/>
                      <a:pt x="15560" y="22845"/>
                      <a:pt x="14449" y="23957"/>
                    </a:cubicBezTo>
                    <a:cubicBezTo>
                      <a:pt x="13461" y="24944"/>
                      <a:pt x="11732" y="24944"/>
                      <a:pt x="10621" y="23957"/>
                    </a:cubicBezTo>
                    <a:lnTo>
                      <a:pt x="988" y="14325"/>
                    </a:lnTo>
                    <a:cubicBezTo>
                      <a:pt x="1" y="13213"/>
                      <a:pt x="1" y="11484"/>
                      <a:pt x="988" y="10496"/>
                    </a:cubicBezTo>
                    <a:lnTo>
                      <a:pt x="10621" y="741"/>
                    </a:lnTo>
                    <a:cubicBezTo>
                      <a:pt x="11238"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75" name="Google Shape;2275;p26"/>
              <p:cNvSpPr/>
              <p:nvPr/>
            </p:nvSpPr>
            <p:spPr>
              <a:xfrm>
                <a:off x="3056725" y="2601250"/>
                <a:ext cx="389000" cy="623625"/>
              </a:xfrm>
              <a:custGeom>
                <a:avLst/>
                <a:gdLst/>
                <a:ahLst/>
                <a:cxnLst/>
                <a:rect l="l" t="t" r="r" b="b"/>
                <a:pathLst>
                  <a:path w="15560" h="24945" extrusionOk="0">
                    <a:moveTo>
                      <a:pt x="12596" y="0"/>
                    </a:moveTo>
                    <a:cubicBezTo>
                      <a:pt x="13337" y="0"/>
                      <a:pt x="13954" y="247"/>
                      <a:pt x="14448" y="741"/>
                    </a:cubicBezTo>
                    <a:cubicBezTo>
                      <a:pt x="15559" y="1852"/>
                      <a:pt x="15559" y="3581"/>
                      <a:pt x="14448" y="4569"/>
                    </a:cubicBezTo>
                    <a:lnTo>
                      <a:pt x="6792" y="12349"/>
                    </a:lnTo>
                    <a:lnTo>
                      <a:pt x="14448" y="20128"/>
                    </a:lnTo>
                    <a:cubicBezTo>
                      <a:pt x="15559" y="21240"/>
                      <a:pt x="15559" y="22845"/>
                      <a:pt x="14448" y="23957"/>
                    </a:cubicBezTo>
                    <a:cubicBezTo>
                      <a:pt x="13460" y="24944"/>
                      <a:pt x="11731" y="24944"/>
                      <a:pt x="10743" y="23957"/>
                    </a:cubicBezTo>
                    <a:lnTo>
                      <a:pt x="988" y="14325"/>
                    </a:lnTo>
                    <a:cubicBezTo>
                      <a:pt x="0" y="13213"/>
                      <a:pt x="0" y="11484"/>
                      <a:pt x="988" y="10496"/>
                    </a:cubicBezTo>
                    <a:lnTo>
                      <a:pt x="10743" y="741"/>
                    </a:lnTo>
                    <a:cubicBezTo>
                      <a:pt x="11237"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76" name="Google Shape;2276;p26"/>
              <p:cNvSpPr/>
              <p:nvPr/>
            </p:nvSpPr>
            <p:spPr>
              <a:xfrm>
                <a:off x="3433350"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1" y="13213"/>
                      <a:pt x="1"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77" name="Google Shape;2277;p26"/>
              <p:cNvSpPr/>
              <p:nvPr/>
            </p:nvSpPr>
            <p:spPr>
              <a:xfrm>
                <a:off x="3810000" y="2601250"/>
                <a:ext cx="389000" cy="623625"/>
              </a:xfrm>
              <a:custGeom>
                <a:avLst/>
                <a:gdLst/>
                <a:ahLst/>
                <a:cxnLst/>
                <a:rect l="l" t="t" r="r" b="b"/>
                <a:pathLst>
                  <a:path w="15560" h="24945" extrusionOk="0">
                    <a:moveTo>
                      <a:pt x="12596" y="0"/>
                    </a:moveTo>
                    <a:cubicBezTo>
                      <a:pt x="13337" y="0"/>
                      <a:pt x="13954" y="247"/>
                      <a:pt x="14572" y="741"/>
                    </a:cubicBezTo>
                    <a:cubicBezTo>
                      <a:pt x="15559" y="1852"/>
                      <a:pt x="15559" y="3581"/>
                      <a:pt x="14572" y="4569"/>
                    </a:cubicBezTo>
                    <a:lnTo>
                      <a:pt x="6792" y="12349"/>
                    </a:lnTo>
                    <a:lnTo>
                      <a:pt x="14572" y="20128"/>
                    </a:lnTo>
                    <a:cubicBezTo>
                      <a:pt x="15559" y="21240"/>
                      <a:pt x="15559" y="22845"/>
                      <a:pt x="14572" y="23957"/>
                    </a:cubicBezTo>
                    <a:cubicBezTo>
                      <a:pt x="13460" y="24944"/>
                      <a:pt x="11731" y="24944"/>
                      <a:pt x="10743" y="23957"/>
                    </a:cubicBezTo>
                    <a:lnTo>
                      <a:pt x="988" y="14325"/>
                    </a:lnTo>
                    <a:cubicBezTo>
                      <a:pt x="0" y="13213"/>
                      <a:pt x="0" y="11484"/>
                      <a:pt x="988" y="10496"/>
                    </a:cubicBezTo>
                    <a:lnTo>
                      <a:pt x="10743" y="741"/>
                    </a:lnTo>
                    <a:cubicBezTo>
                      <a:pt x="11237" y="247"/>
                      <a:pt x="11978"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78" name="Google Shape;2278;p26"/>
              <p:cNvSpPr/>
              <p:nvPr/>
            </p:nvSpPr>
            <p:spPr>
              <a:xfrm>
                <a:off x="4186625"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0" y="13213"/>
                      <a:pt x="0"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grpSp>
        <p:nvGrpSpPr>
          <p:cNvPr id="2279" name="Google Shape;2279;p26"/>
          <p:cNvGrpSpPr/>
          <p:nvPr/>
        </p:nvGrpSpPr>
        <p:grpSpPr>
          <a:xfrm>
            <a:off x="1398057" y="-114308"/>
            <a:ext cx="1520982" cy="302065"/>
            <a:chOff x="5642557" y="-150670"/>
            <a:chExt cx="1520982" cy="302065"/>
          </a:xfrm>
        </p:grpSpPr>
        <p:sp>
          <p:nvSpPr>
            <p:cNvPr id="2280" name="Google Shape;2280;p26"/>
            <p:cNvSpPr/>
            <p:nvPr/>
          </p:nvSpPr>
          <p:spPr>
            <a:xfrm>
              <a:off x="5736006" y="-104304"/>
              <a:ext cx="1335611" cy="209364"/>
            </a:xfrm>
            <a:custGeom>
              <a:avLst/>
              <a:gdLst/>
              <a:ahLst/>
              <a:cxnLst/>
              <a:rect l="l" t="t" r="r" b="b"/>
              <a:pathLst>
                <a:path w="42863" h="6719" fill="none" extrusionOk="0">
                  <a:moveTo>
                    <a:pt x="1" y="0"/>
                  </a:moveTo>
                  <a:lnTo>
                    <a:pt x="19064" y="0"/>
                  </a:lnTo>
                  <a:lnTo>
                    <a:pt x="25782" y="6718"/>
                  </a:lnTo>
                  <a:lnTo>
                    <a:pt x="42862" y="6718"/>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81" name="Google Shape;2281;p26"/>
            <p:cNvSpPr/>
            <p:nvPr/>
          </p:nvSpPr>
          <p:spPr>
            <a:xfrm>
              <a:off x="7071586" y="59442"/>
              <a:ext cx="91953" cy="91953"/>
            </a:xfrm>
            <a:custGeom>
              <a:avLst/>
              <a:gdLst/>
              <a:ahLst/>
              <a:cxnLst/>
              <a:rect l="l" t="t" r="r" b="b"/>
              <a:pathLst>
                <a:path w="2951" h="2951" fill="none" extrusionOk="0">
                  <a:moveTo>
                    <a:pt x="2950" y="1463"/>
                  </a:moveTo>
                  <a:cubicBezTo>
                    <a:pt x="2950" y="2281"/>
                    <a:pt x="2281" y="2951"/>
                    <a:pt x="1463" y="2951"/>
                  </a:cubicBezTo>
                  <a:cubicBezTo>
                    <a:pt x="645" y="2951"/>
                    <a:pt x="0" y="2281"/>
                    <a:pt x="0" y="1463"/>
                  </a:cubicBezTo>
                  <a:cubicBezTo>
                    <a:pt x="0" y="670"/>
                    <a:pt x="645" y="1"/>
                    <a:pt x="1463" y="1"/>
                  </a:cubicBezTo>
                  <a:cubicBezTo>
                    <a:pt x="2281" y="1"/>
                    <a:pt x="2950" y="670"/>
                    <a:pt x="2950" y="146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82" name="Google Shape;2282;p26"/>
            <p:cNvSpPr/>
            <p:nvPr/>
          </p:nvSpPr>
          <p:spPr>
            <a:xfrm>
              <a:off x="7095517" y="84152"/>
              <a:ext cx="43281" cy="42533"/>
            </a:xfrm>
            <a:custGeom>
              <a:avLst/>
              <a:gdLst/>
              <a:ahLst/>
              <a:cxnLst/>
              <a:rect l="l" t="t" r="r" b="b"/>
              <a:pathLst>
                <a:path w="1389" h="1365" extrusionOk="0">
                  <a:moveTo>
                    <a:pt x="695" y="1"/>
                  </a:moveTo>
                  <a:cubicBezTo>
                    <a:pt x="323" y="1"/>
                    <a:pt x="1" y="298"/>
                    <a:pt x="1" y="670"/>
                  </a:cubicBezTo>
                  <a:cubicBezTo>
                    <a:pt x="1" y="1067"/>
                    <a:pt x="323" y="1364"/>
                    <a:pt x="695" y="1364"/>
                  </a:cubicBezTo>
                  <a:cubicBezTo>
                    <a:pt x="1091" y="1364"/>
                    <a:pt x="1389" y="1067"/>
                    <a:pt x="1389" y="670"/>
                  </a:cubicBezTo>
                  <a:cubicBezTo>
                    <a:pt x="1389" y="298"/>
                    <a:pt x="1091" y="1"/>
                    <a:pt x="69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83" name="Google Shape;2283;p26"/>
            <p:cNvSpPr/>
            <p:nvPr/>
          </p:nvSpPr>
          <p:spPr>
            <a:xfrm>
              <a:off x="5642557" y="-150670"/>
              <a:ext cx="91953" cy="92732"/>
            </a:xfrm>
            <a:custGeom>
              <a:avLst/>
              <a:gdLst/>
              <a:ahLst/>
              <a:cxnLst/>
              <a:rect l="l" t="t" r="r" b="b"/>
              <a:pathLst>
                <a:path w="2951" h="2976" fill="none" extrusionOk="0">
                  <a:moveTo>
                    <a:pt x="2950" y="1488"/>
                  </a:moveTo>
                  <a:cubicBezTo>
                    <a:pt x="2950" y="2306"/>
                    <a:pt x="2281" y="2976"/>
                    <a:pt x="1463" y="2976"/>
                  </a:cubicBezTo>
                  <a:cubicBezTo>
                    <a:pt x="645" y="2976"/>
                    <a:pt x="0" y="2306"/>
                    <a:pt x="0" y="1488"/>
                  </a:cubicBezTo>
                  <a:cubicBezTo>
                    <a:pt x="0" y="670"/>
                    <a:pt x="645" y="1"/>
                    <a:pt x="1463" y="1"/>
                  </a:cubicBezTo>
                  <a:cubicBezTo>
                    <a:pt x="2281" y="1"/>
                    <a:pt x="2950" y="670"/>
                    <a:pt x="2950" y="1488"/>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84" name="Google Shape;2284;p26"/>
            <p:cNvSpPr/>
            <p:nvPr/>
          </p:nvSpPr>
          <p:spPr>
            <a:xfrm>
              <a:off x="5666488" y="-125929"/>
              <a:ext cx="43281" cy="43281"/>
            </a:xfrm>
            <a:custGeom>
              <a:avLst/>
              <a:gdLst/>
              <a:ahLst/>
              <a:cxnLst/>
              <a:rect l="l" t="t" r="r" b="b"/>
              <a:pathLst>
                <a:path w="1389" h="1389" extrusionOk="0">
                  <a:moveTo>
                    <a:pt x="695" y="0"/>
                  </a:moveTo>
                  <a:cubicBezTo>
                    <a:pt x="323" y="0"/>
                    <a:pt x="1" y="322"/>
                    <a:pt x="1" y="694"/>
                  </a:cubicBezTo>
                  <a:cubicBezTo>
                    <a:pt x="1" y="1066"/>
                    <a:pt x="323" y="1388"/>
                    <a:pt x="695" y="1388"/>
                  </a:cubicBezTo>
                  <a:cubicBezTo>
                    <a:pt x="1092" y="1388"/>
                    <a:pt x="1389" y="1066"/>
                    <a:pt x="1389" y="694"/>
                  </a:cubicBezTo>
                  <a:cubicBezTo>
                    <a:pt x="1389" y="322"/>
                    <a:pt x="1092"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2285" name="Google Shape;2285;p26"/>
          <p:cNvGrpSpPr/>
          <p:nvPr/>
        </p:nvGrpSpPr>
        <p:grpSpPr>
          <a:xfrm rot="5400000">
            <a:off x="85100" y="1523550"/>
            <a:ext cx="98902" cy="553090"/>
            <a:chOff x="4898850" y="4820550"/>
            <a:chExt cx="98902" cy="553090"/>
          </a:xfrm>
        </p:grpSpPr>
        <p:sp>
          <p:nvSpPr>
            <p:cNvPr id="2286" name="Google Shape;2286;p26"/>
            <p:cNvSpPr/>
            <p:nvPr/>
          </p:nvSpPr>
          <p:spPr>
            <a:xfrm>
              <a:off x="4898850" y="4820550"/>
              <a:ext cx="98902" cy="98902"/>
            </a:xfrm>
            <a:custGeom>
              <a:avLst/>
              <a:gdLst/>
              <a:ahLst/>
              <a:cxnLst/>
              <a:rect l="l" t="t" r="r" b="b"/>
              <a:pathLst>
                <a:path w="3174" h="3174" fill="none" extrusionOk="0">
                  <a:moveTo>
                    <a:pt x="1810" y="124"/>
                  </a:moveTo>
                  <a:cubicBezTo>
                    <a:pt x="2603" y="248"/>
                    <a:pt x="3173" y="1017"/>
                    <a:pt x="3024" y="1810"/>
                  </a:cubicBezTo>
                  <a:cubicBezTo>
                    <a:pt x="2900" y="2603"/>
                    <a:pt x="2157" y="3173"/>
                    <a:pt x="1339" y="3025"/>
                  </a:cubicBezTo>
                  <a:cubicBezTo>
                    <a:pt x="545" y="2901"/>
                    <a:pt x="0" y="2157"/>
                    <a:pt x="124" y="1339"/>
                  </a:cubicBezTo>
                  <a:cubicBezTo>
                    <a:pt x="248" y="546"/>
                    <a:pt x="992" y="0"/>
                    <a:pt x="1810" y="124"/>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87" name="Google Shape;2287;p26"/>
            <p:cNvSpPr/>
            <p:nvPr/>
          </p:nvSpPr>
          <p:spPr>
            <a:xfrm>
              <a:off x="4924339" y="4847971"/>
              <a:ext cx="46366" cy="43094"/>
            </a:xfrm>
            <a:custGeom>
              <a:avLst/>
              <a:gdLst/>
              <a:ahLst/>
              <a:cxnLst/>
              <a:rect l="l" t="t" r="r" b="b"/>
              <a:pathLst>
                <a:path w="1488" h="1383" extrusionOk="0">
                  <a:moveTo>
                    <a:pt x="744" y="1"/>
                  </a:moveTo>
                  <a:cubicBezTo>
                    <a:pt x="417" y="1"/>
                    <a:pt x="119" y="253"/>
                    <a:pt x="74" y="583"/>
                  </a:cubicBezTo>
                  <a:cubicBezTo>
                    <a:pt x="0" y="955"/>
                    <a:pt x="273" y="1327"/>
                    <a:pt x="645" y="1376"/>
                  </a:cubicBezTo>
                  <a:cubicBezTo>
                    <a:pt x="676" y="1380"/>
                    <a:pt x="708" y="1383"/>
                    <a:pt x="739" y="1383"/>
                  </a:cubicBezTo>
                  <a:cubicBezTo>
                    <a:pt x="1074" y="1383"/>
                    <a:pt x="1370" y="1146"/>
                    <a:pt x="1438" y="806"/>
                  </a:cubicBezTo>
                  <a:cubicBezTo>
                    <a:pt x="1487" y="434"/>
                    <a:pt x="1240" y="62"/>
                    <a:pt x="868" y="13"/>
                  </a:cubicBezTo>
                  <a:cubicBezTo>
                    <a:pt x="826" y="4"/>
                    <a:pt x="785" y="1"/>
                    <a:pt x="74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88" name="Google Shape;2288;p26"/>
            <p:cNvSpPr/>
            <p:nvPr/>
          </p:nvSpPr>
          <p:spPr>
            <a:xfrm>
              <a:off x="4901935" y="5281687"/>
              <a:ext cx="91953" cy="91953"/>
            </a:xfrm>
            <a:custGeom>
              <a:avLst/>
              <a:gdLst/>
              <a:ahLst/>
              <a:cxnLst/>
              <a:rect l="l" t="t" r="r" b="b"/>
              <a:pathLst>
                <a:path w="2951" h="2951" fill="none" extrusionOk="0">
                  <a:moveTo>
                    <a:pt x="1463" y="2951"/>
                  </a:moveTo>
                  <a:cubicBezTo>
                    <a:pt x="645" y="2951"/>
                    <a:pt x="0" y="2306"/>
                    <a:pt x="0" y="1488"/>
                  </a:cubicBezTo>
                  <a:cubicBezTo>
                    <a:pt x="0" y="670"/>
                    <a:pt x="645" y="1"/>
                    <a:pt x="1463" y="1"/>
                  </a:cubicBezTo>
                  <a:cubicBezTo>
                    <a:pt x="2281" y="1"/>
                    <a:pt x="2950" y="670"/>
                    <a:pt x="2950" y="1488"/>
                  </a:cubicBezTo>
                  <a:cubicBezTo>
                    <a:pt x="2950" y="2306"/>
                    <a:pt x="2281" y="2951"/>
                    <a:pt x="1463" y="2951"/>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89" name="Google Shape;2289;p26"/>
            <p:cNvSpPr/>
            <p:nvPr/>
          </p:nvSpPr>
          <p:spPr>
            <a:xfrm>
              <a:off x="4925866" y="5306428"/>
              <a:ext cx="43281" cy="43281"/>
            </a:xfrm>
            <a:custGeom>
              <a:avLst/>
              <a:gdLst/>
              <a:ahLst/>
              <a:cxnLst/>
              <a:rect l="l" t="t" r="r" b="b"/>
              <a:pathLst>
                <a:path w="1389" h="1389" extrusionOk="0">
                  <a:moveTo>
                    <a:pt x="695" y="0"/>
                  </a:moveTo>
                  <a:cubicBezTo>
                    <a:pt x="323" y="0"/>
                    <a:pt x="1" y="297"/>
                    <a:pt x="1" y="694"/>
                  </a:cubicBezTo>
                  <a:cubicBezTo>
                    <a:pt x="1" y="1066"/>
                    <a:pt x="323" y="1388"/>
                    <a:pt x="695" y="1388"/>
                  </a:cubicBezTo>
                  <a:cubicBezTo>
                    <a:pt x="1091" y="1388"/>
                    <a:pt x="1389" y="1066"/>
                    <a:pt x="1389" y="694"/>
                  </a:cubicBezTo>
                  <a:cubicBezTo>
                    <a:pt x="1389" y="297"/>
                    <a:pt x="1091"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90" name="Google Shape;2290;p26"/>
            <p:cNvSpPr/>
            <p:nvPr/>
          </p:nvSpPr>
          <p:spPr>
            <a:xfrm>
              <a:off x="4942100" y="4917862"/>
              <a:ext cx="31" cy="358465"/>
            </a:xfrm>
            <a:custGeom>
              <a:avLst/>
              <a:gdLst/>
              <a:ahLst/>
              <a:cxnLst/>
              <a:rect l="l" t="t" r="r" b="b"/>
              <a:pathLst>
                <a:path w="1" h="11504" fill="none" extrusionOk="0">
                  <a:moveTo>
                    <a:pt x="0" y="11503"/>
                  </a:moveTo>
                  <a:lnTo>
                    <a:pt x="0" y="1"/>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2291" name="Google Shape;2291;p26"/>
          <p:cNvSpPr/>
          <p:nvPr/>
        </p:nvSpPr>
        <p:spPr>
          <a:xfrm>
            <a:off x="12" y="-11"/>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92" name="Google Shape;2292;p26"/>
          <p:cNvSpPr/>
          <p:nvPr/>
        </p:nvSpPr>
        <p:spPr>
          <a:xfrm>
            <a:off x="-1281605" y="3790979"/>
            <a:ext cx="1994700" cy="68100"/>
          </a:xfrm>
          <a:prstGeom prst="roundRect">
            <a:avLst>
              <a:gd name="adj" fmla="val 50000"/>
            </a:avLst>
          </a:prstGeom>
          <a:gradFill>
            <a:gsLst>
              <a:gs pos="0">
                <a:schemeClr val="lt2"/>
              </a:gs>
              <a:gs pos="100000">
                <a:schemeClr val="accent2"/>
              </a:gs>
            </a:gsLst>
            <a:lin ang="26986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93" name="Google Shape;2293;p26"/>
          <p:cNvSpPr/>
          <p:nvPr/>
        </p:nvSpPr>
        <p:spPr>
          <a:xfrm rot="10800000">
            <a:off x="8557211" y="3859075"/>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94" name="Google Shape;2294;p26"/>
          <p:cNvSpPr/>
          <p:nvPr/>
        </p:nvSpPr>
        <p:spPr>
          <a:xfrm rot="5400000">
            <a:off x="8206162" y="-348811"/>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2295" name="Google Shape;2295;p26"/>
          <p:cNvGrpSpPr/>
          <p:nvPr/>
        </p:nvGrpSpPr>
        <p:grpSpPr>
          <a:xfrm>
            <a:off x="7812807" y="883512"/>
            <a:ext cx="1520982" cy="302065"/>
            <a:chOff x="5642557" y="-150670"/>
            <a:chExt cx="1520982" cy="302065"/>
          </a:xfrm>
        </p:grpSpPr>
        <p:sp>
          <p:nvSpPr>
            <p:cNvPr id="2296" name="Google Shape;2296;p26"/>
            <p:cNvSpPr/>
            <p:nvPr/>
          </p:nvSpPr>
          <p:spPr>
            <a:xfrm>
              <a:off x="5736006" y="-104304"/>
              <a:ext cx="1335611" cy="209364"/>
            </a:xfrm>
            <a:custGeom>
              <a:avLst/>
              <a:gdLst/>
              <a:ahLst/>
              <a:cxnLst/>
              <a:rect l="l" t="t" r="r" b="b"/>
              <a:pathLst>
                <a:path w="42863" h="6719" fill="none" extrusionOk="0">
                  <a:moveTo>
                    <a:pt x="1" y="0"/>
                  </a:moveTo>
                  <a:lnTo>
                    <a:pt x="19064" y="0"/>
                  </a:lnTo>
                  <a:lnTo>
                    <a:pt x="25782" y="6718"/>
                  </a:lnTo>
                  <a:lnTo>
                    <a:pt x="42862" y="6718"/>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97" name="Google Shape;2297;p26"/>
            <p:cNvSpPr/>
            <p:nvPr/>
          </p:nvSpPr>
          <p:spPr>
            <a:xfrm>
              <a:off x="7071586" y="59442"/>
              <a:ext cx="91953" cy="91953"/>
            </a:xfrm>
            <a:custGeom>
              <a:avLst/>
              <a:gdLst/>
              <a:ahLst/>
              <a:cxnLst/>
              <a:rect l="l" t="t" r="r" b="b"/>
              <a:pathLst>
                <a:path w="2951" h="2951" fill="none" extrusionOk="0">
                  <a:moveTo>
                    <a:pt x="2950" y="1463"/>
                  </a:moveTo>
                  <a:cubicBezTo>
                    <a:pt x="2950" y="2281"/>
                    <a:pt x="2281" y="2951"/>
                    <a:pt x="1463" y="2951"/>
                  </a:cubicBezTo>
                  <a:cubicBezTo>
                    <a:pt x="645" y="2951"/>
                    <a:pt x="0" y="2281"/>
                    <a:pt x="0" y="1463"/>
                  </a:cubicBezTo>
                  <a:cubicBezTo>
                    <a:pt x="0" y="670"/>
                    <a:pt x="645" y="1"/>
                    <a:pt x="1463" y="1"/>
                  </a:cubicBezTo>
                  <a:cubicBezTo>
                    <a:pt x="2281" y="1"/>
                    <a:pt x="2950" y="670"/>
                    <a:pt x="2950" y="146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98" name="Google Shape;2298;p26"/>
            <p:cNvSpPr/>
            <p:nvPr/>
          </p:nvSpPr>
          <p:spPr>
            <a:xfrm>
              <a:off x="7095517" y="84152"/>
              <a:ext cx="43281" cy="42533"/>
            </a:xfrm>
            <a:custGeom>
              <a:avLst/>
              <a:gdLst/>
              <a:ahLst/>
              <a:cxnLst/>
              <a:rect l="l" t="t" r="r" b="b"/>
              <a:pathLst>
                <a:path w="1389" h="1365" extrusionOk="0">
                  <a:moveTo>
                    <a:pt x="695" y="1"/>
                  </a:moveTo>
                  <a:cubicBezTo>
                    <a:pt x="323" y="1"/>
                    <a:pt x="1" y="298"/>
                    <a:pt x="1" y="670"/>
                  </a:cubicBezTo>
                  <a:cubicBezTo>
                    <a:pt x="1" y="1067"/>
                    <a:pt x="323" y="1364"/>
                    <a:pt x="695" y="1364"/>
                  </a:cubicBezTo>
                  <a:cubicBezTo>
                    <a:pt x="1091" y="1364"/>
                    <a:pt x="1389" y="1067"/>
                    <a:pt x="1389" y="670"/>
                  </a:cubicBezTo>
                  <a:cubicBezTo>
                    <a:pt x="1389" y="298"/>
                    <a:pt x="1091" y="1"/>
                    <a:pt x="69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99" name="Google Shape;2299;p26"/>
            <p:cNvSpPr/>
            <p:nvPr/>
          </p:nvSpPr>
          <p:spPr>
            <a:xfrm>
              <a:off x="5642557" y="-150670"/>
              <a:ext cx="91953" cy="92732"/>
            </a:xfrm>
            <a:custGeom>
              <a:avLst/>
              <a:gdLst/>
              <a:ahLst/>
              <a:cxnLst/>
              <a:rect l="l" t="t" r="r" b="b"/>
              <a:pathLst>
                <a:path w="2951" h="2976" fill="none" extrusionOk="0">
                  <a:moveTo>
                    <a:pt x="2950" y="1488"/>
                  </a:moveTo>
                  <a:cubicBezTo>
                    <a:pt x="2950" y="2306"/>
                    <a:pt x="2281" y="2976"/>
                    <a:pt x="1463" y="2976"/>
                  </a:cubicBezTo>
                  <a:cubicBezTo>
                    <a:pt x="645" y="2976"/>
                    <a:pt x="0" y="2306"/>
                    <a:pt x="0" y="1488"/>
                  </a:cubicBezTo>
                  <a:cubicBezTo>
                    <a:pt x="0" y="670"/>
                    <a:pt x="645" y="1"/>
                    <a:pt x="1463" y="1"/>
                  </a:cubicBezTo>
                  <a:cubicBezTo>
                    <a:pt x="2281" y="1"/>
                    <a:pt x="2950" y="670"/>
                    <a:pt x="2950" y="1488"/>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00" name="Google Shape;2300;p26"/>
            <p:cNvSpPr/>
            <p:nvPr/>
          </p:nvSpPr>
          <p:spPr>
            <a:xfrm>
              <a:off x="5666488" y="-125929"/>
              <a:ext cx="43281" cy="43281"/>
            </a:xfrm>
            <a:custGeom>
              <a:avLst/>
              <a:gdLst/>
              <a:ahLst/>
              <a:cxnLst/>
              <a:rect l="l" t="t" r="r" b="b"/>
              <a:pathLst>
                <a:path w="1389" h="1389" extrusionOk="0">
                  <a:moveTo>
                    <a:pt x="695" y="0"/>
                  </a:moveTo>
                  <a:cubicBezTo>
                    <a:pt x="323" y="0"/>
                    <a:pt x="1" y="322"/>
                    <a:pt x="1" y="694"/>
                  </a:cubicBezTo>
                  <a:cubicBezTo>
                    <a:pt x="1" y="1066"/>
                    <a:pt x="323" y="1388"/>
                    <a:pt x="695" y="1388"/>
                  </a:cubicBezTo>
                  <a:cubicBezTo>
                    <a:pt x="1092" y="1388"/>
                    <a:pt x="1389" y="1066"/>
                    <a:pt x="1389" y="694"/>
                  </a:cubicBezTo>
                  <a:cubicBezTo>
                    <a:pt x="1389" y="322"/>
                    <a:pt x="1092"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2301" name="Google Shape;2301;p26"/>
          <p:cNvGrpSpPr/>
          <p:nvPr/>
        </p:nvGrpSpPr>
        <p:grpSpPr>
          <a:xfrm rot="5400000">
            <a:off x="8520259" y="3926674"/>
            <a:ext cx="302065" cy="1520982"/>
            <a:chOff x="-108754" y="2690919"/>
            <a:chExt cx="302065" cy="1520982"/>
          </a:xfrm>
        </p:grpSpPr>
        <p:sp>
          <p:nvSpPr>
            <p:cNvPr id="2302" name="Google Shape;2302;p26"/>
            <p:cNvSpPr/>
            <p:nvPr/>
          </p:nvSpPr>
          <p:spPr>
            <a:xfrm>
              <a:off x="-62388" y="2782841"/>
              <a:ext cx="209364" cy="1335580"/>
            </a:xfrm>
            <a:custGeom>
              <a:avLst/>
              <a:gdLst/>
              <a:ahLst/>
              <a:cxnLst/>
              <a:rect l="l" t="t" r="r" b="b"/>
              <a:pathLst>
                <a:path w="6719" h="42862" fill="none" extrusionOk="0">
                  <a:moveTo>
                    <a:pt x="0" y="42862"/>
                  </a:moveTo>
                  <a:lnTo>
                    <a:pt x="0" y="23799"/>
                  </a:lnTo>
                  <a:lnTo>
                    <a:pt x="6718" y="17056"/>
                  </a:lnTo>
                  <a:lnTo>
                    <a:pt x="6718" y="1"/>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03" name="Google Shape;2303;p26"/>
            <p:cNvSpPr/>
            <p:nvPr/>
          </p:nvSpPr>
          <p:spPr>
            <a:xfrm>
              <a:off x="101358" y="2690919"/>
              <a:ext cx="91953" cy="91953"/>
            </a:xfrm>
            <a:custGeom>
              <a:avLst/>
              <a:gdLst/>
              <a:ahLst/>
              <a:cxnLst/>
              <a:rect l="l" t="t" r="r" b="b"/>
              <a:pathLst>
                <a:path w="2951" h="2951" fill="none" extrusionOk="0">
                  <a:moveTo>
                    <a:pt x="1463" y="1"/>
                  </a:moveTo>
                  <a:cubicBezTo>
                    <a:pt x="2281" y="1"/>
                    <a:pt x="2951" y="645"/>
                    <a:pt x="2951" y="1463"/>
                  </a:cubicBezTo>
                  <a:cubicBezTo>
                    <a:pt x="2951" y="2281"/>
                    <a:pt x="2281" y="2951"/>
                    <a:pt x="1463" y="2951"/>
                  </a:cubicBezTo>
                  <a:cubicBezTo>
                    <a:pt x="645" y="2951"/>
                    <a:pt x="1" y="2281"/>
                    <a:pt x="1" y="1463"/>
                  </a:cubicBezTo>
                  <a:cubicBezTo>
                    <a:pt x="1" y="645"/>
                    <a:pt x="645" y="1"/>
                    <a:pt x="1463" y="1"/>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04" name="Google Shape;2304;p26"/>
            <p:cNvSpPr/>
            <p:nvPr/>
          </p:nvSpPr>
          <p:spPr>
            <a:xfrm>
              <a:off x="125320" y="2714881"/>
              <a:ext cx="43281" cy="43281"/>
            </a:xfrm>
            <a:custGeom>
              <a:avLst/>
              <a:gdLst/>
              <a:ahLst/>
              <a:cxnLst/>
              <a:rect l="l" t="t" r="r" b="b"/>
              <a:pathLst>
                <a:path w="1389" h="1389" extrusionOk="0">
                  <a:moveTo>
                    <a:pt x="694" y="0"/>
                  </a:moveTo>
                  <a:cubicBezTo>
                    <a:pt x="322" y="0"/>
                    <a:pt x="0" y="322"/>
                    <a:pt x="0" y="694"/>
                  </a:cubicBezTo>
                  <a:cubicBezTo>
                    <a:pt x="0" y="1091"/>
                    <a:pt x="322" y="1388"/>
                    <a:pt x="694" y="1388"/>
                  </a:cubicBezTo>
                  <a:cubicBezTo>
                    <a:pt x="1091" y="1388"/>
                    <a:pt x="1388" y="1091"/>
                    <a:pt x="1388" y="694"/>
                  </a:cubicBezTo>
                  <a:cubicBezTo>
                    <a:pt x="1388" y="322"/>
                    <a:pt x="1091" y="0"/>
                    <a:pt x="69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05" name="Google Shape;2305;p26"/>
            <p:cNvSpPr/>
            <p:nvPr/>
          </p:nvSpPr>
          <p:spPr>
            <a:xfrm>
              <a:off x="-108754" y="4119948"/>
              <a:ext cx="91953" cy="91953"/>
            </a:xfrm>
            <a:custGeom>
              <a:avLst/>
              <a:gdLst/>
              <a:ahLst/>
              <a:cxnLst/>
              <a:rect l="l" t="t" r="r" b="b"/>
              <a:pathLst>
                <a:path w="2951" h="2951" fill="none" extrusionOk="0">
                  <a:moveTo>
                    <a:pt x="1488" y="0"/>
                  </a:moveTo>
                  <a:cubicBezTo>
                    <a:pt x="2306" y="0"/>
                    <a:pt x="2951" y="670"/>
                    <a:pt x="2951" y="1463"/>
                  </a:cubicBezTo>
                  <a:cubicBezTo>
                    <a:pt x="2951" y="2281"/>
                    <a:pt x="2306" y="2950"/>
                    <a:pt x="1488" y="2950"/>
                  </a:cubicBezTo>
                  <a:cubicBezTo>
                    <a:pt x="670" y="2950"/>
                    <a:pt x="1" y="2281"/>
                    <a:pt x="1" y="1463"/>
                  </a:cubicBezTo>
                  <a:cubicBezTo>
                    <a:pt x="1" y="670"/>
                    <a:pt x="670" y="0"/>
                    <a:pt x="1488" y="0"/>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06" name="Google Shape;2306;p26"/>
            <p:cNvSpPr/>
            <p:nvPr/>
          </p:nvSpPr>
          <p:spPr>
            <a:xfrm>
              <a:off x="-84013" y="4144658"/>
              <a:ext cx="43281" cy="42533"/>
            </a:xfrm>
            <a:custGeom>
              <a:avLst/>
              <a:gdLst/>
              <a:ahLst/>
              <a:cxnLst/>
              <a:rect l="l" t="t" r="r" b="b"/>
              <a:pathLst>
                <a:path w="1389" h="1365" extrusionOk="0">
                  <a:moveTo>
                    <a:pt x="694" y="1"/>
                  </a:moveTo>
                  <a:cubicBezTo>
                    <a:pt x="298" y="1"/>
                    <a:pt x="0" y="298"/>
                    <a:pt x="0" y="670"/>
                  </a:cubicBezTo>
                  <a:cubicBezTo>
                    <a:pt x="0" y="1067"/>
                    <a:pt x="298" y="1364"/>
                    <a:pt x="694" y="1364"/>
                  </a:cubicBezTo>
                  <a:cubicBezTo>
                    <a:pt x="1066" y="1364"/>
                    <a:pt x="1388" y="1067"/>
                    <a:pt x="1388" y="670"/>
                  </a:cubicBezTo>
                  <a:cubicBezTo>
                    <a:pt x="1388" y="298"/>
                    <a:pt x="1066" y="1"/>
                    <a:pt x="69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hanks">
  <p:cSld name="BLANK_2">
    <p:spTree>
      <p:nvGrpSpPr>
        <p:cNvPr id="1" name="Shape 2307"/>
        <p:cNvGrpSpPr/>
        <p:nvPr/>
      </p:nvGrpSpPr>
      <p:grpSpPr>
        <a:xfrm>
          <a:off x="0" y="0"/>
          <a:ext cx="0" cy="0"/>
          <a:chOff x="0" y="0"/>
          <a:chExt cx="0" cy="0"/>
        </a:xfrm>
      </p:grpSpPr>
      <p:grpSp>
        <p:nvGrpSpPr>
          <p:cNvPr id="2308" name="Google Shape;2308;p27"/>
          <p:cNvGrpSpPr/>
          <p:nvPr/>
        </p:nvGrpSpPr>
        <p:grpSpPr>
          <a:xfrm>
            <a:off x="-24" y="-27"/>
            <a:ext cx="9143711" cy="5143338"/>
            <a:chOff x="597550" y="708125"/>
            <a:chExt cx="6449225" cy="4193850"/>
          </a:xfrm>
        </p:grpSpPr>
        <p:sp>
          <p:nvSpPr>
            <p:cNvPr id="2309" name="Google Shape;2309;p27"/>
            <p:cNvSpPr/>
            <p:nvPr/>
          </p:nvSpPr>
          <p:spPr>
            <a:xfrm>
              <a:off x="597550" y="489360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10" name="Google Shape;2310;p27"/>
            <p:cNvSpPr/>
            <p:nvPr/>
          </p:nvSpPr>
          <p:spPr>
            <a:xfrm>
              <a:off x="597550" y="478037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11" name="Google Shape;2311;p27"/>
            <p:cNvSpPr/>
            <p:nvPr/>
          </p:nvSpPr>
          <p:spPr>
            <a:xfrm>
              <a:off x="597550" y="466715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12" name="Google Shape;2312;p27"/>
            <p:cNvSpPr/>
            <p:nvPr/>
          </p:nvSpPr>
          <p:spPr>
            <a:xfrm>
              <a:off x="597550" y="45539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13" name="Google Shape;2313;p27"/>
            <p:cNvSpPr/>
            <p:nvPr/>
          </p:nvSpPr>
          <p:spPr>
            <a:xfrm>
              <a:off x="597550" y="44414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14" name="Google Shape;2314;p27"/>
            <p:cNvSpPr/>
            <p:nvPr/>
          </p:nvSpPr>
          <p:spPr>
            <a:xfrm>
              <a:off x="597550" y="43282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15" name="Google Shape;2315;p27"/>
            <p:cNvSpPr/>
            <p:nvPr/>
          </p:nvSpPr>
          <p:spPr>
            <a:xfrm>
              <a:off x="597550" y="421502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16" name="Google Shape;2316;p27"/>
            <p:cNvSpPr/>
            <p:nvPr/>
          </p:nvSpPr>
          <p:spPr>
            <a:xfrm>
              <a:off x="597550" y="410180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17" name="Google Shape;2317;p27"/>
            <p:cNvSpPr/>
            <p:nvPr/>
          </p:nvSpPr>
          <p:spPr>
            <a:xfrm>
              <a:off x="597550" y="398857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18" name="Google Shape;2318;p27"/>
            <p:cNvSpPr/>
            <p:nvPr/>
          </p:nvSpPr>
          <p:spPr>
            <a:xfrm>
              <a:off x="597550" y="38753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19" name="Google Shape;2319;p27"/>
            <p:cNvSpPr/>
            <p:nvPr/>
          </p:nvSpPr>
          <p:spPr>
            <a:xfrm>
              <a:off x="597550" y="37621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20" name="Google Shape;2320;p27"/>
            <p:cNvSpPr/>
            <p:nvPr/>
          </p:nvSpPr>
          <p:spPr>
            <a:xfrm>
              <a:off x="597550" y="3649650"/>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21" name="Google Shape;2321;p27"/>
            <p:cNvSpPr/>
            <p:nvPr/>
          </p:nvSpPr>
          <p:spPr>
            <a:xfrm>
              <a:off x="597550" y="3536425"/>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22" name="Google Shape;2322;p27"/>
            <p:cNvSpPr/>
            <p:nvPr/>
          </p:nvSpPr>
          <p:spPr>
            <a:xfrm>
              <a:off x="597550" y="3423225"/>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23" name="Google Shape;2323;p27"/>
            <p:cNvSpPr/>
            <p:nvPr/>
          </p:nvSpPr>
          <p:spPr>
            <a:xfrm>
              <a:off x="597550" y="3310000"/>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24" name="Google Shape;2324;p27"/>
            <p:cNvSpPr/>
            <p:nvPr/>
          </p:nvSpPr>
          <p:spPr>
            <a:xfrm>
              <a:off x="597550" y="3196775"/>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25" name="Google Shape;2325;p27"/>
            <p:cNvSpPr/>
            <p:nvPr/>
          </p:nvSpPr>
          <p:spPr>
            <a:xfrm>
              <a:off x="597550" y="30835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26" name="Google Shape;2326;p27"/>
            <p:cNvSpPr/>
            <p:nvPr/>
          </p:nvSpPr>
          <p:spPr>
            <a:xfrm>
              <a:off x="597550" y="29703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27" name="Google Shape;2327;p27"/>
            <p:cNvSpPr/>
            <p:nvPr/>
          </p:nvSpPr>
          <p:spPr>
            <a:xfrm>
              <a:off x="597550" y="2857850"/>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28" name="Google Shape;2328;p27"/>
            <p:cNvSpPr/>
            <p:nvPr/>
          </p:nvSpPr>
          <p:spPr>
            <a:xfrm>
              <a:off x="597550" y="2744625"/>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29" name="Google Shape;2329;p27"/>
            <p:cNvSpPr/>
            <p:nvPr/>
          </p:nvSpPr>
          <p:spPr>
            <a:xfrm>
              <a:off x="597550" y="263140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30" name="Google Shape;2330;p27"/>
            <p:cNvSpPr/>
            <p:nvPr/>
          </p:nvSpPr>
          <p:spPr>
            <a:xfrm>
              <a:off x="597550" y="251817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31" name="Google Shape;2331;p27"/>
            <p:cNvSpPr/>
            <p:nvPr/>
          </p:nvSpPr>
          <p:spPr>
            <a:xfrm>
              <a:off x="597550" y="240495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32" name="Google Shape;2332;p27"/>
            <p:cNvSpPr/>
            <p:nvPr/>
          </p:nvSpPr>
          <p:spPr>
            <a:xfrm>
              <a:off x="597550" y="22917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33" name="Google Shape;2333;p27"/>
            <p:cNvSpPr/>
            <p:nvPr/>
          </p:nvSpPr>
          <p:spPr>
            <a:xfrm>
              <a:off x="597550" y="21792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34" name="Google Shape;2334;p27"/>
            <p:cNvSpPr/>
            <p:nvPr/>
          </p:nvSpPr>
          <p:spPr>
            <a:xfrm>
              <a:off x="597550" y="20660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35" name="Google Shape;2335;p27"/>
            <p:cNvSpPr/>
            <p:nvPr/>
          </p:nvSpPr>
          <p:spPr>
            <a:xfrm>
              <a:off x="597550" y="1952825"/>
              <a:ext cx="6449225" cy="7625"/>
            </a:xfrm>
            <a:custGeom>
              <a:avLst/>
              <a:gdLst/>
              <a:ahLst/>
              <a:cxnLst/>
              <a:rect l="l" t="t" r="r" b="b"/>
              <a:pathLst>
                <a:path w="257969" h="305" extrusionOk="0">
                  <a:moveTo>
                    <a:pt x="0" y="1"/>
                  </a:moveTo>
                  <a:lnTo>
                    <a:pt x="257969" y="1"/>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36" name="Google Shape;2336;p27"/>
            <p:cNvSpPr/>
            <p:nvPr/>
          </p:nvSpPr>
          <p:spPr>
            <a:xfrm>
              <a:off x="597550" y="183960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37" name="Google Shape;2337;p27"/>
            <p:cNvSpPr/>
            <p:nvPr/>
          </p:nvSpPr>
          <p:spPr>
            <a:xfrm>
              <a:off x="597550" y="172637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38" name="Google Shape;2338;p27"/>
            <p:cNvSpPr/>
            <p:nvPr/>
          </p:nvSpPr>
          <p:spPr>
            <a:xfrm>
              <a:off x="597550" y="161315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39" name="Google Shape;2339;p27"/>
            <p:cNvSpPr/>
            <p:nvPr/>
          </p:nvSpPr>
          <p:spPr>
            <a:xfrm>
              <a:off x="597550" y="14999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40" name="Google Shape;2340;p27"/>
            <p:cNvSpPr/>
            <p:nvPr/>
          </p:nvSpPr>
          <p:spPr>
            <a:xfrm>
              <a:off x="597550" y="13874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41" name="Google Shape;2341;p27"/>
            <p:cNvSpPr/>
            <p:nvPr/>
          </p:nvSpPr>
          <p:spPr>
            <a:xfrm>
              <a:off x="597550" y="12742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42" name="Google Shape;2342;p27"/>
            <p:cNvSpPr/>
            <p:nvPr/>
          </p:nvSpPr>
          <p:spPr>
            <a:xfrm>
              <a:off x="597550" y="11610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43" name="Google Shape;2343;p27"/>
            <p:cNvSpPr/>
            <p:nvPr/>
          </p:nvSpPr>
          <p:spPr>
            <a:xfrm>
              <a:off x="597550" y="104780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44" name="Google Shape;2344;p27"/>
            <p:cNvSpPr/>
            <p:nvPr/>
          </p:nvSpPr>
          <p:spPr>
            <a:xfrm>
              <a:off x="597550" y="93457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45" name="Google Shape;2345;p27"/>
            <p:cNvSpPr/>
            <p:nvPr/>
          </p:nvSpPr>
          <p:spPr>
            <a:xfrm>
              <a:off x="597550" y="8213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46" name="Google Shape;2346;p27"/>
            <p:cNvSpPr/>
            <p:nvPr/>
          </p:nvSpPr>
          <p:spPr>
            <a:xfrm>
              <a:off x="597550" y="70812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2347" name="Google Shape;2347;p27"/>
          <p:cNvSpPr txBox="1">
            <a:spLocks noGrp="1"/>
          </p:cNvSpPr>
          <p:nvPr>
            <p:ph type="title"/>
          </p:nvPr>
        </p:nvSpPr>
        <p:spPr>
          <a:xfrm>
            <a:off x="2335650" y="758125"/>
            <a:ext cx="4472700" cy="955500"/>
          </a:xfrm>
          <a:prstGeom prst="rect">
            <a:avLst/>
          </a:prstGeom>
          <a:effectLst>
            <a:outerShdw blurRad="142875" algn="bl" rotWithShape="0">
              <a:schemeClr val="accent2">
                <a:alpha val="40000"/>
              </a:schemeClr>
            </a:outerShdw>
          </a:effectLst>
        </p:spPr>
        <p:txBody>
          <a:bodyPr spcFirstLastPara="1" wrap="square" lIns="91425" tIns="91425" rIns="91425" bIns="91425" anchor="ctr" anchorCtr="0">
            <a:noAutofit/>
          </a:bodyPr>
          <a:lstStyle>
            <a:lvl1pPr lvl="0" algn="ctr" rtl="0">
              <a:spcBef>
                <a:spcPts val="0"/>
              </a:spcBef>
              <a:spcAft>
                <a:spcPts val="0"/>
              </a:spcAft>
              <a:buSzPts val="3200"/>
              <a:buNone/>
              <a:defRPr sz="7000">
                <a:solidFill>
                  <a:schemeClr val="accent2"/>
                </a:solidFill>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
        <p:nvSpPr>
          <p:cNvPr id="2348" name="Google Shape;2348;p27"/>
          <p:cNvSpPr txBox="1">
            <a:spLocks noGrp="1"/>
          </p:cNvSpPr>
          <p:nvPr>
            <p:ph type="subTitle" idx="1"/>
          </p:nvPr>
        </p:nvSpPr>
        <p:spPr>
          <a:xfrm>
            <a:off x="2335650" y="1775000"/>
            <a:ext cx="4472700" cy="1010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349" name="Google Shape;2349;p27"/>
          <p:cNvSpPr txBox="1"/>
          <p:nvPr/>
        </p:nvSpPr>
        <p:spPr>
          <a:xfrm>
            <a:off x="2532450" y="3327757"/>
            <a:ext cx="4079100" cy="641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200" b="1">
                <a:solidFill>
                  <a:schemeClr val="accent2"/>
                </a:solidFill>
                <a:latin typeface="PT Sans"/>
                <a:ea typeface="PT Sans"/>
                <a:cs typeface="PT Sans"/>
                <a:sym typeface="PT Sans"/>
              </a:rPr>
              <a:t>Credits:</a:t>
            </a:r>
            <a:r>
              <a:rPr lang="en" sz="1200">
                <a:solidFill>
                  <a:schemeClr val="accent2"/>
                </a:solidFill>
                <a:latin typeface="PT Sans"/>
                <a:ea typeface="PT Sans"/>
                <a:cs typeface="PT Sans"/>
                <a:sym typeface="PT Sans"/>
              </a:rPr>
              <a:t> </a:t>
            </a:r>
            <a:r>
              <a:rPr lang="en" sz="1200">
                <a:solidFill>
                  <a:schemeClr val="lt1"/>
                </a:solidFill>
                <a:latin typeface="PT Sans"/>
                <a:ea typeface="PT Sans"/>
                <a:cs typeface="PT Sans"/>
                <a:sym typeface="PT Sans"/>
              </a:rPr>
              <a:t>This presentation template was created by </a:t>
            </a:r>
            <a:r>
              <a:rPr lang="en" sz="1200" b="1">
                <a:solidFill>
                  <a:schemeClr val="accent2"/>
                </a:solidFill>
                <a:uFill>
                  <a:noFill/>
                </a:uFill>
                <a:latin typeface="PT Sans"/>
                <a:ea typeface="PT Sans"/>
                <a:cs typeface="PT Sans"/>
                <a:sym typeface="PT Sans"/>
                <a:hlinkClick r:id="rId2">
                  <a:extLst>
                    <a:ext uri="{A12FA001-AC4F-418D-AE19-62706E023703}">
                      <ahyp:hlinkClr xmlns:ahyp="http://schemas.microsoft.com/office/drawing/2018/hyperlinkcolor" val="tx"/>
                    </a:ext>
                  </a:extLst>
                </a:hlinkClick>
              </a:rPr>
              <a:t>Slidesgo</a:t>
            </a:r>
            <a:r>
              <a:rPr lang="en" sz="1200">
                <a:solidFill>
                  <a:schemeClr val="lt1"/>
                </a:solidFill>
                <a:latin typeface="PT Sans"/>
                <a:ea typeface="PT Sans"/>
                <a:cs typeface="PT Sans"/>
                <a:sym typeface="PT Sans"/>
              </a:rPr>
              <a:t>, including icons by </a:t>
            </a:r>
            <a:r>
              <a:rPr lang="en" sz="1200" b="1">
                <a:solidFill>
                  <a:schemeClr val="accent2"/>
                </a:solidFill>
                <a:uFill>
                  <a:noFill/>
                </a:uFill>
                <a:latin typeface="PT Sans"/>
                <a:ea typeface="PT Sans"/>
                <a:cs typeface="PT Sans"/>
                <a:sym typeface="PT Sans"/>
                <a:hlinkClick r:id="rId3">
                  <a:extLst>
                    <a:ext uri="{A12FA001-AC4F-418D-AE19-62706E023703}">
                      <ahyp:hlinkClr xmlns:ahyp="http://schemas.microsoft.com/office/drawing/2018/hyperlinkcolor" val="tx"/>
                    </a:ext>
                  </a:extLst>
                </a:hlinkClick>
              </a:rPr>
              <a:t>Flaticon</a:t>
            </a:r>
            <a:r>
              <a:rPr lang="en" sz="1200">
                <a:solidFill>
                  <a:schemeClr val="lt1"/>
                </a:solidFill>
                <a:latin typeface="PT Sans"/>
                <a:ea typeface="PT Sans"/>
                <a:cs typeface="PT Sans"/>
                <a:sym typeface="PT Sans"/>
              </a:rPr>
              <a:t>, infographics &amp; images by </a:t>
            </a:r>
            <a:r>
              <a:rPr lang="en" sz="1200" b="1">
                <a:solidFill>
                  <a:schemeClr val="accent2"/>
                </a:solidFill>
                <a:uFill>
                  <a:noFill/>
                </a:uFill>
                <a:latin typeface="PT Sans"/>
                <a:ea typeface="PT Sans"/>
                <a:cs typeface="PT Sans"/>
                <a:sym typeface="PT Sans"/>
                <a:hlinkClick r:id="rId4">
                  <a:extLst>
                    <a:ext uri="{A12FA001-AC4F-418D-AE19-62706E023703}">
                      <ahyp:hlinkClr xmlns:ahyp="http://schemas.microsoft.com/office/drawing/2018/hyperlinkcolor" val="tx"/>
                    </a:ext>
                  </a:extLst>
                </a:hlinkClick>
              </a:rPr>
              <a:t>Freepik</a:t>
            </a:r>
            <a:endParaRPr sz="1200" dirty="0">
              <a:solidFill>
                <a:schemeClr val="lt1"/>
              </a:solidFill>
              <a:latin typeface="PT Sans"/>
              <a:ea typeface="PT Sans"/>
              <a:cs typeface="PT Sans"/>
              <a:sym typeface="PT Sans"/>
            </a:endParaRPr>
          </a:p>
        </p:txBody>
      </p:sp>
      <p:sp>
        <p:nvSpPr>
          <p:cNvPr id="2350" name="Google Shape;2350;p27"/>
          <p:cNvSpPr/>
          <p:nvPr/>
        </p:nvSpPr>
        <p:spPr>
          <a:xfrm rot="10800000">
            <a:off x="11" y="3859075"/>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2351" name="Google Shape;2351;p27"/>
          <p:cNvGrpSpPr/>
          <p:nvPr/>
        </p:nvGrpSpPr>
        <p:grpSpPr>
          <a:xfrm>
            <a:off x="-11" y="606814"/>
            <a:ext cx="1284435" cy="586800"/>
            <a:chOff x="-11" y="606814"/>
            <a:chExt cx="1284435" cy="586800"/>
          </a:xfrm>
        </p:grpSpPr>
        <p:sp>
          <p:nvSpPr>
            <p:cNvPr id="2352" name="Google Shape;2352;p27"/>
            <p:cNvSpPr/>
            <p:nvPr/>
          </p:nvSpPr>
          <p:spPr>
            <a:xfrm rot="-5400000">
              <a:off x="348812" y="258001"/>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2353" name="Google Shape;2353;p27"/>
            <p:cNvGrpSpPr/>
            <p:nvPr/>
          </p:nvGrpSpPr>
          <p:grpSpPr>
            <a:xfrm rot="10800000">
              <a:off x="-11" y="779178"/>
              <a:ext cx="883262" cy="242091"/>
              <a:chOff x="2300350" y="2601250"/>
              <a:chExt cx="2275275" cy="623625"/>
            </a:xfrm>
          </p:grpSpPr>
          <p:sp>
            <p:nvSpPr>
              <p:cNvPr id="2354" name="Google Shape;2354;p27"/>
              <p:cNvSpPr/>
              <p:nvPr/>
            </p:nvSpPr>
            <p:spPr>
              <a:xfrm>
                <a:off x="2300350" y="2601250"/>
                <a:ext cx="392100" cy="623625"/>
              </a:xfrm>
              <a:custGeom>
                <a:avLst/>
                <a:gdLst/>
                <a:ahLst/>
                <a:cxnLst/>
                <a:rect l="l" t="t" r="r" b="b"/>
                <a:pathLst>
                  <a:path w="15684" h="24945" extrusionOk="0">
                    <a:moveTo>
                      <a:pt x="12720" y="0"/>
                    </a:moveTo>
                    <a:cubicBezTo>
                      <a:pt x="13337" y="0"/>
                      <a:pt x="14078" y="247"/>
                      <a:pt x="14572" y="741"/>
                    </a:cubicBezTo>
                    <a:cubicBezTo>
                      <a:pt x="15684" y="1852"/>
                      <a:pt x="15684" y="3581"/>
                      <a:pt x="14572" y="4569"/>
                    </a:cubicBezTo>
                    <a:lnTo>
                      <a:pt x="6792" y="12349"/>
                    </a:lnTo>
                    <a:lnTo>
                      <a:pt x="14572" y="20128"/>
                    </a:lnTo>
                    <a:cubicBezTo>
                      <a:pt x="15684" y="21240"/>
                      <a:pt x="15684" y="22845"/>
                      <a:pt x="14572" y="23957"/>
                    </a:cubicBezTo>
                    <a:cubicBezTo>
                      <a:pt x="13584" y="24944"/>
                      <a:pt x="11855" y="24944"/>
                      <a:pt x="10744" y="23957"/>
                    </a:cubicBezTo>
                    <a:lnTo>
                      <a:pt x="1112" y="14325"/>
                    </a:lnTo>
                    <a:cubicBezTo>
                      <a:pt x="1" y="13213"/>
                      <a:pt x="1" y="11484"/>
                      <a:pt x="1112" y="10496"/>
                    </a:cubicBezTo>
                    <a:lnTo>
                      <a:pt x="10744" y="741"/>
                    </a:lnTo>
                    <a:cubicBezTo>
                      <a:pt x="11361" y="247"/>
                      <a:pt x="11979" y="0"/>
                      <a:pt x="127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55" name="Google Shape;2355;p27"/>
              <p:cNvSpPr/>
              <p:nvPr/>
            </p:nvSpPr>
            <p:spPr>
              <a:xfrm>
                <a:off x="2680075" y="2601250"/>
                <a:ext cx="389025" cy="623625"/>
              </a:xfrm>
              <a:custGeom>
                <a:avLst/>
                <a:gdLst/>
                <a:ahLst/>
                <a:cxnLst/>
                <a:rect l="l" t="t" r="r" b="b"/>
                <a:pathLst>
                  <a:path w="15561" h="24945" extrusionOk="0">
                    <a:moveTo>
                      <a:pt x="12596" y="0"/>
                    </a:moveTo>
                    <a:cubicBezTo>
                      <a:pt x="13337" y="0"/>
                      <a:pt x="13955" y="247"/>
                      <a:pt x="14449" y="741"/>
                    </a:cubicBezTo>
                    <a:cubicBezTo>
                      <a:pt x="15560" y="1852"/>
                      <a:pt x="15560" y="3581"/>
                      <a:pt x="14449" y="4569"/>
                    </a:cubicBezTo>
                    <a:lnTo>
                      <a:pt x="6669" y="12349"/>
                    </a:lnTo>
                    <a:lnTo>
                      <a:pt x="14449" y="20128"/>
                    </a:lnTo>
                    <a:cubicBezTo>
                      <a:pt x="15560" y="21240"/>
                      <a:pt x="15560" y="22845"/>
                      <a:pt x="14449" y="23957"/>
                    </a:cubicBezTo>
                    <a:cubicBezTo>
                      <a:pt x="13461" y="24944"/>
                      <a:pt x="11732" y="24944"/>
                      <a:pt x="10621" y="23957"/>
                    </a:cubicBezTo>
                    <a:lnTo>
                      <a:pt x="988" y="14325"/>
                    </a:lnTo>
                    <a:cubicBezTo>
                      <a:pt x="1" y="13213"/>
                      <a:pt x="1" y="11484"/>
                      <a:pt x="988" y="10496"/>
                    </a:cubicBezTo>
                    <a:lnTo>
                      <a:pt x="10621" y="741"/>
                    </a:lnTo>
                    <a:cubicBezTo>
                      <a:pt x="11238"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56" name="Google Shape;2356;p27"/>
              <p:cNvSpPr/>
              <p:nvPr/>
            </p:nvSpPr>
            <p:spPr>
              <a:xfrm>
                <a:off x="3056725" y="2601250"/>
                <a:ext cx="389000" cy="623625"/>
              </a:xfrm>
              <a:custGeom>
                <a:avLst/>
                <a:gdLst/>
                <a:ahLst/>
                <a:cxnLst/>
                <a:rect l="l" t="t" r="r" b="b"/>
                <a:pathLst>
                  <a:path w="15560" h="24945" extrusionOk="0">
                    <a:moveTo>
                      <a:pt x="12596" y="0"/>
                    </a:moveTo>
                    <a:cubicBezTo>
                      <a:pt x="13337" y="0"/>
                      <a:pt x="13954" y="247"/>
                      <a:pt x="14448" y="741"/>
                    </a:cubicBezTo>
                    <a:cubicBezTo>
                      <a:pt x="15559" y="1852"/>
                      <a:pt x="15559" y="3581"/>
                      <a:pt x="14448" y="4569"/>
                    </a:cubicBezTo>
                    <a:lnTo>
                      <a:pt x="6792" y="12349"/>
                    </a:lnTo>
                    <a:lnTo>
                      <a:pt x="14448" y="20128"/>
                    </a:lnTo>
                    <a:cubicBezTo>
                      <a:pt x="15559" y="21240"/>
                      <a:pt x="15559" y="22845"/>
                      <a:pt x="14448" y="23957"/>
                    </a:cubicBezTo>
                    <a:cubicBezTo>
                      <a:pt x="13460" y="24944"/>
                      <a:pt x="11731" y="24944"/>
                      <a:pt x="10743" y="23957"/>
                    </a:cubicBezTo>
                    <a:lnTo>
                      <a:pt x="988" y="14325"/>
                    </a:lnTo>
                    <a:cubicBezTo>
                      <a:pt x="0" y="13213"/>
                      <a:pt x="0" y="11484"/>
                      <a:pt x="988" y="10496"/>
                    </a:cubicBezTo>
                    <a:lnTo>
                      <a:pt x="10743" y="741"/>
                    </a:lnTo>
                    <a:cubicBezTo>
                      <a:pt x="11237"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57" name="Google Shape;2357;p27"/>
              <p:cNvSpPr/>
              <p:nvPr/>
            </p:nvSpPr>
            <p:spPr>
              <a:xfrm>
                <a:off x="3433350"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1" y="13213"/>
                      <a:pt x="1"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58" name="Google Shape;2358;p27"/>
              <p:cNvSpPr/>
              <p:nvPr/>
            </p:nvSpPr>
            <p:spPr>
              <a:xfrm>
                <a:off x="3810000" y="2601250"/>
                <a:ext cx="389000" cy="623625"/>
              </a:xfrm>
              <a:custGeom>
                <a:avLst/>
                <a:gdLst/>
                <a:ahLst/>
                <a:cxnLst/>
                <a:rect l="l" t="t" r="r" b="b"/>
                <a:pathLst>
                  <a:path w="15560" h="24945" extrusionOk="0">
                    <a:moveTo>
                      <a:pt x="12596" y="0"/>
                    </a:moveTo>
                    <a:cubicBezTo>
                      <a:pt x="13337" y="0"/>
                      <a:pt x="13954" y="247"/>
                      <a:pt x="14572" y="741"/>
                    </a:cubicBezTo>
                    <a:cubicBezTo>
                      <a:pt x="15559" y="1852"/>
                      <a:pt x="15559" y="3581"/>
                      <a:pt x="14572" y="4569"/>
                    </a:cubicBezTo>
                    <a:lnTo>
                      <a:pt x="6792" y="12349"/>
                    </a:lnTo>
                    <a:lnTo>
                      <a:pt x="14572" y="20128"/>
                    </a:lnTo>
                    <a:cubicBezTo>
                      <a:pt x="15559" y="21240"/>
                      <a:pt x="15559" y="22845"/>
                      <a:pt x="14572" y="23957"/>
                    </a:cubicBezTo>
                    <a:cubicBezTo>
                      <a:pt x="13460" y="24944"/>
                      <a:pt x="11731" y="24944"/>
                      <a:pt x="10743" y="23957"/>
                    </a:cubicBezTo>
                    <a:lnTo>
                      <a:pt x="988" y="14325"/>
                    </a:lnTo>
                    <a:cubicBezTo>
                      <a:pt x="0" y="13213"/>
                      <a:pt x="0" y="11484"/>
                      <a:pt x="988" y="10496"/>
                    </a:cubicBezTo>
                    <a:lnTo>
                      <a:pt x="10743" y="741"/>
                    </a:lnTo>
                    <a:cubicBezTo>
                      <a:pt x="11237" y="247"/>
                      <a:pt x="11978"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59" name="Google Shape;2359;p27"/>
              <p:cNvSpPr/>
              <p:nvPr/>
            </p:nvSpPr>
            <p:spPr>
              <a:xfrm>
                <a:off x="4186625"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0" y="13213"/>
                      <a:pt x="0"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grpSp>
        <p:nvGrpSpPr>
          <p:cNvPr id="2360" name="Google Shape;2360;p27"/>
          <p:cNvGrpSpPr/>
          <p:nvPr/>
        </p:nvGrpSpPr>
        <p:grpSpPr>
          <a:xfrm>
            <a:off x="2618882" y="4981392"/>
            <a:ext cx="1520982" cy="302065"/>
            <a:chOff x="5642557" y="-150670"/>
            <a:chExt cx="1520982" cy="302065"/>
          </a:xfrm>
        </p:grpSpPr>
        <p:sp>
          <p:nvSpPr>
            <p:cNvPr id="2361" name="Google Shape;2361;p27"/>
            <p:cNvSpPr/>
            <p:nvPr/>
          </p:nvSpPr>
          <p:spPr>
            <a:xfrm>
              <a:off x="5736006" y="-104304"/>
              <a:ext cx="1335611" cy="209364"/>
            </a:xfrm>
            <a:custGeom>
              <a:avLst/>
              <a:gdLst/>
              <a:ahLst/>
              <a:cxnLst/>
              <a:rect l="l" t="t" r="r" b="b"/>
              <a:pathLst>
                <a:path w="42863" h="6719" fill="none" extrusionOk="0">
                  <a:moveTo>
                    <a:pt x="1" y="0"/>
                  </a:moveTo>
                  <a:lnTo>
                    <a:pt x="19064" y="0"/>
                  </a:lnTo>
                  <a:lnTo>
                    <a:pt x="25782" y="6718"/>
                  </a:lnTo>
                  <a:lnTo>
                    <a:pt x="42862" y="6718"/>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62" name="Google Shape;2362;p27"/>
            <p:cNvSpPr/>
            <p:nvPr/>
          </p:nvSpPr>
          <p:spPr>
            <a:xfrm>
              <a:off x="7071586" y="59442"/>
              <a:ext cx="91953" cy="91953"/>
            </a:xfrm>
            <a:custGeom>
              <a:avLst/>
              <a:gdLst/>
              <a:ahLst/>
              <a:cxnLst/>
              <a:rect l="l" t="t" r="r" b="b"/>
              <a:pathLst>
                <a:path w="2951" h="2951" fill="none" extrusionOk="0">
                  <a:moveTo>
                    <a:pt x="2950" y="1463"/>
                  </a:moveTo>
                  <a:cubicBezTo>
                    <a:pt x="2950" y="2281"/>
                    <a:pt x="2281" y="2951"/>
                    <a:pt x="1463" y="2951"/>
                  </a:cubicBezTo>
                  <a:cubicBezTo>
                    <a:pt x="645" y="2951"/>
                    <a:pt x="0" y="2281"/>
                    <a:pt x="0" y="1463"/>
                  </a:cubicBezTo>
                  <a:cubicBezTo>
                    <a:pt x="0" y="670"/>
                    <a:pt x="645" y="1"/>
                    <a:pt x="1463" y="1"/>
                  </a:cubicBezTo>
                  <a:cubicBezTo>
                    <a:pt x="2281" y="1"/>
                    <a:pt x="2950" y="670"/>
                    <a:pt x="2950" y="146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63" name="Google Shape;2363;p27"/>
            <p:cNvSpPr/>
            <p:nvPr/>
          </p:nvSpPr>
          <p:spPr>
            <a:xfrm>
              <a:off x="7095517" y="84152"/>
              <a:ext cx="43281" cy="42533"/>
            </a:xfrm>
            <a:custGeom>
              <a:avLst/>
              <a:gdLst/>
              <a:ahLst/>
              <a:cxnLst/>
              <a:rect l="l" t="t" r="r" b="b"/>
              <a:pathLst>
                <a:path w="1389" h="1365" extrusionOk="0">
                  <a:moveTo>
                    <a:pt x="695" y="1"/>
                  </a:moveTo>
                  <a:cubicBezTo>
                    <a:pt x="323" y="1"/>
                    <a:pt x="1" y="298"/>
                    <a:pt x="1" y="670"/>
                  </a:cubicBezTo>
                  <a:cubicBezTo>
                    <a:pt x="1" y="1067"/>
                    <a:pt x="323" y="1364"/>
                    <a:pt x="695" y="1364"/>
                  </a:cubicBezTo>
                  <a:cubicBezTo>
                    <a:pt x="1091" y="1364"/>
                    <a:pt x="1389" y="1067"/>
                    <a:pt x="1389" y="670"/>
                  </a:cubicBezTo>
                  <a:cubicBezTo>
                    <a:pt x="1389" y="298"/>
                    <a:pt x="1091" y="1"/>
                    <a:pt x="69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64" name="Google Shape;2364;p27"/>
            <p:cNvSpPr/>
            <p:nvPr/>
          </p:nvSpPr>
          <p:spPr>
            <a:xfrm>
              <a:off x="5642557" y="-150670"/>
              <a:ext cx="91953" cy="92732"/>
            </a:xfrm>
            <a:custGeom>
              <a:avLst/>
              <a:gdLst/>
              <a:ahLst/>
              <a:cxnLst/>
              <a:rect l="l" t="t" r="r" b="b"/>
              <a:pathLst>
                <a:path w="2951" h="2976" fill="none" extrusionOk="0">
                  <a:moveTo>
                    <a:pt x="2950" y="1488"/>
                  </a:moveTo>
                  <a:cubicBezTo>
                    <a:pt x="2950" y="2306"/>
                    <a:pt x="2281" y="2976"/>
                    <a:pt x="1463" y="2976"/>
                  </a:cubicBezTo>
                  <a:cubicBezTo>
                    <a:pt x="645" y="2976"/>
                    <a:pt x="0" y="2306"/>
                    <a:pt x="0" y="1488"/>
                  </a:cubicBezTo>
                  <a:cubicBezTo>
                    <a:pt x="0" y="670"/>
                    <a:pt x="645" y="1"/>
                    <a:pt x="1463" y="1"/>
                  </a:cubicBezTo>
                  <a:cubicBezTo>
                    <a:pt x="2281" y="1"/>
                    <a:pt x="2950" y="670"/>
                    <a:pt x="2950" y="1488"/>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65" name="Google Shape;2365;p27"/>
            <p:cNvSpPr/>
            <p:nvPr/>
          </p:nvSpPr>
          <p:spPr>
            <a:xfrm>
              <a:off x="5666488" y="-125929"/>
              <a:ext cx="43281" cy="43281"/>
            </a:xfrm>
            <a:custGeom>
              <a:avLst/>
              <a:gdLst/>
              <a:ahLst/>
              <a:cxnLst/>
              <a:rect l="l" t="t" r="r" b="b"/>
              <a:pathLst>
                <a:path w="1389" h="1389" extrusionOk="0">
                  <a:moveTo>
                    <a:pt x="695" y="0"/>
                  </a:moveTo>
                  <a:cubicBezTo>
                    <a:pt x="323" y="0"/>
                    <a:pt x="1" y="322"/>
                    <a:pt x="1" y="694"/>
                  </a:cubicBezTo>
                  <a:cubicBezTo>
                    <a:pt x="1" y="1066"/>
                    <a:pt x="323" y="1388"/>
                    <a:pt x="695" y="1388"/>
                  </a:cubicBezTo>
                  <a:cubicBezTo>
                    <a:pt x="1092" y="1388"/>
                    <a:pt x="1389" y="1066"/>
                    <a:pt x="1389" y="694"/>
                  </a:cubicBezTo>
                  <a:cubicBezTo>
                    <a:pt x="1389" y="322"/>
                    <a:pt x="1092"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2366" name="Google Shape;2366;p27"/>
          <p:cNvGrpSpPr/>
          <p:nvPr/>
        </p:nvGrpSpPr>
        <p:grpSpPr>
          <a:xfrm rot="5400000">
            <a:off x="85100" y="1849625"/>
            <a:ext cx="98902" cy="553090"/>
            <a:chOff x="4898850" y="4820550"/>
            <a:chExt cx="98902" cy="553090"/>
          </a:xfrm>
        </p:grpSpPr>
        <p:sp>
          <p:nvSpPr>
            <p:cNvPr id="2367" name="Google Shape;2367;p27"/>
            <p:cNvSpPr/>
            <p:nvPr/>
          </p:nvSpPr>
          <p:spPr>
            <a:xfrm>
              <a:off x="4898850" y="4820550"/>
              <a:ext cx="98902" cy="98902"/>
            </a:xfrm>
            <a:custGeom>
              <a:avLst/>
              <a:gdLst/>
              <a:ahLst/>
              <a:cxnLst/>
              <a:rect l="l" t="t" r="r" b="b"/>
              <a:pathLst>
                <a:path w="3174" h="3174" fill="none" extrusionOk="0">
                  <a:moveTo>
                    <a:pt x="1810" y="124"/>
                  </a:moveTo>
                  <a:cubicBezTo>
                    <a:pt x="2603" y="248"/>
                    <a:pt x="3173" y="1017"/>
                    <a:pt x="3024" y="1810"/>
                  </a:cubicBezTo>
                  <a:cubicBezTo>
                    <a:pt x="2900" y="2603"/>
                    <a:pt x="2157" y="3173"/>
                    <a:pt x="1339" y="3025"/>
                  </a:cubicBezTo>
                  <a:cubicBezTo>
                    <a:pt x="545" y="2901"/>
                    <a:pt x="0" y="2157"/>
                    <a:pt x="124" y="1339"/>
                  </a:cubicBezTo>
                  <a:cubicBezTo>
                    <a:pt x="248" y="546"/>
                    <a:pt x="992" y="0"/>
                    <a:pt x="1810" y="124"/>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68" name="Google Shape;2368;p27"/>
            <p:cNvSpPr/>
            <p:nvPr/>
          </p:nvSpPr>
          <p:spPr>
            <a:xfrm>
              <a:off x="4924339" y="4847971"/>
              <a:ext cx="46366" cy="43094"/>
            </a:xfrm>
            <a:custGeom>
              <a:avLst/>
              <a:gdLst/>
              <a:ahLst/>
              <a:cxnLst/>
              <a:rect l="l" t="t" r="r" b="b"/>
              <a:pathLst>
                <a:path w="1488" h="1383" extrusionOk="0">
                  <a:moveTo>
                    <a:pt x="744" y="1"/>
                  </a:moveTo>
                  <a:cubicBezTo>
                    <a:pt x="417" y="1"/>
                    <a:pt x="119" y="253"/>
                    <a:pt x="74" y="583"/>
                  </a:cubicBezTo>
                  <a:cubicBezTo>
                    <a:pt x="0" y="955"/>
                    <a:pt x="273" y="1327"/>
                    <a:pt x="645" y="1376"/>
                  </a:cubicBezTo>
                  <a:cubicBezTo>
                    <a:pt x="676" y="1380"/>
                    <a:pt x="708" y="1383"/>
                    <a:pt x="739" y="1383"/>
                  </a:cubicBezTo>
                  <a:cubicBezTo>
                    <a:pt x="1074" y="1383"/>
                    <a:pt x="1370" y="1146"/>
                    <a:pt x="1438" y="806"/>
                  </a:cubicBezTo>
                  <a:cubicBezTo>
                    <a:pt x="1487" y="434"/>
                    <a:pt x="1240" y="62"/>
                    <a:pt x="868" y="13"/>
                  </a:cubicBezTo>
                  <a:cubicBezTo>
                    <a:pt x="826" y="4"/>
                    <a:pt x="785" y="1"/>
                    <a:pt x="74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69" name="Google Shape;2369;p27"/>
            <p:cNvSpPr/>
            <p:nvPr/>
          </p:nvSpPr>
          <p:spPr>
            <a:xfrm>
              <a:off x="4901935" y="5281687"/>
              <a:ext cx="91953" cy="91953"/>
            </a:xfrm>
            <a:custGeom>
              <a:avLst/>
              <a:gdLst/>
              <a:ahLst/>
              <a:cxnLst/>
              <a:rect l="l" t="t" r="r" b="b"/>
              <a:pathLst>
                <a:path w="2951" h="2951" fill="none" extrusionOk="0">
                  <a:moveTo>
                    <a:pt x="1463" y="2951"/>
                  </a:moveTo>
                  <a:cubicBezTo>
                    <a:pt x="645" y="2951"/>
                    <a:pt x="0" y="2306"/>
                    <a:pt x="0" y="1488"/>
                  </a:cubicBezTo>
                  <a:cubicBezTo>
                    <a:pt x="0" y="670"/>
                    <a:pt x="645" y="1"/>
                    <a:pt x="1463" y="1"/>
                  </a:cubicBezTo>
                  <a:cubicBezTo>
                    <a:pt x="2281" y="1"/>
                    <a:pt x="2950" y="670"/>
                    <a:pt x="2950" y="1488"/>
                  </a:cubicBezTo>
                  <a:cubicBezTo>
                    <a:pt x="2950" y="2306"/>
                    <a:pt x="2281" y="2951"/>
                    <a:pt x="1463" y="2951"/>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70" name="Google Shape;2370;p27"/>
            <p:cNvSpPr/>
            <p:nvPr/>
          </p:nvSpPr>
          <p:spPr>
            <a:xfrm>
              <a:off x="4925866" y="5306428"/>
              <a:ext cx="43281" cy="43281"/>
            </a:xfrm>
            <a:custGeom>
              <a:avLst/>
              <a:gdLst/>
              <a:ahLst/>
              <a:cxnLst/>
              <a:rect l="l" t="t" r="r" b="b"/>
              <a:pathLst>
                <a:path w="1389" h="1389" extrusionOk="0">
                  <a:moveTo>
                    <a:pt x="695" y="0"/>
                  </a:moveTo>
                  <a:cubicBezTo>
                    <a:pt x="323" y="0"/>
                    <a:pt x="1" y="297"/>
                    <a:pt x="1" y="694"/>
                  </a:cubicBezTo>
                  <a:cubicBezTo>
                    <a:pt x="1" y="1066"/>
                    <a:pt x="323" y="1388"/>
                    <a:pt x="695" y="1388"/>
                  </a:cubicBezTo>
                  <a:cubicBezTo>
                    <a:pt x="1091" y="1388"/>
                    <a:pt x="1389" y="1066"/>
                    <a:pt x="1389" y="694"/>
                  </a:cubicBezTo>
                  <a:cubicBezTo>
                    <a:pt x="1389" y="297"/>
                    <a:pt x="1091"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71" name="Google Shape;2371;p27"/>
            <p:cNvSpPr/>
            <p:nvPr/>
          </p:nvSpPr>
          <p:spPr>
            <a:xfrm>
              <a:off x="4942100" y="4917862"/>
              <a:ext cx="31" cy="358465"/>
            </a:xfrm>
            <a:custGeom>
              <a:avLst/>
              <a:gdLst/>
              <a:ahLst/>
              <a:cxnLst/>
              <a:rect l="l" t="t" r="r" b="b"/>
              <a:pathLst>
                <a:path w="1" h="11504" fill="none" extrusionOk="0">
                  <a:moveTo>
                    <a:pt x="0" y="11503"/>
                  </a:moveTo>
                  <a:lnTo>
                    <a:pt x="0" y="1"/>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2372" name="Google Shape;2372;p27"/>
          <p:cNvGrpSpPr/>
          <p:nvPr/>
        </p:nvGrpSpPr>
        <p:grpSpPr>
          <a:xfrm>
            <a:off x="-1414555" y="2830129"/>
            <a:ext cx="2297800" cy="347400"/>
            <a:chOff x="-1414555" y="2830129"/>
            <a:chExt cx="2297800" cy="347400"/>
          </a:xfrm>
        </p:grpSpPr>
        <p:sp>
          <p:nvSpPr>
            <p:cNvPr id="2373" name="Google Shape;2373;p27"/>
            <p:cNvSpPr/>
            <p:nvPr/>
          </p:nvSpPr>
          <p:spPr>
            <a:xfrm>
              <a:off x="-1414555" y="3109429"/>
              <a:ext cx="1994700" cy="68100"/>
            </a:xfrm>
            <a:prstGeom prst="roundRect">
              <a:avLst>
                <a:gd name="adj" fmla="val 50000"/>
              </a:avLst>
            </a:prstGeom>
            <a:gradFill>
              <a:gsLst>
                <a:gs pos="0">
                  <a:schemeClr val="lt2"/>
                </a:gs>
                <a:gs pos="100000">
                  <a:schemeClr val="accent2"/>
                </a:gs>
              </a:gsLst>
              <a:lin ang="26986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74" name="Google Shape;2374;p27"/>
            <p:cNvSpPr/>
            <p:nvPr/>
          </p:nvSpPr>
          <p:spPr>
            <a:xfrm>
              <a:off x="-1111455" y="2830129"/>
              <a:ext cx="1994700" cy="68100"/>
            </a:xfrm>
            <a:prstGeom prst="roundRect">
              <a:avLst>
                <a:gd name="adj" fmla="val 50000"/>
              </a:avLst>
            </a:prstGeom>
            <a:gradFill>
              <a:gsLst>
                <a:gs pos="0">
                  <a:schemeClr val="lt2"/>
                </a:gs>
                <a:gs pos="100000">
                  <a:schemeClr val="accent2"/>
                </a:gs>
              </a:gsLst>
              <a:lin ang="26986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2375" name="Google Shape;2375;p27"/>
          <p:cNvGrpSpPr/>
          <p:nvPr/>
        </p:nvGrpSpPr>
        <p:grpSpPr>
          <a:xfrm flipH="1">
            <a:off x="-529079" y="4313280"/>
            <a:ext cx="1823016" cy="196994"/>
            <a:chOff x="7857346" y="4002005"/>
            <a:chExt cx="1823016" cy="196994"/>
          </a:xfrm>
        </p:grpSpPr>
        <p:sp>
          <p:nvSpPr>
            <p:cNvPr id="2376" name="Google Shape;2376;p27"/>
            <p:cNvSpPr/>
            <p:nvPr/>
          </p:nvSpPr>
          <p:spPr>
            <a:xfrm>
              <a:off x="7956216" y="4048371"/>
              <a:ext cx="1724145" cy="150627"/>
            </a:xfrm>
            <a:custGeom>
              <a:avLst/>
              <a:gdLst/>
              <a:ahLst/>
              <a:cxnLst/>
              <a:rect l="l" t="t" r="r" b="b"/>
              <a:pathLst>
                <a:path w="55332" h="4834" fill="none" extrusionOk="0">
                  <a:moveTo>
                    <a:pt x="55331" y="4834"/>
                  </a:moveTo>
                  <a:lnTo>
                    <a:pt x="28930" y="4834"/>
                  </a:lnTo>
                  <a:lnTo>
                    <a:pt x="27294" y="3198"/>
                  </a:lnTo>
                  <a:lnTo>
                    <a:pt x="24072" y="0"/>
                  </a:lnTo>
                  <a:lnTo>
                    <a:pt x="1" y="0"/>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77" name="Google Shape;2377;p27"/>
            <p:cNvSpPr/>
            <p:nvPr/>
          </p:nvSpPr>
          <p:spPr>
            <a:xfrm>
              <a:off x="7857346" y="4002005"/>
              <a:ext cx="91953" cy="91953"/>
            </a:xfrm>
            <a:custGeom>
              <a:avLst/>
              <a:gdLst/>
              <a:ahLst/>
              <a:cxnLst/>
              <a:rect l="l" t="t" r="r" b="b"/>
              <a:pathLst>
                <a:path w="2951" h="2951" fill="none" extrusionOk="0">
                  <a:moveTo>
                    <a:pt x="1" y="1463"/>
                  </a:moveTo>
                  <a:cubicBezTo>
                    <a:pt x="1" y="670"/>
                    <a:pt x="670" y="1"/>
                    <a:pt x="1488" y="1"/>
                  </a:cubicBezTo>
                  <a:cubicBezTo>
                    <a:pt x="2306" y="1"/>
                    <a:pt x="2951" y="670"/>
                    <a:pt x="2951" y="1463"/>
                  </a:cubicBezTo>
                  <a:cubicBezTo>
                    <a:pt x="2951" y="2281"/>
                    <a:pt x="2306" y="2951"/>
                    <a:pt x="1488" y="2951"/>
                  </a:cubicBezTo>
                  <a:cubicBezTo>
                    <a:pt x="670" y="2951"/>
                    <a:pt x="1" y="2281"/>
                    <a:pt x="1" y="146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78" name="Google Shape;2378;p27"/>
            <p:cNvSpPr/>
            <p:nvPr/>
          </p:nvSpPr>
          <p:spPr>
            <a:xfrm>
              <a:off x="7882087" y="4026715"/>
              <a:ext cx="43281" cy="42533"/>
            </a:xfrm>
            <a:custGeom>
              <a:avLst/>
              <a:gdLst/>
              <a:ahLst/>
              <a:cxnLst/>
              <a:rect l="l" t="t" r="r" b="b"/>
              <a:pathLst>
                <a:path w="1389" h="1365" extrusionOk="0">
                  <a:moveTo>
                    <a:pt x="694" y="1"/>
                  </a:moveTo>
                  <a:cubicBezTo>
                    <a:pt x="298" y="1"/>
                    <a:pt x="0" y="298"/>
                    <a:pt x="0" y="670"/>
                  </a:cubicBezTo>
                  <a:cubicBezTo>
                    <a:pt x="0" y="1067"/>
                    <a:pt x="298" y="1364"/>
                    <a:pt x="694" y="1364"/>
                  </a:cubicBezTo>
                  <a:cubicBezTo>
                    <a:pt x="1066" y="1364"/>
                    <a:pt x="1388" y="1067"/>
                    <a:pt x="1388" y="670"/>
                  </a:cubicBezTo>
                  <a:cubicBezTo>
                    <a:pt x="1388" y="298"/>
                    <a:pt x="1066" y="1"/>
                    <a:pt x="69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2379" name="Google Shape;2379;p27"/>
          <p:cNvSpPr/>
          <p:nvPr/>
        </p:nvSpPr>
        <p:spPr>
          <a:xfrm rot="5400000">
            <a:off x="8208384" y="3885676"/>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2380" name="Google Shape;2380;p27"/>
          <p:cNvGrpSpPr/>
          <p:nvPr/>
        </p:nvGrpSpPr>
        <p:grpSpPr>
          <a:xfrm>
            <a:off x="5202992" y="4687341"/>
            <a:ext cx="1105976" cy="133969"/>
            <a:chOff x="8183182" y="663852"/>
            <a:chExt cx="1475028" cy="178673"/>
          </a:xfrm>
        </p:grpSpPr>
        <p:grpSp>
          <p:nvGrpSpPr>
            <p:cNvPr id="2381" name="Google Shape;2381;p27"/>
            <p:cNvGrpSpPr/>
            <p:nvPr/>
          </p:nvGrpSpPr>
          <p:grpSpPr>
            <a:xfrm>
              <a:off x="8183182" y="774425"/>
              <a:ext cx="1178025" cy="68100"/>
              <a:chOff x="2024450" y="204150"/>
              <a:chExt cx="1178025" cy="68100"/>
            </a:xfrm>
          </p:grpSpPr>
          <p:sp>
            <p:nvSpPr>
              <p:cNvPr id="2382" name="Google Shape;2382;p27"/>
              <p:cNvSpPr/>
              <p:nvPr/>
            </p:nvSpPr>
            <p:spPr>
              <a:xfrm>
                <a:off x="20244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83" name="Google Shape;2383;p27"/>
              <p:cNvSpPr/>
              <p:nvPr/>
            </p:nvSpPr>
            <p:spPr>
              <a:xfrm>
                <a:off x="21477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84" name="Google Shape;2384;p27"/>
              <p:cNvSpPr/>
              <p:nvPr/>
            </p:nvSpPr>
            <p:spPr>
              <a:xfrm>
                <a:off x="22711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85" name="Google Shape;2385;p27"/>
              <p:cNvSpPr/>
              <p:nvPr/>
            </p:nvSpPr>
            <p:spPr>
              <a:xfrm>
                <a:off x="23944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86" name="Google Shape;2386;p27"/>
              <p:cNvSpPr/>
              <p:nvPr/>
            </p:nvSpPr>
            <p:spPr>
              <a:xfrm>
                <a:off x="25177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87" name="Google Shape;2387;p27"/>
              <p:cNvSpPr/>
              <p:nvPr/>
            </p:nvSpPr>
            <p:spPr>
              <a:xfrm>
                <a:off x="26410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88" name="Google Shape;2388;p27"/>
              <p:cNvSpPr/>
              <p:nvPr/>
            </p:nvSpPr>
            <p:spPr>
              <a:xfrm>
                <a:off x="27644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89" name="Google Shape;2389;p27"/>
              <p:cNvSpPr/>
              <p:nvPr/>
            </p:nvSpPr>
            <p:spPr>
              <a:xfrm>
                <a:off x="28877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90" name="Google Shape;2390;p27"/>
              <p:cNvSpPr/>
              <p:nvPr/>
            </p:nvSpPr>
            <p:spPr>
              <a:xfrm>
                <a:off x="30110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91" name="Google Shape;2391;p27"/>
              <p:cNvSpPr/>
              <p:nvPr/>
            </p:nvSpPr>
            <p:spPr>
              <a:xfrm>
                <a:off x="31343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2392" name="Google Shape;2392;p27"/>
            <p:cNvGrpSpPr/>
            <p:nvPr/>
          </p:nvGrpSpPr>
          <p:grpSpPr>
            <a:xfrm>
              <a:off x="8480185" y="663852"/>
              <a:ext cx="1178025" cy="68100"/>
              <a:chOff x="2024450" y="204150"/>
              <a:chExt cx="1178025" cy="68100"/>
            </a:xfrm>
          </p:grpSpPr>
          <p:sp>
            <p:nvSpPr>
              <p:cNvPr id="2393" name="Google Shape;2393;p27"/>
              <p:cNvSpPr/>
              <p:nvPr/>
            </p:nvSpPr>
            <p:spPr>
              <a:xfrm>
                <a:off x="20244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94" name="Google Shape;2394;p27"/>
              <p:cNvSpPr/>
              <p:nvPr/>
            </p:nvSpPr>
            <p:spPr>
              <a:xfrm>
                <a:off x="21477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95" name="Google Shape;2395;p27"/>
              <p:cNvSpPr/>
              <p:nvPr/>
            </p:nvSpPr>
            <p:spPr>
              <a:xfrm>
                <a:off x="22711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96" name="Google Shape;2396;p27"/>
              <p:cNvSpPr/>
              <p:nvPr/>
            </p:nvSpPr>
            <p:spPr>
              <a:xfrm>
                <a:off x="23944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97" name="Google Shape;2397;p27"/>
              <p:cNvSpPr/>
              <p:nvPr/>
            </p:nvSpPr>
            <p:spPr>
              <a:xfrm>
                <a:off x="25177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98" name="Google Shape;2398;p27"/>
              <p:cNvSpPr/>
              <p:nvPr/>
            </p:nvSpPr>
            <p:spPr>
              <a:xfrm>
                <a:off x="26410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99" name="Google Shape;2399;p27"/>
              <p:cNvSpPr/>
              <p:nvPr/>
            </p:nvSpPr>
            <p:spPr>
              <a:xfrm>
                <a:off x="27644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00" name="Google Shape;2400;p27"/>
              <p:cNvSpPr/>
              <p:nvPr/>
            </p:nvSpPr>
            <p:spPr>
              <a:xfrm>
                <a:off x="28877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01" name="Google Shape;2401;p27"/>
              <p:cNvSpPr/>
              <p:nvPr/>
            </p:nvSpPr>
            <p:spPr>
              <a:xfrm>
                <a:off x="30110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02" name="Google Shape;2402;p27"/>
              <p:cNvSpPr/>
              <p:nvPr/>
            </p:nvSpPr>
            <p:spPr>
              <a:xfrm>
                <a:off x="31343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sp>
        <p:nvSpPr>
          <p:cNvPr id="2403" name="Google Shape;2403;p27"/>
          <p:cNvSpPr/>
          <p:nvPr/>
        </p:nvSpPr>
        <p:spPr>
          <a:xfrm rot="10800000">
            <a:off x="8027645" y="2174179"/>
            <a:ext cx="1994700" cy="68100"/>
          </a:xfrm>
          <a:prstGeom prst="roundRect">
            <a:avLst>
              <a:gd name="adj" fmla="val 50000"/>
            </a:avLst>
          </a:prstGeom>
          <a:gradFill>
            <a:gsLst>
              <a:gs pos="0">
                <a:schemeClr val="lt2"/>
              </a:gs>
              <a:gs pos="100000">
                <a:schemeClr val="accent2"/>
              </a:gs>
            </a:gsLst>
            <a:lin ang="26986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2404" name="Google Shape;2404;p27"/>
          <p:cNvGrpSpPr/>
          <p:nvPr/>
        </p:nvGrpSpPr>
        <p:grpSpPr>
          <a:xfrm rot="-5400000">
            <a:off x="7172708" y="384980"/>
            <a:ext cx="1823016" cy="296643"/>
            <a:chOff x="7857346" y="3902355"/>
            <a:chExt cx="1823016" cy="296643"/>
          </a:xfrm>
        </p:grpSpPr>
        <p:sp>
          <p:nvSpPr>
            <p:cNvPr id="2405" name="Google Shape;2405;p27"/>
            <p:cNvSpPr/>
            <p:nvPr/>
          </p:nvSpPr>
          <p:spPr>
            <a:xfrm>
              <a:off x="7956216" y="4048371"/>
              <a:ext cx="1724145" cy="150627"/>
            </a:xfrm>
            <a:custGeom>
              <a:avLst/>
              <a:gdLst/>
              <a:ahLst/>
              <a:cxnLst/>
              <a:rect l="l" t="t" r="r" b="b"/>
              <a:pathLst>
                <a:path w="55332" h="4834" fill="none" extrusionOk="0">
                  <a:moveTo>
                    <a:pt x="55331" y="4834"/>
                  </a:moveTo>
                  <a:lnTo>
                    <a:pt x="28930" y="4834"/>
                  </a:lnTo>
                  <a:lnTo>
                    <a:pt x="27294" y="3198"/>
                  </a:lnTo>
                  <a:lnTo>
                    <a:pt x="24072" y="0"/>
                  </a:lnTo>
                  <a:lnTo>
                    <a:pt x="1" y="0"/>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06" name="Google Shape;2406;p27"/>
            <p:cNvSpPr/>
            <p:nvPr/>
          </p:nvSpPr>
          <p:spPr>
            <a:xfrm>
              <a:off x="8453686" y="3902355"/>
              <a:ext cx="91953" cy="91953"/>
            </a:xfrm>
            <a:custGeom>
              <a:avLst/>
              <a:gdLst/>
              <a:ahLst/>
              <a:cxnLst/>
              <a:rect l="l" t="t" r="r" b="b"/>
              <a:pathLst>
                <a:path w="2951" h="2951" fill="none" extrusionOk="0">
                  <a:moveTo>
                    <a:pt x="0" y="1488"/>
                  </a:moveTo>
                  <a:cubicBezTo>
                    <a:pt x="0" y="670"/>
                    <a:pt x="670" y="1"/>
                    <a:pt x="1488" y="1"/>
                  </a:cubicBezTo>
                  <a:cubicBezTo>
                    <a:pt x="2306" y="1"/>
                    <a:pt x="2950" y="670"/>
                    <a:pt x="2950" y="1488"/>
                  </a:cubicBezTo>
                  <a:cubicBezTo>
                    <a:pt x="2950" y="2281"/>
                    <a:pt x="2306" y="2951"/>
                    <a:pt x="1488" y="2951"/>
                  </a:cubicBezTo>
                  <a:cubicBezTo>
                    <a:pt x="670" y="2951"/>
                    <a:pt x="0" y="2281"/>
                    <a:pt x="0" y="1488"/>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07" name="Google Shape;2407;p27"/>
            <p:cNvSpPr/>
            <p:nvPr/>
          </p:nvSpPr>
          <p:spPr>
            <a:xfrm>
              <a:off x="8478396" y="3927096"/>
              <a:ext cx="43281" cy="42502"/>
            </a:xfrm>
            <a:custGeom>
              <a:avLst/>
              <a:gdLst/>
              <a:ahLst/>
              <a:cxnLst/>
              <a:rect l="l" t="t" r="r" b="b"/>
              <a:pathLst>
                <a:path w="1389" h="1364" extrusionOk="0">
                  <a:moveTo>
                    <a:pt x="695" y="0"/>
                  </a:moveTo>
                  <a:cubicBezTo>
                    <a:pt x="298" y="0"/>
                    <a:pt x="1" y="298"/>
                    <a:pt x="1" y="694"/>
                  </a:cubicBezTo>
                  <a:cubicBezTo>
                    <a:pt x="1" y="1066"/>
                    <a:pt x="298" y="1363"/>
                    <a:pt x="695" y="1363"/>
                  </a:cubicBezTo>
                  <a:cubicBezTo>
                    <a:pt x="1067" y="1363"/>
                    <a:pt x="1389" y="1066"/>
                    <a:pt x="1389" y="694"/>
                  </a:cubicBezTo>
                  <a:cubicBezTo>
                    <a:pt x="1389" y="298"/>
                    <a:pt x="1067"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08" name="Google Shape;2408;p27"/>
            <p:cNvSpPr/>
            <p:nvPr/>
          </p:nvSpPr>
          <p:spPr>
            <a:xfrm>
              <a:off x="7857346" y="4002005"/>
              <a:ext cx="91953" cy="91953"/>
            </a:xfrm>
            <a:custGeom>
              <a:avLst/>
              <a:gdLst/>
              <a:ahLst/>
              <a:cxnLst/>
              <a:rect l="l" t="t" r="r" b="b"/>
              <a:pathLst>
                <a:path w="2951" h="2951" fill="none" extrusionOk="0">
                  <a:moveTo>
                    <a:pt x="1" y="1463"/>
                  </a:moveTo>
                  <a:cubicBezTo>
                    <a:pt x="1" y="670"/>
                    <a:pt x="670" y="1"/>
                    <a:pt x="1488" y="1"/>
                  </a:cubicBezTo>
                  <a:cubicBezTo>
                    <a:pt x="2306" y="1"/>
                    <a:pt x="2951" y="670"/>
                    <a:pt x="2951" y="1463"/>
                  </a:cubicBezTo>
                  <a:cubicBezTo>
                    <a:pt x="2951" y="2281"/>
                    <a:pt x="2306" y="2951"/>
                    <a:pt x="1488" y="2951"/>
                  </a:cubicBezTo>
                  <a:cubicBezTo>
                    <a:pt x="670" y="2951"/>
                    <a:pt x="1" y="2281"/>
                    <a:pt x="1" y="146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09" name="Google Shape;2409;p27"/>
            <p:cNvSpPr/>
            <p:nvPr/>
          </p:nvSpPr>
          <p:spPr>
            <a:xfrm>
              <a:off x="7882087" y="4026715"/>
              <a:ext cx="43281" cy="42533"/>
            </a:xfrm>
            <a:custGeom>
              <a:avLst/>
              <a:gdLst/>
              <a:ahLst/>
              <a:cxnLst/>
              <a:rect l="l" t="t" r="r" b="b"/>
              <a:pathLst>
                <a:path w="1389" h="1365" extrusionOk="0">
                  <a:moveTo>
                    <a:pt x="694" y="1"/>
                  </a:moveTo>
                  <a:cubicBezTo>
                    <a:pt x="298" y="1"/>
                    <a:pt x="0" y="298"/>
                    <a:pt x="0" y="670"/>
                  </a:cubicBezTo>
                  <a:cubicBezTo>
                    <a:pt x="0" y="1067"/>
                    <a:pt x="298" y="1364"/>
                    <a:pt x="694" y="1364"/>
                  </a:cubicBezTo>
                  <a:cubicBezTo>
                    <a:pt x="1066" y="1364"/>
                    <a:pt x="1388" y="1067"/>
                    <a:pt x="1388" y="670"/>
                  </a:cubicBezTo>
                  <a:cubicBezTo>
                    <a:pt x="1388" y="298"/>
                    <a:pt x="1066" y="1"/>
                    <a:pt x="69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10" name="Google Shape;2410;p27"/>
            <p:cNvSpPr/>
            <p:nvPr/>
          </p:nvSpPr>
          <p:spPr>
            <a:xfrm>
              <a:off x="8545608" y="3948721"/>
              <a:ext cx="1134754" cy="175368"/>
            </a:xfrm>
            <a:custGeom>
              <a:avLst/>
              <a:gdLst/>
              <a:ahLst/>
              <a:cxnLst/>
              <a:rect l="l" t="t" r="r" b="b"/>
              <a:pathLst>
                <a:path w="36417" h="5628" fill="none" extrusionOk="0">
                  <a:moveTo>
                    <a:pt x="0" y="0"/>
                  </a:moveTo>
                  <a:lnTo>
                    <a:pt x="6049" y="0"/>
                  </a:lnTo>
                  <a:lnTo>
                    <a:pt x="8379" y="2330"/>
                  </a:lnTo>
                  <a:lnTo>
                    <a:pt x="11676" y="5627"/>
                  </a:lnTo>
                  <a:lnTo>
                    <a:pt x="36416" y="5627"/>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2411" name="Google Shape;2411;p27"/>
          <p:cNvGrpSpPr/>
          <p:nvPr/>
        </p:nvGrpSpPr>
        <p:grpSpPr>
          <a:xfrm>
            <a:off x="8267392" y="2926266"/>
            <a:ext cx="1105976" cy="133969"/>
            <a:chOff x="8183182" y="663852"/>
            <a:chExt cx="1475028" cy="178673"/>
          </a:xfrm>
        </p:grpSpPr>
        <p:grpSp>
          <p:nvGrpSpPr>
            <p:cNvPr id="2412" name="Google Shape;2412;p27"/>
            <p:cNvGrpSpPr/>
            <p:nvPr/>
          </p:nvGrpSpPr>
          <p:grpSpPr>
            <a:xfrm>
              <a:off x="8183182" y="774425"/>
              <a:ext cx="1178025" cy="68100"/>
              <a:chOff x="2024450" y="204150"/>
              <a:chExt cx="1178025" cy="68100"/>
            </a:xfrm>
          </p:grpSpPr>
          <p:sp>
            <p:nvSpPr>
              <p:cNvPr id="2413" name="Google Shape;2413;p27"/>
              <p:cNvSpPr/>
              <p:nvPr/>
            </p:nvSpPr>
            <p:spPr>
              <a:xfrm>
                <a:off x="20244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14" name="Google Shape;2414;p27"/>
              <p:cNvSpPr/>
              <p:nvPr/>
            </p:nvSpPr>
            <p:spPr>
              <a:xfrm>
                <a:off x="21477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15" name="Google Shape;2415;p27"/>
              <p:cNvSpPr/>
              <p:nvPr/>
            </p:nvSpPr>
            <p:spPr>
              <a:xfrm>
                <a:off x="22711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16" name="Google Shape;2416;p27"/>
              <p:cNvSpPr/>
              <p:nvPr/>
            </p:nvSpPr>
            <p:spPr>
              <a:xfrm>
                <a:off x="23944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17" name="Google Shape;2417;p27"/>
              <p:cNvSpPr/>
              <p:nvPr/>
            </p:nvSpPr>
            <p:spPr>
              <a:xfrm>
                <a:off x="25177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18" name="Google Shape;2418;p27"/>
              <p:cNvSpPr/>
              <p:nvPr/>
            </p:nvSpPr>
            <p:spPr>
              <a:xfrm>
                <a:off x="26410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19" name="Google Shape;2419;p27"/>
              <p:cNvSpPr/>
              <p:nvPr/>
            </p:nvSpPr>
            <p:spPr>
              <a:xfrm>
                <a:off x="27644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20" name="Google Shape;2420;p27"/>
              <p:cNvSpPr/>
              <p:nvPr/>
            </p:nvSpPr>
            <p:spPr>
              <a:xfrm>
                <a:off x="28877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21" name="Google Shape;2421;p27"/>
              <p:cNvSpPr/>
              <p:nvPr/>
            </p:nvSpPr>
            <p:spPr>
              <a:xfrm>
                <a:off x="30110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22" name="Google Shape;2422;p27"/>
              <p:cNvSpPr/>
              <p:nvPr/>
            </p:nvSpPr>
            <p:spPr>
              <a:xfrm>
                <a:off x="31343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2423" name="Google Shape;2423;p27"/>
            <p:cNvGrpSpPr/>
            <p:nvPr/>
          </p:nvGrpSpPr>
          <p:grpSpPr>
            <a:xfrm>
              <a:off x="8480185" y="663852"/>
              <a:ext cx="1178025" cy="68100"/>
              <a:chOff x="2024450" y="204150"/>
              <a:chExt cx="1178025" cy="68100"/>
            </a:xfrm>
          </p:grpSpPr>
          <p:sp>
            <p:nvSpPr>
              <p:cNvPr id="2424" name="Google Shape;2424;p27"/>
              <p:cNvSpPr/>
              <p:nvPr/>
            </p:nvSpPr>
            <p:spPr>
              <a:xfrm>
                <a:off x="20244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25" name="Google Shape;2425;p27"/>
              <p:cNvSpPr/>
              <p:nvPr/>
            </p:nvSpPr>
            <p:spPr>
              <a:xfrm>
                <a:off x="21477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26" name="Google Shape;2426;p27"/>
              <p:cNvSpPr/>
              <p:nvPr/>
            </p:nvSpPr>
            <p:spPr>
              <a:xfrm>
                <a:off x="22711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27" name="Google Shape;2427;p27"/>
              <p:cNvSpPr/>
              <p:nvPr/>
            </p:nvSpPr>
            <p:spPr>
              <a:xfrm>
                <a:off x="23944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28" name="Google Shape;2428;p27"/>
              <p:cNvSpPr/>
              <p:nvPr/>
            </p:nvSpPr>
            <p:spPr>
              <a:xfrm>
                <a:off x="25177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29" name="Google Shape;2429;p27"/>
              <p:cNvSpPr/>
              <p:nvPr/>
            </p:nvSpPr>
            <p:spPr>
              <a:xfrm>
                <a:off x="26410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30" name="Google Shape;2430;p27"/>
              <p:cNvSpPr/>
              <p:nvPr/>
            </p:nvSpPr>
            <p:spPr>
              <a:xfrm>
                <a:off x="27644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31" name="Google Shape;2431;p27"/>
              <p:cNvSpPr/>
              <p:nvPr/>
            </p:nvSpPr>
            <p:spPr>
              <a:xfrm>
                <a:off x="28877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32" name="Google Shape;2432;p27"/>
              <p:cNvSpPr/>
              <p:nvPr/>
            </p:nvSpPr>
            <p:spPr>
              <a:xfrm>
                <a:off x="30110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33" name="Google Shape;2433;p27"/>
              <p:cNvSpPr/>
              <p:nvPr/>
            </p:nvSpPr>
            <p:spPr>
              <a:xfrm>
                <a:off x="31343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grpSp>
        <p:nvGrpSpPr>
          <p:cNvPr id="2434" name="Google Shape;2434;p27"/>
          <p:cNvGrpSpPr/>
          <p:nvPr/>
        </p:nvGrpSpPr>
        <p:grpSpPr>
          <a:xfrm>
            <a:off x="2360001" y="376081"/>
            <a:ext cx="1252897" cy="51000"/>
            <a:chOff x="2915381" y="4104819"/>
            <a:chExt cx="1252897" cy="51000"/>
          </a:xfrm>
        </p:grpSpPr>
        <p:sp>
          <p:nvSpPr>
            <p:cNvPr id="2435" name="Google Shape;2435;p27"/>
            <p:cNvSpPr/>
            <p:nvPr/>
          </p:nvSpPr>
          <p:spPr>
            <a:xfrm>
              <a:off x="2915381"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36" name="Google Shape;2436;p27"/>
            <p:cNvSpPr/>
            <p:nvPr/>
          </p:nvSpPr>
          <p:spPr>
            <a:xfrm>
              <a:off x="3007850"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37" name="Google Shape;2437;p27"/>
            <p:cNvSpPr/>
            <p:nvPr/>
          </p:nvSpPr>
          <p:spPr>
            <a:xfrm>
              <a:off x="3100319"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38" name="Google Shape;2438;p27"/>
            <p:cNvSpPr/>
            <p:nvPr/>
          </p:nvSpPr>
          <p:spPr>
            <a:xfrm>
              <a:off x="3192788"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39" name="Google Shape;2439;p27"/>
            <p:cNvSpPr/>
            <p:nvPr/>
          </p:nvSpPr>
          <p:spPr>
            <a:xfrm>
              <a:off x="3285257"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40" name="Google Shape;2440;p27"/>
            <p:cNvSpPr/>
            <p:nvPr/>
          </p:nvSpPr>
          <p:spPr>
            <a:xfrm>
              <a:off x="3377726"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41" name="Google Shape;2441;p27"/>
            <p:cNvSpPr/>
            <p:nvPr/>
          </p:nvSpPr>
          <p:spPr>
            <a:xfrm>
              <a:off x="3470195"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42" name="Google Shape;2442;p27"/>
            <p:cNvSpPr/>
            <p:nvPr/>
          </p:nvSpPr>
          <p:spPr>
            <a:xfrm>
              <a:off x="3562664"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43" name="Google Shape;2443;p27"/>
            <p:cNvSpPr/>
            <p:nvPr/>
          </p:nvSpPr>
          <p:spPr>
            <a:xfrm>
              <a:off x="3655133"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44" name="Google Shape;2444;p27"/>
            <p:cNvSpPr/>
            <p:nvPr/>
          </p:nvSpPr>
          <p:spPr>
            <a:xfrm>
              <a:off x="3747602"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45" name="Google Shape;2445;p27"/>
            <p:cNvSpPr/>
            <p:nvPr/>
          </p:nvSpPr>
          <p:spPr>
            <a:xfrm>
              <a:off x="3840077"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46" name="Google Shape;2446;p27"/>
            <p:cNvSpPr/>
            <p:nvPr/>
          </p:nvSpPr>
          <p:spPr>
            <a:xfrm>
              <a:off x="3932477"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47" name="Google Shape;2447;p27"/>
            <p:cNvSpPr/>
            <p:nvPr/>
          </p:nvSpPr>
          <p:spPr>
            <a:xfrm>
              <a:off x="4024877"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48" name="Google Shape;2448;p27"/>
            <p:cNvSpPr/>
            <p:nvPr/>
          </p:nvSpPr>
          <p:spPr>
            <a:xfrm>
              <a:off x="4117277"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Background">
  <p:cSld name="BLANK_13">
    <p:spTree>
      <p:nvGrpSpPr>
        <p:cNvPr id="1" name="Shape 2449"/>
        <p:cNvGrpSpPr/>
        <p:nvPr/>
      </p:nvGrpSpPr>
      <p:grpSpPr>
        <a:xfrm>
          <a:off x="0" y="0"/>
          <a:ext cx="0" cy="0"/>
          <a:chOff x="0" y="0"/>
          <a:chExt cx="0" cy="0"/>
        </a:xfrm>
      </p:grpSpPr>
      <p:grpSp>
        <p:nvGrpSpPr>
          <p:cNvPr id="2450" name="Google Shape;2450;p28"/>
          <p:cNvGrpSpPr/>
          <p:nvPr/>
        </p:nvGrpSpPr>
        <p:grpSpPr>
          <a:xfrm>
            <a:off x="-24" y="-27"/>
            <a:ext cx="9143711" cy="5143338"/>
            <a:chOff x="597550" y="708125"/>
            <a:chExt cx="6449225" cy="4193850"/>
          </a:xfrm>
        </p:grpSpPr>
        <p:sp>
          <p:nvSpPr>
            <p:cNvPr id="2451" name="Google Shape;2451;p28"/>
            <p:cNvSpPr/>
            <p:nvPr/>
          </p:nvSpPr>
          <p:spPr>
            <a:xfrm>
              <a:off x="597550" y="489360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52" name="Google Shape;2452;p28"/>
            <p:cNvSpPr/>
            <p:nvPr/>
          </p:nvSpPr>
          <p:spPr>
            <a:xfrm>
              <a:off x="597550" y="478037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53" name="Google Shape;2453;p28"/>
            <p:cNvSpPr/>
            <p:nvPr/>
          </p:nvSpPr>
          <p:spPr>
            <a:xfrm>
              <a:off x="597550" y="466715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54" name="Google Shape;2454;p28"/>
            <p:cNvSpPr/>
            <p:nvPr/>
          </p:nvSpPr>
          <p:spPr>
            <a:xfrm>
              <a:off x="597550" y="45539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55" name="Google Shape;2455;p28"/>
            <p:cNvSpPr/>
            <p:nvPr/>
          </p:nvSpPr>
          <p:spPr>
            <a:xfrm>
              <a:off x="597550" y="44414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56" name="Google Shape;2456;p28"/>
            <p:cNvSpPr/>
            <p:nvPr/>
          </p:nvSpPr>
          <p:spPr>
            <a:xfrm>
              <a:off x="597550" y="43282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57" name="Google Shape;2457;p28"/>
            <p:cNvSpPr/>
            <p:nvPr/>
          </p:nvSpPr>
          <p:spPr>
            <a:xfrm>
              <a:off x="597550" y="421502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58" name="Google Shape;2458;p28"/>
            <p:cNvSpPr/>
            <p:nvPr/>
          </p:nvSpPr>
          <p:spPr>
            <a:xfrm>
              <a:off x="597550" y="410180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59" name="Google Shape;2459;p28"/>
            <p:cNvSpPr/>
            <p:nvPr/>
          </p:nvSpPr>
          <p:spPr>
            <a:xfrm>
              <a:off x="597550" y="398857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60" name="Google Shape;2460;p28"/>
            <p:cNvSpPr/>
            <p:nvPr/>
          </p:nvSpPr>
          <p:spPr>
            <a:xfrm>
              <a:off x="597550" y="38753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61" name="Google Shape;2461;p28"/>
            <p:cNvSpPr/>
            <p:nvPr/>
          </p:nvSpPr>
          <p:spPr>
            <a:xfrm>
              <a:off x="597550" y="37621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62" name="Google Shape;2462;p28"/>
            <p:cNvSpPr/>
            <p:nvPr/>
          </p:nvSpPr>
          <p:spPr>
            <a:xfrm>
              <a:off x="597550" y="3649650"/>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63" name="Google Shape;2463;p28"/>
            <p:cNvSpPr/>
            <p:nvPr/>
          </p:nvSpPr>
          <p:spPr>
            <a:xfrm>
              <a:off x="597550" y="3536425"/>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64" name="Google Shape;2464;p28"/>
            <p:cNvSpPr/>
            <p:nvPr/>
          </p:nvSpPr>
          <p:spPr>
            <a:xfrm>
              <a:off x="597550" y="3423225"/>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65" name="Google Shape;2465;p28"/>
            <p:cNvSpPr/>
            <p:nvPr/>
          </p:nvSpPr>
          <p:spPr>
            <a:xfrm>
              <a:off x="597550" y="3310000"/>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66" name="Google Shape;2466;p28"/>
            <p:cNvSpPr/>
            <p:nvPr/>
          </p:nvSpPr>
          <p:spPr>
            <a:xfrm>
              <a:off x="597550" y="3196775"/>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67" name="Google Shape;2467;p28"/>
            <p:cNvSpPr/>
            <p:nvPr/>
          </p:nvSpPr>
          <p:spPr>
            <a:xfrm>
              <a:off x="597550" y="30835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68" name="Google Shape;2468;p28"/>
            <p:cNvSpPr/>
            <p:nvPr/>
          </p:nvSpPr>
          <p:spPr>
            <a:xfrm>
              <a:off x="597550" y="29703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69" name="Google Shape;2469;p28"/>
            <p:cNvSpPr/>
            <p:nvPr/>
          </p:nvSpPr>
          <p:spPr>
            <a:xfrm>
              <a:off x="597550" y="2857850"/>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70" name="Google Shape;2470;p28"/>
            <p:cNvSpPr/>
            <p:nvPr/>
          </p:nvSpPr>
          <p:spPr>
            <a:xfrm>
              <a:off x="597550" y="2744625"/>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71" name="Google Shape;2471;p28"/>
            <p:cNvSpPr/>
            <p:nvPr/>
          </p:nvSpPr>
          <p:spPr>
            <a:xfrm>
              <a:off x="597550" y="263140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72" name="Google Shape;2472;p28"/>
            <p:cNvSpPr/>
            <p:nvPr/>
          </p:nvSpPr>
          <p:spPr>
            <a:xfrm>
              <a:off x="597550" y="251817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73" name="Google Shape;2473;p28"/>
            <p:cNvSpPr/>
            <p:nvPr/>
          </p:nvSpPr>
          <p:spPr>
            <a:xfrm>
              <a:off x="597550" y="240495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74" name="Google Shape;2474;p28"/>
            <p:cNvSpPr/>
            <p:nvPr/>
          </p:nvSpPr>
          <p:spPr>
            <a:xfrm>
              <a:off x="597550" y="22917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75" name="Google Shape;2475;p28"/>
            <p:cNvSpPr/>
            <p:nvPr/>
          </p:nvSpPr>
          <p:spPr>
            <a:xfrm>
              <a:off x="597550" y="21792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76" name="Google Shape;2476;p28"/>
            <p:cNvSpPr/>
            <p:nvPr/>
          </p:nvSpPr>
          <p:spPr>
            <a:xfrm>
              <a:off x="597550" y="20660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77" name="Google Shape;2477;p28"/>
            <p:cNvSpPr/>
            <p:nvPr/>
          </p:nvSpPr>
          <p:spPr>
            <a:xfrm>
              <a:off x="597550" y="1952825"/>
              <a:ext cx="6449225" cy="7625"/>
            </a:xfrm>
            <a:custGeom>
              <a:avLst/>
              <a:gdLst/>
              <a:ahLst/>
              <a:cxnLst/>
              <a:rect l="l" t="t" r="r" b="b"/>
              <a:pathLst>
                <a:path w="257969" h="305" extrusionOk="0">
                  <a:moveTo>
                    <a:pt x="0" y="1"/>
                  </a:moveTo>
                  <a:lnTo>
                    <a:pt x="257969" y="1"/>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78" name="Google Shape;2478;p28"/>
            <p:cNvSpPr/>
            <p:nvPr/>
          </p:nvSpPr>
          <p:spPr>
            <a:xfrm>
              <a:off x="597550" y="183960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79" name="Google Shape;2479;p28"/>
            <p:cNvSpPr/>
            <p:nvPr/>
          </p:nvSpPr>
          <p:spPr>
            <a:xfrm>
              <a:off x="597550" y="172637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80" name="Google Shape;2480;p28"/>
            <p:cNvSpPr/>
            <p:nvPr/>
          </p:nvSpPr>
          <p:spPr>
            <a:xfrm>
              <a:off x="597550" y="161315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81" name="Google Shape;2481;p28"/>
            <p:cNvSpPr/>
            <p:nvPr/>
          </p:nvSpPr>
          <p:spPr>
            <a:xfrm>
              <a:off x="597550" y="14999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82" name="Google Shape;2482;p28"/>
            <p:cNvSpPr/>
            <p:nvPr/>
          </p:nvSpPr>
          <p:spPr>
            <a:xfrm>
              <a:off x="597550" y="13874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83" name="Google Shape;2483;p28"/>
            <p:cNvSpPr/>
            <p:nvPr/>
          </p:nvSpPr>
          <p:spPr>
            <a:xfrm>
              <a:off x="597550" y="12742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84" name="Google Shape;2484;p28"/>
            <p:cNvSpPr/>
            <p:nvPr/>
          </p:nvSpPr>
          <p:spPr>
            <a:xfrm>
              <a:off x="597550" y="11610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85" name="Google Shape;2485;p28"/>
            <p:cNvSpPr/>
            <p:nvPr/>
          </p:nvSpPr>
          <p:spPr>
            <a:xfrm>
              <a:off x="597550" y="104780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86" name="Google Shape;2486;p28"/>
            <p:cNvSpPr/>
            <p:nvPr/>
          </p:nvSpPr>
          <p:spPr>
            <a:xfrm>
              <a:off x="597550" y="93457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87" name="Google Shape;2487;p28"/>
            <p:cNvSpPr/>
            <p:nvPr/>
          </p:nvSpPr>
          <p:spPr>
            <a:xfrm>
              <a:off x="597550" y="8213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88" name="Google Shape;2488;p28"/>
            <p:cNvSpPr/>
            <p:nvPr/>
          </p:nvSpPr>
          <p:spPr>
            <a:xfrm>
              <a:off x="597550" y="70812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2489" name="Google Shape;2489;p28"/>
          <p:cNvGrpSpPr/>
          <p:nvPr/>
        </p:nvGrpSpPr>
        <p:grpSpPr>
          <a:xfrm rot="5400000">
            <a:off x="85100" y="1849625"/>
            <a:ext cx="98902" cy="553090"/>
            <a:chOff x="4898850" y="4820550"/>
            <a:chExt cx="98902" cy="553090"/>
          </a:xfrm>
        </p:grpSpPr>
        <p:sp>
          <p:nvSpPr>
            <p:cNvPr id="2490" name="Google Shape;2490;p28"/>
            <p:cNvSpPr/>
            <p:nvPr/>
          </p:nvSpPr>
          <p:spPr>
            <a:xfrm>
              <a:off x="4898850" y="4820550"/>
              <a:ext cx="98902" cy="98902"/>
            </a:xfrm>
            <a:custGeom>
              <a:avLst/>
              <a:gdLst/>
              <a:ahLst/>
              <a:cxnLst/>
              <a:rect l="l" t="t" r="r" b="b"/>
              <a:pathLst>
                <a:path w="3174" h="3174" fill="none" extrusionOk="0">
                  <a:moveTo>
                    <a:pt x="1810" y="124"/>
                  </a:moveTo>
                  <a:cubicBezTo>
                    <a:pt x="2603" y="248"/>
                    <a:pt x="3173" y="1017"/>
                    <a:pt x="3024" y="1810"/>
                  </a:cubicBezTo>
                  <a:cubicBezTo>
                    <a:pt x="2900" y="2603"/>
                    <a:pt x="2157" y="3173"/>
                    <a:pt x="1339" y="3025"/>
                  </a:cubicBezTo>
                  <a:cubicBezTo>
                    <a:pt x="545" y="2901"/>
                    <a:pt x="0" y="2157"/>
                    <a:pt x="124" y="1339"/>
                  </a:cubicBezTo>
                  <a:cubicBezTo>
                    <a:pt x="248" y="546"/>
                    <a:pt x="992" y="0"/>
                    <a:pt x="1810" y="124"/>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91" name="Google Shape;2491;p28"/>
            <p:cNvSpPr/>
            <p:nvPr/>
          </p:nvSpPr>
          <p:spPr>
            <a:xfrm>
              <a:off x="4924339" y="4847971"/>
              <a:ext cx="46366" cy="43094"/>
            </a:xfrm>
            <a:custGeom>
              <a:avLst/>
              <a:gdLst/>
              <a:ahLst/>
              <a:cxnLst/>
              <a:rect l="l" t="t" r="r" b="b"/>
              <a:pathLst>
                <a:path w="1488" h="1383" extrusionOk="0">
                  <a:moveTo>
                    <a:pt x="744" y="1"/>
                  </a:moveTo>
                  <a:cubicBezTo>
                    <a:pt x="417" y="1"/>
                    <a:pt x="119" y="253"/>
                    <a:pt x="74" y="583"/>
                  </a:cubicBezTo>
                  <a:cubicBezTo>
                    <a:pt x="0" y="955"/>
                    <a:pt x="273" y="1327"/>
                    <a:pt x="645" y="1376"/>
                  </a:cubicBezTo>
                  <a:cubicBezTo>
                    <a:pt x="676" y="1380"/>
                    <a:pt x="708" y="1383"/>
                    <a:pt x="739" y="1383"/>
                  </a:cubicBezTo>
                  <a:cubicBezTo>
                    <a:pt x="1074" y="1383"/>
                    <a:pt x="1370" y="1146"/>
                    <a:pt x="1438" y="806"/>
                  </a:cubicBezTo>
                  <a:cubicBezTo>
                    <a:pt x="1487" y="434"/>
                    <a:pt x="1240" y="62"/>
                    <a:pt x="868" y="13"/>
                  </a:cubicBezTo>
                  <a:cubicBezTo>
                    <a:pt x="826" y="4"/>
                    <a:pt x="785" y="1"/>
                    <a:pt x="74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92" name="Google Shape;2492;p28"/>
            <p:cNvSpPr/>
            <p:nvPr/>
          </p:nvSpPr>
          <p:spPr>
            <a:xfrm>
              <a:off x="4901935" y="5281687"/>
              <a:ext cx="91953" cy="91953"/>
            </a:xfrm>
            <a:custGeom>
              <a:avLst/>
              <a:gdLst/>
              <a:ahLst/>
              <a:cxnLst/>
              <a:rect l="l" t="t" r="r" b="b"/>
              <a:pathLst>
                <a:path w="2951" h="2951" fill="none" extrusionOk="0">
                  <a:moveTo>
                    <a:pt x="1463" y="2951"/>
                  </a:moveTo>
                  <a:cubicBezTo>
                    <a:pt x="645" y="2951"/>
                    <a:pt x="0" y="2306"/>
                    <a:pt x="0" y="1488"/>
                  </a:cubicBezTo>
                  <a:cubicBezTo>
                    <a:pt x="0" y="670"/>
                    <a:pt x="645" y="1"/>
                    <a:pt x="1463" y="1"/>
                  </a:cubicBezTo>
                  <a:cubicBezTo>
                    <a:pt x="2281" y="1"/>
                    <a:pt x="2950" y="670"/>
                    <a:pt x="2950" y="1488"/>
                  </a:cubicBezTo>
                  <a:cubicBezTo>
                    <a:pt x="2950" y="2306"/>
                    <a:pt x="2281" y="2951"/>
                    <a:pt x="1463" y="2951"/>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93" name="Google Shape;2493;p28"/>
            <p:cNvSpPr/>
            <p:nvPr/>
          </p:nvSpPr>
          <p:spPr>
            <a:xfrm>
              <a:off x="4925866" y="5306428"/>
              <a:ext cx="43281" cy="43281"/>
            </a:xfrm>
            <a:custGeom>
              <a:avLst/>
              <a:gdLst/>
              <a:ahLst/>
              <a:cxnLst/>
              <a:rect l="l" t="t" r="r" b="b"/>
              <a:pathLst>
                <a:path w="1389" h="1389" extrusionOk="0">
                  <a:moveTo>
                    <a:pt x="695" y="0"/>
                  </a:moveTo>
                  <a:cubicBezTo>
                    <a:pt x="323" y="0"/>
                    <a:pt x="1" y="297"/>
                    <a:pt x="1" y="694"/>
                  </a:cubicBezTo>
                  <a:cubicBezTo>
                    <a:pt x="1" y="1066"/>
                    <a:pt x="323" y="1388"/>
                    <a:pt x="695" y="1388"/>
                  </a:cubicBezTo>
                  <a:cubicBezTo>
                    <a:pt x="1091" y="1388"/>
                    <a:pt x="1389" y="1066"/>
                    <a:pt x="1389" y="694"/>
                  </a:cubicBezTo>
                  <a:cubicBezTo>
                    <a:pt x="1389" y="297"/>
                    <a:pt x="1091"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94" name="Google Shape;2494;p28"/>
            <p:cNvSpPr/>
            <p:nvPr/>
          </p:nvSpPr>
          <p:spPr>
            <a:xfrm>
              <a:off x="4942100" y="4917862"/>
              <a:ext cx="31" cy="358465"/>
            </a:xfrm>
            <a:custGeom>
              <a:avLst/>
              <a:gdLst/>
              <a:ahLst/>
              <a:cxnLst/>
              <a:rect l="l" t="t" r="r" b="b"/>
              <a:pathLst>
                <a:path w="1" h="11504" fill="none" extrusionOk="0">
                  <a:moveTo>
                    <a:pt x="0" y="11503"/>
                  </a:moveTo>
                  <a:lnTo>
                    <a:pt x="0" y="1"/>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2495" name="Google Shape;2495;p28"/>
          <p:cNvGrpSpPr/>
          <p:nvPr/>
        </p:nvGrpSpPr>
        <p:grpSpPr>
          <a:xfrm flipH="1">
            <a:off x="-839729" y="2843530"/>
            <a:ext cx="1823016" cy="196994"/>
            <a:chOff x="7857346" y="4002005"/>
            <a:chExt cx="1823016" cy="196994"/>
          </a:xfrm>
        </p:grpSpPr>
        <p:sp>
          <p:nvSpPr>
            <p:cNvPr id="2496" name="Google Shape;2496;p28"/>
            <p:cNvSpPr/>
            <p:nvPr/>
          </p:nvSpPr>
          <p:spPr>
            <a:xfrm>
              <a:off x="7956216" y="4048371"/>
              <a:ext cx="1724145" cy="150627"/>
            </a:xfrm>
            <a:custGeom>
              <a:avLst/>
              <a:gdLst/>
              <a:ahLst/>
              <a:cxnLst/>
              <a:rect l="l" t="t" r="r" b="b"/>
              <a:pathLst>
                <a:path w="55332" h="4834" fill="none" extrusionOk="0">
                  <a:moveTo>
                    <a:pt x="55331" y="4834"/>
                  </a:moveTo>
                  <a:lnTo>
                    <a:pt x="28930" y="4834"/>
                  </a:lnTo>
                  <a:lnTo>
                    <a:pt x="27294" y="3198"/>
                  </a:lnTo>
                  <a:lnTo>
                    <a:pt x="24072" y="0"/>
                  </a:lnTo>
                  <a:lnTo>
                    <a:pt x="1" y="0"/>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97" name="Google Shape;2497;p28"/>
            <p:cNvSpPr/>
            <p:nvPr/>
          </p:nvSpPr>
          <p:spPr>
            <a:xfrm>
              <a:off x="7857346" y="4002005"/>
              <a:ext cx="91953" cy="91953"/>
            </a:xfrm>
            <a:custGeom>
              <a:avLst/>
              <a:gdLst/>
              <a:ahLst/>
              <a:cxnLst/>
              <a:rect l="l" t="t" r="r" b="b"/>
              <a:pathLst>
                <a:path w="2951" h="2951" fill="none" extrusionOk="0">
                  <a:moveTo>
                    <a:pt x="1" y="1463"/>
                  </a:moveTo>
                  <a:cubicBezTo>
                    <a:pt x="1" y="670"/>
                    <a:pt x="670" y="1"/>
                    <a:pt x="1488" y="1"/>
                  </a:cubicBezTo>
                  <a:cubicBezTo>
                    <a:pt x="2306" y="1"/>
                    <a:pt x="2951" y="670"/>
                    <a:pt x="2951" y="1463"/>
                  </a:cubicBezTo>
                  <a:cubicBezTo>
                    <a:pt x="2951" y="2281"/>
                    <a:pt x="2306" y="2951"/>
                    <a:pt x="1488" y="2951"/>
                  </a:cubicBezTo>
                  <a:cubicBezTo>
                    <a:pt x="670" y="2951"/>
                    <a:pt x="1" y="2281"/>
                    <a:pt x="1" y="146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98" name="Google Shape;2498;p28"/>
            <p:cNvSpPr/>
            <p:nvPr/>
          </p:nvSpPr>
          <p:spPr>
            <a:xfrm>
              <a:off x="7882087" y="4026715"/>
              <a:ext cx="43281" cy="42533"/>
            </a:xfrm>
            <a:custGeom>
              <a:avLst/>
              <a:gdLst/>
              <a:ahLst/>
              <a:cxnLst/>
              <a:rect l="l" t="t" r="r" b="b"/>
              <a:pathLst>
                <a:path w="1389" h="1365" extrusionOk="0">
                  <a:moveTo>
                    <a:pt x="694" y="1"/>
                  </a:moveTo>
                  <a:cubicBezTo>
                    <a:pt x="298" y="1"/>
                    <a:pt x="0" y="298"/>
                    <a:pt x="0" y="670"/>
                  </a:cubicBezTo>
                  <a:cubicBezTo>
                    <a:pt x="0" y="1067"/>
                    <a:pt x="298" y="1364"/>
                    <a:pt x="694" y="1364"/>
                  </a:cubicBezTo>
                  <a:cubicBezTo>
                    <a:pt x="1066" y="1364"/>
                    <a:pt x="1388" y="1067"/>
                    <a:pt x="1388" y="670"/>
                  </a:cubicBezTo>
                  <a:cubicBezTo>
                    <a:pt x="1388" y="298"/>
                    <a:pt x="1066" y="1"/>
                    <a:pt x="69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2499" name="Google Shape;2499;p28"/>
          <p:cNvSpPr/>
          <p:nvPr/>
        </p:nvSpPr>
        <p:spPr>
          <a:xfrm rot="5400000">
            <a:off x="8206149" y="3859075"/>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00" name="Google Shape;2500;p28"/>
          <p:cNvSpPr/>
          <p:nvPr/>
        </p:nvSpPr>
        <p:spPr>
          <a:xfrm>
            <a:off x="8206162" y="-348811"/>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2501" name="Google Shape;2501;p28"/>
          <p:cNvGrpSpPr/>
          <p:nvPr/>
        </p:nvGrpSpPr>
        <p:grpSpPr>
          <a:xfrm>
            <a:off x="8267392" y="3231066"/>
            <a:ext cx="1105976" cy="133969"/>
            <a:chOff x="8183182" y="663852"/>
            <a:chExt cx="1475028" cy="178673"/>
          </a:xfrm>
        </p:grpSpPr>
        <p:grpSp>
          <p:nvGrpSpPr>
            <p:cNvPr id="2502" name="Google Shape;2502;p28"/>
            <p:cNvGrpSpPr/>
            <p:nvPr/>
          </p:nvGrpSpPr>
          <p:grpSpPr>
            <a:xfrm>
              <a:off x="8183182" y="774425"/>
              <a:ext cx="1178025" cy="68100"/>
              <a:chOff x="2024450" y="204150"/>
              <a:chExt cx="1178025" cy="68100"/>
            </a:xfrm>
          </p:grpSpPr>
          <p:sp>
            <p:nvSpPr>
              <p:cNvPr id="2503" name="Google Shape;2503;p28"/>
              <p:cNvSpPr/>
              <p:nvPr/>
            </p:nvSpPr>
            <p:spPr>
              <a:xfrm>
                <a:off x="20244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04" name="Google Shape;2504;p28"/>
              <p:cNvSpPr/>
              <p:nvPr/>
            </p:nvSpPr>
            <p:spPr>
              <a:xfrm>
                <a:off x="21477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05" name="Google Shape;2505;p28"/>
              <p:cNvSpPr/>
              <p:nvPr/>
            </p:nvSpPr>
            <p:spPr>
              <a:xfrm>
                <a:off x="22711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06" name="Google Shape;2506;p28"/>
              <p:cNvSpPr/>
              <p:nvPr/>
            </p:nvSpPr>
            <p:spPr>
              <a:xfrm>
                <a:off x="23944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07" name="Google Shape;2507;p28"/>
              <p:cNvSpPr/>
              <p:nvPr/>
            </p:nvSpPr>
            <p:spPr>
              <a:xfrm>
                <a:off x="25177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08" name="Google Shape;2508;p28"/>
              <p:cNvSpPr/>
              <p:nvPr/>
            </p:nvSpPr>
            <p:spPr>
              <a:xfrm>
                <a:off x="26410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09" name="Google Shape;2509;p28"/>
              <p:cNvSpPr/>
              <p:nvPr/>
            </p:nvSpPr>
            <p:spPr>
              <a:xfrm>
                <a:off x="27644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10" name="Google Shape;2510;p28"/>
              <p:cNvSpPr/>
              <p:nvPr/>
            </p:nvSpPr>
            <p:spPr>
              <a:xfrm>
                <a:off x="28877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11" name="Google Shape;2511;p28"/>
              <p:cNvSpPr/>
              <p:nvPr/>
            </p:nvSpPr>
            <p:spPr>
              <a:xfrm>
                <a:off x="30110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12" name="Google Shape;2512;p28"/>
              <p:cNvSpPr/>
              <p:nvPr/>
            </p:nvSpPr>
            <p:spPr>
              <a:xfrm>
                <a:off x="31343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2513" name="Google Shape;2513;p28"/>
            <p:cNvGrpSpPr/>
            <p:nvPr/>
          </p:nvGrpSpPr>
          <p:grpSpPr>
            <a:xfrm>
              <a:off x="8480185" y="663852"/>
              <a:ext cx="1178025" cy="68100"/>
              <a:chOff x="2024450" y="204150"/>
              <a:chExt cx="1178025" cy="68100"/>
            </a:xfrm>
          </p:grpSpPr>
          <p:sp>
            <p:nvSpPr>
              <p:cNvPr id="2514" name="Google Shape;2514;p28"/>
              <p:cNvSpPr/>
              <p:nvPr/>
            </p:nvSpPr>
            <p:spPr>
              <a:xfrm>
                <a:off x="20244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15" name="Google Shape;2515;p28"/>
              <p:cNvSpPr/>
              <p:nvPr/>
            </p:nvSpPr>
            <p:spPr>
              <a:xfrm>
                <a:off x="21477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16" name="Google Shape;2516;p28"/>
              <p:cNvSpPr/>
              <p:nvPr/>
            </p:nvSpPr>
            <p:spPr>
              <a:xfrm>
                <a:off x="22711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17" name="Google Shape;2517;p28"/>
              <p:cNvSpPr/>
              <p:nvPr/>
            </p:nvSpPr>
            <p:spPr>
              <a:xfrm>
                <a:off x="23944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18" name="Google Shape;2518;p28"/>
              <p:cNvSpPr/>
              <p:nvPr/>
            </p:nvSpPr>
            <p:spPr>
              <a:xfrm>
                <a:off x="25177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19" name="Google Shape;2519;p28"/>
              <p:cNvSpPr/>
              <p:nvPr/>
            </p:nvSpPr>
            <p:spPr>
              <a:xfrm>
                <a:off x="26410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20" name="Google Shape;2520;p28"/>
              <p:cNvSpPr/>
              <p:nvPr/>
            </p:nvSpPr>
            <p:spPr>
              <a:xfrm>
                <a:off x="27644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21" name="Google Shape;2521;p28"/>
              <p:cNvSpPr/>
              <p:nvPr/>
            </p:nvSpPr>
            <p:spPr>
              <a:xfrm>
                <a:off x="28877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22" name="Google Shape;2522;p28"/>
              <p:cNvSpPr/>
              <p:nvPr/>
            </p:nvSpPr>
            <p:spPr>
              <a:xfrm>
                <a:off x="30110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23" name="Google Shape;2523;p28"/>
              <p:cNvSpPr/>
              <p:nvPr/>
            </p:nvSpPr>
            <p:spPr>
              <a:xfrm>
                <a:off x="31343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grpSp>
        <p:nvGrpSpPr>
          <p:cNvPr id="2524" name="Google Shape;2524;p28"/>
          <p:cNvGrpSpPr/>
          <p:nvPr/>
        </p:nvGrpSpPr>
        <p:grpSpPr>
          <a:xfrm flipH="1">
            <a:off x="4834557" y="-107958"/>
            <a:ext cx="1520982" cy="302065"/>
            <a:chOff x="5642557" y="-150670"/>
            <a:chExt cx="1520982" cy="302065"/>
          </a:xfrm>
        </p:grpSpPr>
        <p:sp>
          <p:nvSpPr>
            <p:cNvPr id="2525" name="Google Shape;2525;p28"/>
            <p:cNvSpPr/>
            <p:nvPr/>
          </p:nvSpPr>
          <p:spPr>
            <a:xfrm>
              <a:off x="5736006" y="-104304"/>
              <a:ext cx="1335611" cy="209364"/>
            </a:xfrm>
            <a:custGeom>
              <a:avLst/>
              <a:gdLst/>
              <a:ahLst/>
              <a:cxnLst/>
              <a:rect l="l" t="t" r="r" b="b"/>
              <a:pathLst>
                <a:path w="42863" h="6719" fill="none" extrusionOk="0">
                  <a:moveTo>
                    <a:pt x="1" y="0"/>
                  </a:moveTo>
                  <a:lnTo>
                    <a:pt x="19064" y="0"/>
                  </a:lnTo>
                  <a:lnTo>
                    <a:pt x="25782" y="6718"/>
                  </a:lnTo>
                  <a:lnTo>
                    <a:pt x="42862" y="6718"/>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26" name="Google Shape;2526;p28"/>
            <p:cNvSpPr/>
            <p:nvPr/>
          </p:nvSpPr>
          <p:spPr>
            <a:xfrm>
              <a:off x="7071586" y="59442"/>
              <a:ext cx="91953" cy="91953"/>
            </a:xfrm>
            <a:custGeom>
              <a:avLst/>
              <a:gdLst/>
              <a:ahLst/>
              <a:cxnLst/>
              <a:rect l="l" t="t" r="r" b="b"/>
              <a:pathLst>
                <a:path w="2951" h="2951" fill="none" extrusionOk="0">
                  <a:moveTo>
                    <a:pt x="2950" y="1463"/>
                  </a:moveTo>
                  <a:cubicBezTo>
                    <a:pt x="2950" y="2281"/>
                    <a:pt x="2281" y="2951"/>
                    <a:pt x="1463" y="2951"/>
                  </a:cubicBezTo>
                  <a:cubicBezTo>
                    <a:pt x="645" y="2951"/>
                    <a:pt x="0" y="2281"/>
                    <a:pt x="0" y="1463"/>
                  </a:cubicBezTo>
                  <a:cubicBezTo>
                    <a:pt x="0" y="670"/>
                    <a:pt x="645" y="1"/>
                    <a:pt x="1463" y="1"/>
                  </a:cubicBezTo>
                  <a:cubicBezTo>
                    <a:pt x="2281" y="1"/>
                    <a:pt x="2950" y="670"/>
                    <a:pt x="2950" y="146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27" name="Google Shape;2527;p28"/>
            <p:cNvSpPr/>
            <p:nvPr/>
          </p:nvSpPr>
          <p:spPr>
            <a:xfrm>
              <a:off x="7095517" y="84152"/>
              <a:ext cx="43281" cy="42533"/>
            </a:xfrm>
            <a:custGeom>
              <a:avLst/>
              <a:gdLst/>
              <a:ahLst/>
              <a:cxnLst/>
              <a:rect l="l" t="t" r="r" b="b"/>
              <a:pathLst>
                <a:path w="1389" h="1365" extrusionOk="0">
                  <a:moveTo>
                    <a:pt x="695" y="1"/>
                  </a:moveTo>
                  <a:cubicBezTo>
                    <a:pt x="323" y="1"/>
                    <a:pt x="1" y="298"/>
                    <a:pt x="1" y="670"/>
                  </a:cubicBezTo>
                  <a:cubicBezTo>
                    <a:pt x="1" y="1067"/>
                    <a:pt x="323" y="1364"/>
                    <a:pt x="695" y="1364"/>
                  </a:cubicBezTo>
                  <a:cubicBezTo>
                    <a:pt x="1091" y="1364"/>
                    <a:pt x="1389" y="1067"/>
                    <a:pt x="1389" y="670"/>
                  </a:cubicBezTo>
                  <a:cubicBezTo>
                    <a:pt x="1389" y="298"/>
                    <a:pt x="1091" y="1"/>
                    <a:pt x="69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28" name="Google Shape;2528;p28"/>
            <p:cNvSpPr/>
            <p:nvPr/>
          </p:nvSpPr>
          <p:spPr>
            <a:xfrm>
              <a:off x="5642557" y="-150670"/>
              <a:ext cx="91953" cy="92732"/>
            </a:xfrm>
            <a:custGeom>
              <a:avLst/>
              <a:gdLst/>
              <a:ahLst/>
              <a:cxnLst/>
              <a:rect l="l" t="t" r="r" b="b"/>
              <a:pathLst>
                <a:path w="2951" h="2976" fill="none" extrusionOk="0">
                  <a:moveTo>
                    <a:pt x="2950" y="1488"/>
                  </a:moveTo>
                  <a:cubicBezTo>
                    <a:pt x="2950" y="2306"/>
                    <a:pt x="2281" y="2976"/>
                    <a:pt x="1463" y="2976"/>
                  </a:cubicBezTo>
                  <a:cubicBezTo>
                    <a:pt x="645" y="2976"/>
                    <a:pt x="0" y="2306"/>
                    <a:pt x="0" y="1488"/>
                  </a:cubicBezTo>
                  <a:cubicBezTo>
                    <a:pt x="0" y="670"/>
                    <a:pt x="645" y="1"/>
                    <a:pt x="1463" y="1"/>
                  </a:cubicBezTo>
                  <a:cubicBezTo>
                    <a:pt x="2281" y="1"/>
                    <a:pt x="2950" y="670"/>
                    <a:pt x="2950" y="1488"/>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29" name="Google Shape;2529;p28"/>
            <p:cNvSpPr/>
            <p:nvPr/>
          </p:nvSpPr>
          <p:spPr>
            <a:xfrm>
              <a:off x="5666488" y="-125929"/>
              <a:ext cx="43281" cy="43281"/>
            </a:xfrm>
            <a:custGeom>
              <a:avLst/>
              <a:gdLst/>
              <a:ahLst/>
              <a:cxnLst/>
              <a:rect l="l" t="t" r="r" b="b"/>
              <a:pathLst>
                <a:path w="1389" h="1389" extrusionOk="0">
                  <a:moveTo>
                    <a:pt x="695" y="0"/>
                  </a:moveTo>
                  <a:cubicBezTo>
                    <a:pt x="323" y="0"/>
                    <a:pt x="1" y="322"/>
                    <a:pt x="1" y="694"/>
                  </a:cubicBezTo>
                  <a:cubicBezTo>
                    <a:pt x="1" y="1066"/>
                    <a:pt x="323" y="1388"/>
                    <a:pt x="695" y="1388"/>
                  </a:cubicBezTo>
                  <a:cubicBezTo>
                    <a:pt x="1092" y="1388"/>
                    <a:pt x="1389" y="1066"/>
                    <a:pt x="1389" y="694"/>
                  </a:cubicBezTo>
                  <a:cubicBezTo>
                    <a:pt x="1389" y="322"/>
                    <a:pt x="1092"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2530" name="Google Shape;2530;p28"/>
          <p:cNvGrpSpPr/>
          <p:nvPr/>
        </p:nvGrpSpPr>
        <p:grpSpPr>
          <a:xfrm>
            <a:off x="635870" y="-1455296"/>
            <a:ext cx="347400" cy="2297800"/>
            <a:chOff x="6420895" y="-1455296"/>
            <a:chExt cx="347400" cy="2297800"/>
          </a:xfrm>
        </p:grpSpPr>
        <p:sp>
          <p:nvSpPr>
            <p:cNvPr id="2531" name="Google Shape;2531;p28"/>
            <p:cNvSpPr/>
            <p:nvPr/>
          </p:nvSpPr>
          <p:spPr>
            <a:xfrm rot="5400000">
              <a:off x="5457595" y="-491996"/>
              <a:ext cx="1994700" cy="68100"/>
            </a:xfrm>
            <a:prstGeom prst="roundRect">
              <a:avLst>
                <a:gd name="adj" fmla="val 50000"/>
              </a:avLst>
            </a:prstGeom>
            <a:gradFill>
              <a:gsLst>
                <a:gs pos="0">
                  <a:schemeClr val="lt2"/>
                </a:gs>
                <a:gs pos="100000">
                  <a:schemeClr val="accent2"/>
                </a:gs>
              </a:gsLst>
              <a:lin ang="26986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32" name="Google Shape;2532;p28"/>
            <p:cNvSpPr/>
            <p:nvPr/>
          </p:nvSpPr>
          <p:spPr>
            <a:xfrm rot="5400000">
              <a:off x="5736895" y="-188896"/>
              <a:ext cx="1994700" cy="68100"/>
            </a:xfrm>
            <a:prstGeom prst="roundRect">
              <a:avLst>
                <a:gd name="adj" fmla="val 50000"/>
              </a:avLst>
            </a:prstGeom>
            <a:gradFill>
              <a:gsLst>
                <a:gs pos="0">
                  <a:schemeClr val="lt2"/>
                </a:gs>
                <a:gs pos="100000">
                  <a:schemeClr val="accent2"/>
                </a:gs>
              </a:gsLst>
              <a:lin ang="26986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2533" name="Google Shape;2533;p28"/>
          <p:cNvSpPr/>
          <p:nvPr/>
        </p:nvSpPr>
        <p:spPr>
          <a:xfrm rot="-5400000">
            <a:off x="348812" y="4207689"/>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2534" name="Google Shape;2534;p28"/>
          <p:cNvGrpSpPr/>
          <p:nvPr/>
        </p:nvGrpSpPr>
        <p:grpSpPr>
          <a:xfrm>
            <a:off x="333809" y="4164674"/>
            <a:ext cx="302065" cy="1520982"/>
            <a:chOff x="-108754" y="2690919"/>
            <a:chExt cx="302065" cy="1520982"/>
          </a:xfrm>
        </p:grpSpPr>
        <p:sp>
          <p:nvSpPr>
            <p:cNvPr id="2535" name="Google Shape;2535;p28"/>
            <p:cNvSpPr/>
            <p:nvPr/>
          </p:nvSpPr>
          <p:spPr>
            <a:xfrm>
              <a:off x="-62388" y="2782841"/>
              <a:ext cx="209364" cy="1335580"/>
            </a:xfrm>
            <a:custGeom>
              <a:avLst/>
              <a:gdLst/>
              <a:ahLst/>
              <a:cxnLst/>
              <a:rect l="l" t="t" r="r" b="b"/>
              <a:pathLst>
                <a:path w="6719" h="42862" fill="none" extrusionOk="0">
                  <a:moveTo>
                    <a:pt x="0" y="42862"/>
                  </a:moveTo>
                  <a:lnTo>
                    <a:pt x="0" y="23799"/>
                  </a:lnTo>
                  <a:lnTo>
                    <a:pt x="6718" y="17056"/>
                  </a:lnTo>
                  <a:lnTo>
                    <a:pt x="6718" y="1"/>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36" name="Google Shape;2536;p28"/>
            <p:cNvSpPr/>
            <p:nvPr/>
          </p:nvSpPr>
          <p:spPr>
            <a:xfrm>
              <a:off x="101358" y="2690919"/>
              <a:ext cx="91953" cy="91953"/>
            </a:xfrm>
            <a:custGeom>
              <a:avLst/>
              <a:gdLst/>
              <a:ahLst/>
              <a:cxnLst/>
              <a:rect l="l" t="t" r="r" b="b"/>
              <a:pathLst>
                <a:path w="2951" h="2951" fill="none" extrusionOk="0">
                  <a:moveTo>
                    <a:pt x="1463" y="1"/>
                  </a:moveTo>
                  <a:cubicBezTo>
                    <a:pt x="2281" y="1"/>
                    <a:pt x="2951" y="645"/>
                    <a:pt x="2951" y="1463"/>
                  </a:cubicBezTo>
                  <a:cubicBezTo>
                    <a:pt x="2951" y="2281"/>
                    <a:pt x="2281" y="2951"/>
                    <a:pt x="1463" y="2951"/>
                  </a:cubicBezTo>
                  <a:cubicBezTo>
                    <a:pt x="645" y="2951"/>
                    <a:pt x="1" y="2281"/>
                    <a:pt x="1" y="1463"/>
                  </a:cubicBezTo>
                  <a:cubicBezTo>
                    <a:pt x="1" y="645"/>
                    <a:pt x="645" y="1"/>
                    <a:pt x="1463" y="1"/>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37" name="Google Shape;2537;p28"/>
            <p:cNvSpPr/>
            <p:nvPr/>
          </p:nvSpPr>
          <p:spPr>
            <a:xfrm>
              <a:off x="125320" y="2714881"/>
              <a:ext cx="43281" cy="43281"/>
            </a:xfrm>
            <a:custGeom>
              <a:avLst/>
              <a:gdLst/>
              <a:ahLst/>
              <a:cxnLst/>
              <a:rect l="l" t="t" r="r" b="b"/>
              <a:pathLst>
                <a:path w="1389" h="1389" extrusionOk="0">
                  <a:moveTo>
                    <a:pt x="694" y="0"/>
                  </a:moveTo>
                  <a:cubicBezTo>
                    <a:pt x="322" y="0"/>
                    <a:pt x="0" y="322"/>
                    <a:pt x="0" y="694"/>
                  </a:cubicBezTo>
                  <a:cubicBezTo>
                    <a:pt x="0" y="1091"/>
                    <a:pt x="322" y="1388"/>
                    <a:pt x="694" y="1388"/>
                  </a:cubicBezTo>
                  <a:cubicBezTo>
                    <a:pt x="1091" y="1388"/>
                    <a:pt x="1388" y="1091"/>
                    <a:pt x="1388" y="694"/>
                  </a:cubicBezTo>
                  <a:cubicBezTo>
                    <a:pt x="1388" y="322"/>
                    <a:pt x="1091" y="0"/>
                    <a:pt x="69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38" name="Google Shape;2538;p28"/>
            <p:cNvSpPr/>
            <p:nvPr/>
          </p:nvSpPr>
          <p:spPr>
            <a:xfrm>
              <a:off x="-108754" y="4119948"/>
              <a:ext cx="91953" cy="91953"/>
            </a:xfrm>
            <a:custGeom>
              <a:avLst/>
              <a:gdLst/>
              <a:ahLst/>
              <a:cxnLst/>
              <a:rect l="l" t="t" r="r" b="b"/>
              <a:pathLst>
                <a:path w="2951" h="2951" fill="none" extrusionOk="0">
                  <a:moveTo>
                    <a:pt x="1488" y="0"/>
                  </a:moveTo>
                  <a:cubicBezTo>
                    <a:pt x="2306" y="0"/>
                    <a:pt x="2951" y="670"/>
                    <a:pt x="2951" y="1463"/>
                  </a:cubicBezTo>
                  <a:cubicBezTo>
                    <a:pt x="2951" y="2281"/>
                    <a:pt x="2306" y="2950"/>
                    <a:pt x="1488" y="2950"/>
                  </a:cubicBezTo>
                  <a:cubicBezTo>
                    <a:pt x="670" y="2950"/>
                    <a:pt x="1" y="2281"/>
                    <a:pt x="1" y="1463"/>
                  </a:cubicBezTo>
                  <a:cubicBezTo>
                    <a:pt x="1" y="670"/>
                    <a:pt x="670" y="0"/>
                    <a:pt x="1488" y="0"/>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39" name="Google Shape;2539;p28"/>
            <p:cNvSpPr/>
            <p:nvPr/>
          </p:nvSpPr>
          <p:spPr>
            <a:xfrm>
              <a:off x="-84013" y="4144658"/>
              <a:ext cx="43281" cy="42533"/>
            </a:xfrm>
            <a:custGeom>
              <a:avLst/>
              <a:gdLst/>
              <a:ahLst/>
              <a:cxnLst/>
              <a:rect l="l" t="t" r="r" b="b"/>
              <a:pathLst>
                <a:path w="1389" h="1365" extrusionOk="0">
                  <a:moveTo>
                    <a:pt x="694" y="1"/>
                  </a:moveTo>
                  <a:cubicBezTo>
                    <a:pt x="298" y="1"/>
                    <a:pt x="0" y="298"/>
                    <a:pt x="0" y="670"/>
                  </a:cubicBezTo>
                  <a:cubicBezTo>
                    <a:pt x="0" y="1067"/>
                    <a:pt x="298" y="1364"/>
                    <a:pt x="694" y="1364"/>
                  </a:cubicBezTo>
                  <a:cubicBezTo>
                    <a:pt x="1066" y="1364"/>
                    <a:pt x="1388" y="1067"/>
                    <a:pt x="1388" y="670"/>
                  </a:cubicBezTo>
                  <a:cubicBezTo>
                    <a:pt x="1388" y="298"/>
                    <a:pt x="1066" y="1"/>
                    <a:pt x="69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2540" name="Google Shape;2540;p28"/>
          <p:cNvGrpSpPr/>
          <p:nvPr/>
        </p:nvGrpSpPr>
        <p:grpSpPr>
          <a:xfrm>
            <a:off x="8490114" y="2144503"/>
            <a:ext cx="883262" cy="242091"/>
            <a:chOff x="2300350" y="2601250"/>
            <a:chExt cx="2275275" cy="623625"/>
          </a:xfrm>
        </p:grpSpPr>
        <p:sp>
          <p:nvSpPr>
            <p:cNvPr id="2541" name="Google Shape;2541;p28"/>
            <p:cNvSpPr/>
            <p:nvPr/>
          </p:nvSpPr>
          <p:spPr>
            <a:xfrm>
              <a:off x="2300350" y="2601250"/>
              <a:ext cx="392100" cy="623625"/>
            </a:xfrm>
            <a:custGeom>
              <a:avLst/>
              <a:gdLst/>
              <a:ahLst/>
              <a:cxnLst/>
              <a:rect l="l" t="t" r="r" b="b"/>
              <a:pathLst>
                <a:path w="15684" h="24945" extrusionOk="0">
                  <a:moveTo>
                    <a:pt x="12720" y="0"/>
                  </a:moveTo>
                  <a:cubicBezTo>
                    <a:pt x="13337" y="0"/>
                    <a:pt x="14078" y="247"/>
                    <a:pt x="14572" y="741"/>
                  </a:cubicBezTo>
                  <a:cubicBezTo>
                    <a:pt x="15684" y="1852"/>
                    <a:pt x="15684" y="3581"/>
                    <a:pt x="14572" y="4569"/>
                  </a:cubicBezTo>
                  <a:lnTo>
                    <a:pt x="6792" y="12349"/>
                  </a:lnTo>
                  <a:lnTo>
                    <a:pt x="14572" y="20128"/>
                  </a:lnTo>
                  <a:cubicBezTo>
                    <a:pt x="15684" y="21240"/>
                    <a:pt x="15684" y="22845"/>
                    <a:pt x="14572" y="23957"/>
                  </a:cubicBezTo>
                  <a:cubicBezTo>
                    <a:pt x="13584" y="24944"/>
                    <a:pt x="11855" y="24944"/>
                    <a:pt x="10744" y="23957"/>
                  </a:cubicBezTo>
                  <a:lnTo>
                    <a:pt x="1112" y="14325"/>
                  </a:lnTo>
                  <a:cubicBezTo>
                    <a:pt x="1" y="13213"/>
                    <a:pt x="1" y="11484"/>
                    <a:pt x="1112" y="10496"/>
                  </a:cubicBezTo>
                  <a:lnTo>
                    <a:pt x="10744" y="741"/>
                  </a:lnTo>
                  <a:cubicBezTo>
                    <a:pt x="11361" y="247"/>
                    <a:pt x="11979" y="0"/>
                    <a:pt x="127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42" name="Google Shape;2542;p28"/>
            <p:cNvSpPr/>
            <p:nvPr/>
          </p:nvSpPr>
          <p:spPr>
            <a:xfrm>
              <a:off x="2680075" y="2601250"/>
              <a:ext cx="389025" cy="623625"/>
            </a:xfrm>
            <a:custGeom>
              <a:avLst/>
              <a:gdLst/>
              <a:ahLst/>
              <a:cxnLst/>
              <a:rect l="l" t="t" r="r" b="b"/>
              <a:pathLst>
                <a:path w="15561" h="24945" extrusionOk="0">
                  <a:moveTo>
                    <a:pt x="12596" y="0"/>
                  </a:moveTo>
                  <a:cubicBezTo>
                    <a:pt x="13337" y="0"/>
                    <a:pt x="13955" y="247"/>
                    <a:pt x="14449" y="741"/>
                  </a:cubicBezTo>
                  <a:cubicBezTo>
                    <a:pt x="15560" y="1852"/>
                    <a:pt x="15560" y="3581"/>
                    <a:pt x="14449" y="4569"/>
                  </a:cubicBezTo>
                  <a:lnTo>
                    <a:pt x="6669" y="12349"/>
                  </a:lnTo>
                  <a:lnTo>
                    <a:pt x="14449" y="20128"/>
                  </a:lnTo>
                  <a:cubicBezTo>
                    <a:pt x="15560" y="21240"/>
                    <a:pt x="15560" y="22845"/>
                    <a:pt x="14449" y="23957"/>
                  </a:cubicBezTo>
                  <a:cubicBezTo>
                    <a:pt x="13461" y="24944"/>
                    <a:pt x="11732" y="24944"/>
                    <a:pt x="10621" y="23957"/>
                  </a:cubicBezTo>
                  <a:lnTo>
                    <a:pt x="988" y="14325"/>
                  </a:lnTo>
                  <a:cubicBezTo>
                    <a:pt x="1" y="13213"/>
                    <a:pt x="1" y="11484"/>
                    <a:pt x="988" y="10496"/>
                  </a:cubicBezTo>
                  <a:lnTo>
                    <a:pt x="10621" y="741"/>
                  </a:lnTo>
                  <a:cubicBezTo>
                    <a:pt x="11238"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43" name="Google Shape;2543;p28"/>
            <p:cNvSpPr/>
            <p:nvPr/>
          </p:nvSpPr>
          <p:spPr>
            <a:xfrm>
              <a:off x="3056725" y="2601250"/>
              <a:ext cx="389000" cy="623625"/>
            </a:xfrm>
            <a:custGeom>
              <a:avLst/>
              <a:gdLst/>
              <a:ahLst/>
              <a:cxnLst/>
              <a:rect l="l" t="t" r="r" b="b"/>
              <a:pathLst>
                <a:path w="15560" h="24945" extrusionOk="0">
                  <a:moveTo>
                    <a:pt x="12596" y="0"/>
                  </a:moveTo>
                  <a:cubicBezTo>
                    <a:pt x="13337" y="0"/>
                    <a:pt x="13954" y="247"/>
                    <a:pt x="14448" y="741"/>
                  </a:cubicBezTo>
                  <a:cubicBezTo>
                    <a:pt x="15559" y="1852"/>
                    <a:pt x="15559" y="3581"/>
                    <a:pt x="14448" y="4569"/>
                  </a:cubicBezTo>
                  <a:lnTo>
                    <a:pt x="6792" y="12349"/>
                  </a:lnTo>
                  <a:lnTo>
                    <a:pt x="14448" y="20128"/>
                  </a:lnTo>
                  <a:cubicBezTo>
                    <a:pt x="15559" y="21240"/>
                    <a:pt x="15559" y="22845"/>
                    <a:pt x="14448" y="23957"/>
                  </a:cubicBezTo>
                  <a:cubicBezTo>
                    <a:pt x="13460" y="24944"/>
                    <a:pt x="11731" y="24944"/>
                    <a:pt x="10743" y="23957"/>
                  </a:cubicBezTo>
                  <a:lnTo>
                    <a:pt x="988" y="14325"/>
                  </a:lnTo>
                  <a:cubicBezTo>
                    <a:pt x="0" y="13213"/>
                    <a:pt x="0" y="11484"/>
                    <a:pt x="988" y="10496"/>
                  </a:cubicBezTo>
                  <a:lnTo>
                    <a:pt x="10743" y="741"/>
                  </a:lnTo>
                  <a:cubicBezTo>
                    <a:pt x="11237"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44" name="Google Shape;2544;p28"/>
            <p:cNvSpPr/>
            <p:nvPr/>
          </p:nvSpPr>
          <p:spPr>
            <a:xfrm>
              <a:off x="3433350"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1" y="13213"/>
                    <a:pt x="1"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45" name="Google Shape;2545;p28"/>
            <p:cNvSpPr/>
            <p:nvPr/>
          </p:nvSpPr>
          <p:spPr>
            <a:xfrm>
              <a:off x="3810000" y="2601250"/>
              <a:ext cx="389000" cy="623625"/>
            </a:xfrm>
            <a:custGeom>
              <a:avLst/>
              <a:gdLst/>
              <a:ahLst/>
              <a:cxnLst/>
              <a:rect l="l" t="t" r="r" b="b"/>
              <a:pathLst>
                <a:path w="15560" h="24945" extrusionOk="0">
                  <a:moveTo>
                    <a:pt x="12596" y="0"/>
                  </a:moveTo>
                  <a:cubicBezTo>
                    <a:pt x="13337" y="0"/>
                    <a:pt x="13954" y="247"/>
                    <a:pt x="14572" y="741"/>
                  </a:cubicBezTo>
                  <a:cubicBezTo>
                    <a:pt x="15559" y="1852"/>
                    <a:pt x="15559" y="3581"/>
                    <a:pt x="14572" y="4569"/>
                  </a:cubicBezTo>
                  <a:lnTo>
                    <a:pt x="6792" y="12349"/>
                  </a:lnTo>
                  <a:lnTo>
                    <a:pt x="14572" y="20128"/>
                  </a:lnTo>
                  <a:cubicBezTo>
                    <a:pt x="15559" y="21240"/>
                    <a:pt x="15559" y="22845"/>
                    <a:pt x="14572" y="23957"/>
                  </a:cubicBezTo>
                  <a:cubicBezTo>
                    <a:pt x="13460" y="24944"/>
                    <a:pt x="11731" y="24944"/>
                    <a:pt x="10743" y="23957"/>
                  </a:cubicBezTo>
                  <a:lnTo>
                    <a:pt x="988" y="14325"/>
                  </a:lnTo>
                  <a:cubicBezTo>
                    <a:pt x="0" y="13213"/>
                    <a:pt x="0" y="11484"/>
                    <a:pt x="988" y="10496"/>
                  </a:cubicBezTo>
                  <a:lnTo>
                    <a:pt x="10743" y="741"/>
                  </a:lnTo>
                  <a:cubicBezTo>
                    <a:pt x="11237" y="247"/>
                    <a:pt x="11978"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46" name="Google Shape;2546;p28"/>
            <p:cNvSpPr/>
            <p:nvPr/>
          </p:nvSpPr>
          <p:spPr>
            <a:xfrm>
              <a:off x="4186625"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0" y="13213"/>
                    <a:pt x="0"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Background 1">
  <p:cSld name="BLANK_12">
    <p:spTree>
      <p:nvGrpSpPr>
        <p:cNvPr id="1" name="Shape 2547"/>
        <p:cNvGrpSpPr/>
        <p:nvPr/>
      </p:nvGrpSpPr>
      <p:grpSpPr>
        <a:xfrm>
          <a:off x="0" y="0"/>
          <a:ext cx="0" cy="0"/>
          <a:chOff x="0" y="0"/>
          <a:chExt cx="0" cy="0"/>
        </a:xfrm>
      </p:grpSpPr>
      <p:grpSp>
        <p:nvGrpSpPr>
          <p:cNvPr id="2548" name="Google Shape;2548;p29"/>
          <p:cNvGrpSpPr/>
          <p:nvPr/>
        </p:nvGrpSpPr>
        <p:grpSpPr>
          <a:xfrm>
            <a:off x="-24" y="-27"/>
            <a:ext cx="9143711" cy="5143338"/>
            <a:chOff x="597550" y="708125"/>
            <a:chExt cx="6449225" cy="4193850"/>
          </a:xfrm>
        </p:grpSpPr>
        <p:sp>
          <p:nvSpPr>
            <p:cNvPr id="2549" name="Google Shape;2549;p29"/>
            <p:cNvSpPr/>
            <p:nvPr/>
          </p:nvSpPr>
          <p:spPr>
            <a:xfrm>
              <a:off x="597550" y="489360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50" name="Google Shape;2550;p29"/>
            <p:cNvSpPr/>
            <p:nvPr/>
          </p:nvSpPr>
          <p:spPr>
            <a:xfrm>
              <a:off x="597550" y="478037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51" name="Google Shape;2551;p29"/>
            <p:cNvSpPr/>
            <p:nvPr/>
          </p:nvSpPr>
          <p:spPr>
            <a:xfrm>
              <a:off x="597550" y="466715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52" name="Google Shape;2552;p29"/>
            <p:cNvSpPr/>
            <p:nvPr/>
          </p:nvSpPr>
          <p:spPr>
            <a:xfrm>
              <a:off x="597550" y="45539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53" name="Google Shape;2553;p29"/>
            <p:cNvSpPr/>
            <p:nvPr/>
          </p:nvSpPr>
          <p:spPr>
            <a:xfrm>
              <a:off x="597550" y="44414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54" name="Google Shape;2554;p29"/>
            <p:cNvSpPr/>
            <p:nvPr/>
          </p:nvSpPr>
          <p:spPr>
            <a:xfrm>
              <a:off x="597550" y="43282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55" name="Google Shape;2555;p29"/>
            <p:cNvSpPr/>
            <p:nvPr/>
          </p:nvSpPr>
          <p:spPr>
            <a:xfrm>
              <a:off x="597550" y="421502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56" name="Google Shape;2556;p29"/>
            <p:cNvSpPr/>
            <p:nvPr/>
          </p:nvSpPr>
          <p:spPr>
            <a:xfrm>
              <a:off x="597550" y="410180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57" name="Google Shape;2557;p29"/>
            <p:cNvSpPr/>
            <p:nvPr/>
          </p:nvSpPr>
          <p:spPr>
            <a:xfrm>
              <a:off x="597550" y="398857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58" name="Google Shape;2558;p29"/>
            <p:cNvSpPr/>
            <p:nvPr/>
          </p:nvSpPr>
          <p:spPr>
            <a:xfrm>
              <a:off x="597550" y="38753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59" name="Google Shape;2559;p29"/>
            <p:cNvSpPr/>
            <p:nvPr/>
          </p:nvSpPr>
          <p:spPr>
            <a:xfrm>
              <a:off x="597550" y="37621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60" name="Google Shape;2560;p29"/>
            <p:cNvSpPr/>
            <p:nvPr/>
          </p:nvSpPr>
          <p:spPr>
            <a:xfrm>
              <a:off x="597550" y="3649650"/>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61" name="Google Shape;2561;p29"/>
            <p:cNvSpPr/>
            <p:nvPr/>
          </p:nvSpPr>
          <p:spPr>
            <a:xfrm>
              <a:off x="597550" y="3536425"/>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62" name="Google Shape;2562;p29"/>
            <p:cNvSpPr/>
            <p:nvPr/>
          </p:nvSpPr>
          <p:spPr>
            <a:xfrm>
              <a:off x="597550" y="3423225"/>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63" name="Google Shape;2563;p29"/>
            <p:cNvSpPr/>
            <p:nvPr/>
          </p:nvSpPr>
          <p:spPr>
            <a:xfrm>
              <a:off x="597550" y="3310000"/>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64" name="Google Shape;2564;p29"/>
            <p:cNvSpPr/>
            <p:nvPr/>
          </p:nvSpPr>
          <p:spPr>
            <a:xfrm>
              <a:off x="597550" y="3196775"/>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65" name="Google Shape;2565;p29"/>
            <p:cNvSpPr/>
            <p:nvPr/>
          </p:nvSpPr>
          <p:spPr>
            <a:xfrm>
              <a:off x="597550" y="30835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66" name="Google Shape;2566;p29"/>
            <p:cNvSpPr/>
            <p:nvPr/>
          </p:nvSpPr>
          <p:spPr>
            <a:xfrm>
              <a:off x="597550" y="29703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67" name="Google Shape;2567;p29"/>
            <p:cNvSpPr/>
            <p:nvPr/>
          </p:nvSpPr>
          <p:spPr>
            <a:xfrm>
              <a:off x="597550" y="2857850"/>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68" name="Google Shape;2568;p29"/>
            <p:cNvSpPr/>
            <p:nvPr/>
          </p:nvSpPr>
          <p:spPr>
            <a:xfrm>
              <a:off x="597550" y="2744625"/>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69" name="Google Shape;2569;p29"/>
            <p:cNvSpPr/>
            <p:nvPr/>
          </p:nvSpPr>
          <p:spPr>
            <a:xfrm>
              <a:off x="597550" y="263140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70" name="Google Shape;2570;p29"/>
            <p:cNvSpPr/>
            <p:nvPr/>
          </p:nvSpPr>
          <p:spPr>
            <a:xfrm>
              <a:off x="597550" y="251817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71" name="Google Shape;2571;p29"/>
            <p:cNvSpPr/>
            <p:nvPr/>
          </p:nvSpPr>
          <p:spPr>
            <a:xfrm>
              <a:off x="597550" y="240495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72" name="Google Shape;2572;p29"/>
            <p:cNvSpPr/>
            <p:nvPr/>
          </p:nvSpPr>
          <p:spPr>
            <a:xfrm>
              <a:off x="597550" y="22917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73" name="Google Shape;2573;p29"/>
            <p:cNvSpPr/>
            <p:nvPr/>
          </p:nvSpPr>
          <p:spPr>
            <a:xfrm>
              <a:off x="597550" y="21792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74" name="Google Shape;2574;p29"/>
            <p:cNvSpPr/>
            <p:nvPr/>
          </p:nvSpPr>
          <p:spPr>
            <a:xfrm>
              <a:off x="597550" y="20660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75" name="Google Shape;2575;p29"/>
            <p:cNvSpPr/>
            <p:nvPr/>
          </p:nvSpPr>
          <p:spPr>
            <a:xfrm>
              <a:off x="597550" y="1952825"/>
              <a:ext cx="6449225" cy="7625"/>
            </a:xfrm>
            <a:custGeom>
              <a:avLst/>
              <a:gdLst/>
              <a:ahLst/>
              <a:cxnLst/>
              <a:rect l="l" t="t" r="r" b="b"/>
              <a:pathLst>
                <a:path w="257969" h="305" extrusionOk="0">
                  <a:moveTo>
                    <a:pt x="0" y="1"/>
                  </a:moveTo>
                  <a:lnTo>
                    <a:pt x="257969" y="1"/>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76" name="Google Shape;2576;p29"/>
            <p:cNvSpPr/>
            <p:nvPr/>
          </p:nvSpPr>
          <p:spPr>
            <a:xfrm>
              <a:off x="597550" y="183960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77" name="Google Shape;2577;p29"/>
            <p:cNvSpPr/>
            <p:nvPr/>
          </p:nvSpPr>
          <p:spPr>
            <a:xfrm>
              <a:off x="597550" y="172637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78" name="Google Shape;2578;p29"/>
            <p:cNvSpPr/>
            <p:nvPr/>
          </p:nvSpPr>
          <p:spPr>
            <a:xfrm>
              <a:off x="597550" y="161315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79" name="Google Shape;2579;p29"/>
            <p:cNvSpPr/>
            <p:nvPr/>
          </p:nvSpPr>
          <p:spPr>
            <a:xfrm>
              <a:off x="597550" y="14999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80" name="Google Shape;2580;p29"/>
            <p:cNvSpPr/>
            <p:nvPr/>
          </p:nvSpPr>
          <p:spPr>
            <a:xfrm>
              <a:off x="597550" y="13874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81" name="Google Shape;2581;p29"/>
            <p:cNvSpPr/>
            <p:nvPr/>
          </p:nvSpPr>
          <p:spPr>
            <a:xfrm>
              <a:off x="597550" y="12742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82" name="Google Shape;2582;p29"/>
            <p:cNvSpPr/>
            <p:nvPr/>
          </p:nvSpPr>
          <p:spPr>
            <a:xfrm>
              <a:off x="597550" y="11610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83" name="Google Shape;2583;p29"/>
            <p:cNvSpPr/>
            <p:nvPr/>
          </p:nvSpPr>
          <p:spPr>
            <a:xfrm>
              <a:off x="597550" y="104780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84" name="Google Shape;2584;p29"/>
            <p:cNvSpPr/>
            <p:nvPr/>
          </p:nvSpPr>
          <p:spPr>
            <a:xfrm>
              <a:off x="597550" y="93457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85" name="Google Shape;2585;p29"/>
            <p:cNvSpPr/>
            <p:nvPr/>
          </p:nvSpPr>
          <p:spPr>
            <a:xfrm>
              <a:off x="597550" y="8213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86" name="Google Shape;2586;p29"/>
            <p:cNvSpPr/>
            <p:nvPr/>
          </p:nvSpPr>
          <p:spPr>
            <a:xfrm>
              <a:off x="597550" y="70812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2587" name="Google Shape;2587;p29"/>
          <p:cNvGrpSpPr/>
          <p:nvPr/>
        </p:nvGrpSpPr>
        <p:grpSpPr>
          <a:xfrm rot="5400000">
            <a:off x="85100" y="782825"/>
            <a:ext cx="98902" cy="553090"/>
            <a:chOff x="4898850" y="4820550"/>
            <a:chExt cx="98902" cy="553090"/>
          </a:xfrm>
        </p:grpSpPr>
        <p:sp>
          <p:nvSpPr>
            <p:cNvPr id="2588" name="Google Shape;2588;p29"/>
            <p:cNvSpPr/>
            <p:nvPr/>
          </p:nvSpPr>
          <p:spPr>
            <a:xfrm>
              <a:off x="4898850" y="4820550"/>
              <a:ext cx="98902" cy="98902"/>
            </a:xfrm>
            <a:custGeom>
              <a:avLst/>
              <a:gdLst/>
              <a:ahLst/>
              <a:cxnLst/>
              <a:rect l="l" t="t" r="r" b="b"/>
              <a:pathLst>
                <a:path w="3174" h="3174" fill="none" extrusionOk="0">
                  <a:moveTo>
                    <a:pt x="1810" y="124"/>
                  </a:moveTo>
                  <a:cubicBezTo>
                    <a:pt x="2603" y="248"/>
                    <a:pt x="3173" y="1017"/>
                    <a:pt x="3024" y="1810"/>
                  </a:cubicBezTo>
                  <a:cubicBezTo>
                    <a:pt x="2900" y="2603"/>
                    <a:pt x="2157" y="3173"/>
                    <a:pt x="1339" y="3025"/>
                  </a:cubicBezTo>
                  <a:cubicBezTo>
                    <a:pt x="545" y="2901"/>
                    <a:pt x="0" y="2157"/>
                    <a:pt x="124" y="1339"/>
                  </a:cubicBezTo>
                  <a:cubicBezTo>
                    <a:pt x="248" y="546"/>
                    <a:pt x="992" y="0"/>
                    <a:pt x="1810" y="124"/>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89" name="Google Shape;2589;p29"/>
            <p:cNvSpPr/>
            <p:nvPr/>
          </p:nvSpPr>
          <p:spPr>
            <a:xfrm>
              <a:off x="4924339" y="4847971"/>
              <a:ext cx="46366" cy="43094"/>
            </a:xfrm>
            <a:custGeom>
              <a:avLst/>
              <a:gdLst/>
              <a:ahLst/>
              <a:cxnLst/>
              <a:rect l="l" t="t" r="r" b="b"/>
              <a:pathLst>
                <a:path w="1488" h="1383" extrusionOk="0">
                  <a:moveTo>
                    <a:pt x="744" y="1"/>
                  </a:moveTo>
                  <a:cubicBezTo>
                    <a:pt x="417" y="1"/>
                    <a:pt x="119" y="253"/>
                    <a:pt x="74" y="583"/>
                  </a:cubicBezTo>
                  <a:cubicBezTo>
                    <a:pt x="0" y="955"/>
                    <a:pt x="273" y="1327"/>
                    <a:pt x="645" y="1376"/>
                  </a:cubicBezTo>
                  <a:cubicBezTo>
                    <a:pt x="676" y="1380"/>
                    <a:pt x="708" y="1383"/>
                    <a:pt x="739" y="1383"/>
                  </a:cubicBezTo>
                  <a:cubicBezTo>
                    <a:pt x="1074" y="1383"/>
                    <a:pt x="1370" y="1146"/>
                    <a:pt x="1438" y="806"/>
                  </a:cubicBezTo>
                  <a:cubicBezTo>
                    <a:pt x="1487" y="434"/>
                    <a:pt x="1240" y="62"/>
                    <a:pt x="868" y="13"/>
                  </a:cubicBezTo>
                  <a:cubicBezTo>
                    <a:pt x="826" y="4"/>
                    <a:pt x="785" y="1"/>
                    <a:pt x="74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90" name="Google Shape;2590;p29"/>
            <p:cNvSpPr/>
            <p:nvPr/>
          </p:nvSpPr>
          <p:spPr>
            <a:xfrm>
              <a:off x="4901935" y="5281687"/>
              <a:ext cx="91953" cy="91953"/>
            </a:xfrm>
            <a:custGeom>
              <a:avLst/>
              <a:gdLst/>
              <a:ahLst/>
              <a:cxnLst/>
              <a:rect l="l" t="t" r="r" b="b"/>
              <a:pathLst>
                <a:path w="2951" h="2951" fill="none" extrusionOk="0">
                  <a:moveTo>
                    <a:pt x="1463" y="2951"/>
                  </a:moveTo>
                  <a:cubicBezTo>
                    <a:pt x="645" y="2951"/>
                    <a:pt x="0" y="2306"/>
                    <a:pt x="0" y="1488"/>
                  </a:cubicBezTo>
                  <a:cubicBezTo>
                    <a:pt x="0" y="670"/>
                    <a:pt x="645" y="1"/>
                    <a:pt x="1463" y="1"/>
                  </a:cubicBezTo>
                  <a:cubicBezTo>
                    <a:pt x="2281" y="1"/>
                    <a:pt x="2950" y="670"/>
                    <a:pt x="2950" y="1488"/>
                  </a:cubicBezTo>
                  <a:cubicBezTo>
                    <a:pt x="2950" y="2306"/>
                    <a:pt x="2281" y="2951"/>
                    <a:pt x="1463" y="2951"/>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91" name="Google Shape;2591;p29"/>
            <p:cNvSpPr/>
            <p:nvPr/>
          </p:nvSpPr>
          <p:spPr>
            <a:xfrm>
              <a:off x="4925866" y="5306428"/>
              <a:ext cx="43281" cy="43281"/>
            </a:xfrm>
            <a:custGeom>
              <a:avLst/>
              <a:gdLst/>
              <a:ahLst/>
              <a:cxnLst/>
              <a:rect l="l" t="t" r="r" b="b"/>
              <a:pathLst>
                <a:path w="1389" h="1389" extrusionOk="0">
                  <a:moveTo>
                    <a:pt x="695" y="0"/>
                  </a:moveTo>
                  <a:cubicBezTo>
                    <a:pt x="323" y="0"/>
                    <a:pt x="1" y="297"/>
                    <a:pt x="1" y="694"/>
                  </a:cubicBezTo>
                  <a:cubicBezTo>
                    <a:pt x="1" y="1066"/>
                    <a:pt x="323" y="1388"/>
                    <a:pt x="695" y="1388"/>
                  </a:cubicBezTo>
                  <a:cubicBezTo>
                    <a:pt x="1091" y="1388"/>
                    <a:pt x="1389" y="1066"/>
                    <a:pt x="1389" y="694"/>
                  </a:cubicBezTo>
                  <a:cubicBezTo>
                    <a:pt x="1389" y="297"/>
                    <a:pt x="1091"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92" name="Google Shape;2592;p29"/>
            <p:cNvSpPr/>
            <p:nvPr/>
          </p:nvSpPr>
          <p:spPr>
            <a:xfrm>
              <a:off x="4942100" y="4917862"/>
              <a:ext cx="31" cy="358465"/>
            </a:xfrm>
            <a:custGeom>
              <a:avLst/>
              <a:gdLst/>
              <a:ahLst/>
              <a:cxnLst/>
              <a:rect l="l" t="t" r="r" b="b"/>
              <a:pathLst>
                <a:path w="1" h="11504" fill="none" extrusionOk="0">
                  <a:moveTo>
                    <a:pt x="0" y="11503"/>
                  </a:moveTo>
                  <a:lnTo>
                    <a:pt x="0" y="1"/>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2593" name="Google Shape;2593;p29"/>
          <p:cNvGrpSpPr/>
          <p:nvPr/>
        </p:nvGrpSpPr>
        <p:grpSpPr>
          <a:xfrm>
            <a:off x="-1414555" y="1991929"/>
            <a:ext cx="2297800" cy="347400"/>
            <a:chOff x="-1414555" y="3058729"/>
            <a:chExt cx="2297800" cy="347400"/>
          </a:xfrm>
        </p:grpSpPr>
        <p:sp>
          <p:nvSpPr>
            <p:cNvPr id="2594" name="Google Shape;2594;p29"/>
            <p:cNvSpPr/>
            <p:nvPr/>
          </p:nvSpPr>
          <p:spPr>
            <a:xfrm>
              <a:off x="-1414555" y="3338029"/>
              <a:ext cx="1994700" cy="68100"/>
            </a:xfrm>
            <a:prstGeom prst="roundRect">
              <a:avLst>
                <a:gd name="adj" fmla="val 50000"/>
              </a:avLst>
            </a:prstGeom>
            <a:gradFill>
              <a:gsLst>
                <a:gs pos="0">
                  <a:schemeClr val="lt2"/>
                </a:gs>
                <a:gs pos="100000">
                  <a:schemeClr val="accent2"/>
                </a:gs>
              </a:gsLst>
              <a:lin ang="26986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95" name="Google Shape;2595;p29"/>
            <p:cNvSpPr/>
            <p:nvPr/>
          </p:nvSpPr>
          <p:spPr>
            <a:xfrm>
              <a:off x="-1111455" y="3058729"/>
              <a:ext cx="1994700" cy="68100"/>
            </a:xfrm>
            <a:prstGeom prst="roundRect">
              <a:avLst>
                <a:gd name="adj" fmla="val 50000"/>
              </a:avLst>
            </a:prstGeom>
            <a:gradFill>
              <a:gsLst>
                <a:gs pos="0">
                  <a:schemeClr val="lt2"/>
                </a:gs>
                <a:gs pos="100000">
                  <a:schemeClr val="accent2"/>
                </a:gs>
              </a:gsLst>
              <a:lin ang="26986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2596" name="Google Shape;2596;p29"/>
          <p:cNvGrpSpPr/>
          <p:nvPr/>
        </p:nvGrpSpPr>
        <p:grpSpPr>
          <a:xfrm flipH="1">
            <a:off x="-799254" y="3300805"/>
            <a:ext cx="1823016" cy="196994"/>
            <a:chOff x="7857346" y="4002005"/>
            <a:chExt cx="1823016" cy="196994"/>
          </a:xfrm>
        </p:grpSpPr>
        <p:sp>
          <p:nvSpPr>
            <p:cNvPr id="2597" name="Google Shape;2597;p29"/>
            <p:cNvSpPr/>
            <p:nvPr/>
          </p:nvSpPr>
          <p:spPr>
            <a:xfrm>
              <a:off x="7956216" y="4048371"/>
              <a:ext cx="1724145" cy="150627"/>
            </a:xfrm>
            <a:custGeom>
              <a:avLst/>
              <a:gdLst/>
              <a:ahLst/>
              <a:cxnLst/>
              <a:rect l="l" t="t" r="r" b="b"/>
              <a:pathLst>
                <a:path w="55332" h="4834" fill="none" extrusionOk="0">
                  <a:moveTo>
                    <a:pt x="55331" y="4834"/>
                  </a:moveTo>
                  <a:lnTo>
                    <a:pt x="28930" y="4834"/>
                  </a:lnTo>
                  <a:lnTo>
                    <a:pt x="27294" y="3198"/>
                  </a:lnTo>
                  <a:lnTo>
                    <a:pt x="24072" y="0"/>
                  </a:lnTo>
                  <a:lnTo>
                    <a:pt x="1" y="0"/>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98" name="Google Shape;2598;p29"/>
            <p:cNvSpPr/>
            <p:nvPr/>
          </p:nvSpPr>
          <p:spPr>
            <a:xfrm>
              <a:off x="7857346" y="4002005"/>
              <a:ext cx="91953" cy="91953"/>
            </a:xfrm>
            <a:custGeom>
              <a:avLst/>
              <a:gdLst/>
              <a:ahLst/>
              <a:cxnLst/>
              <a:rect l="l" t="t" r="r" b="b"/>
              <a:pathLst>
                <a:path w="2951" h="2951" fill="none" extrusionOk="0">
                  <a:moveTo>
                    <a:pt x="1" y="1463"/>
                  </a:moveTo>
                  <a:cubicBezTo>
                    <a:pt x="1" y="670"/>
                    <a:pt x="670" y="1"/>
                    <a:pt x="1488" y="1"/>
                  </a:cubicBezTo>
                  <a:cubicBezTo>
                    <a:pt x="2306" y="1"/>
                    <a:pt x="2951" y="670"/>
                    <a:pt x="2951" y="1463"/>
                  </a:cubicBezTo>
                  <a:cubicBezTo>
                    <a:pt x="2951" y="2281"/>
                    <a:pt x="2306" y="2951"/>
                    <a:pt x="1488" y="2951"/>
                  </a:cubicBezTo>
                  <a:cubicBezTo>
                    <a:pt x="670" y="2951"/>
                    <a:pt x="1" y="2281"/>
                    <a:pt x="1" y="146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99" name="Google Shape;2599;p29"/>
            <p:cNvSpPr/>
            <p:nvPr/>
          </p:nvSpPr>
          <p:spPr>
            <a:xfrm>
              <a:off x="7882087" y="4026715"/>
              <a:ext cx="43281" cy="42533"/>
            </a:xfrm>
            <a:custGeom>
              <a:avLst/>
              <a:gdLst/>
              <a:ahLst/>
              <a:cxnLst/>
              <a:rect l="l" t="t" r="r" b="b"/>
              <a:pathLst>
                <a:path w="1389" h="1365" extrusionOk="0">
                  <a:moveTo>
                    <a:pt x="694" y="1"/>
                  </a:moveTo>
                  <a:cubicBezTo>
                    <a:pt x="298" y="1"/>
                    <a:pt x="0" y="298"/>
                    <a:pt x="0" y="670"/>
                  </a:cubicBezTo>
                  <a:cubicBezTo>
                    <a:pt x="0" y="1067"/>
                    <a:pt x="298" y="1364"/>
                    <a:pt x="694" y="1364"/>
                  </a:cubicBezTo>
                  <a:cubicBezTo>
                    <a:pt x="1066" y="1364"/>
                    <a:pt x="1388" y="1067"/>
                    <a:pt x="1388" y="670"/>
                  </a:cubicBezTo>
                  <a:cubicBezTo>
                    <a:pt x="1388" y="298"/>
                    <a:pt x="1066" y="1"/>
                    <a:pt x="69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2600" name="Google Shape;2600;p29"/>
          <p:cNvSpPr/>
          <p:nvPr/>
        </p:nvSpPr>
        <p:spPr>
          <a:xfrm rot="5400000">
            <a:off x="8204801" y="-349430"/>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01" name="Google Shape;2601;p29"/>
          <p:cNvSpPr/>
          <p:nvPr/>
        </p:nvSpPr>
        <p:spPr>
          <a:xfrm rot="10800000">
            <a:off x="7736612" y="4392838"/>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2602" name="Google Shape;2602;p29"/>
          <p:cNvGrpSpPr/>
          <p:nvPr/>
        </p:nvGrpSpPr>
        <p:grpSpPr>
          <a:xfrm rot="5400000">
            <a:off x="8288664" y="2674962"/>
            <a:ext cx="883262" cy="242091"/>
            <a:chOff x="2300350" y="2601250"/>
            <a:chExt cx="2275275" cy="623625"/>
          </a:xfrm>
        </p:grpSpPr>
        <p:sp>
          <p:nvSpPr>
            <p:cNvPr id="2603" name="Google Shape;2603;p29"/>
            <p:cNvSpPr/>
            <p:nvPr/>
          </p:nvSpPr>
          <p:spPr>
            <a:xfrm>
              <a:off x="2300350" y="2601250"/>
              <a:ext cx="392100" cy="623625"/>
            </a:xfrm>
            <a:custGeom>
              <a:avLst/>
              <a:gdLst/>
              <a:ahLst/>
              <a:cxnLst/>
              <a:rect l="l" t="t" r="r" b="b"/>
              <a:pathLst>
                <a:path w="15684" h="24945" extrusionOk="0">
                  <a:moveTo>
                    <a:pt x="12720" y="0"/>
                  </a:moveTo>
                  <a:cubicBezTo>
                    <a:pt x="13337" y="0"/>
                    <a:pt x="14078" y="247"/>
                    <a:pt x="14572" y="741"/>
                  </a:cubicBezTo>
                  <a:cubicBezTo>
                    <a:pt x="15684" y="1852"/>
                    <a:pt x="15684" y="3581"/>
                    <a:pt x="14572" y="4569"/>
                  </a:cubicBezTo>
                  <a:lnTo>
                    <a:pt x="6792" y="12349"/>
                  </a:lnTo>
                  <a:lnTo>
                    <a:pt x="14572" y="20128"/>
                  </a:lnTo>
                  <a:cubicBezTo>
                    <a:pt x="15684" y="21240"/>
                    <a:pt x="15684" y="22845"/>
                    <a:pt x="14572" y="23957"/>
                  </a:cubicBezTo>
                  <a:cubicBezTo>
                    <a:pt x="13584" y="24944"/>
                    <a:pt x="11855" y="24944"/>
                    <a:pt x="10744" y="23957"/>
                  </a:cubicBezTo>
                  <a:lnTo>
                    <a:pt x="1112" y="14325"/>
                  </a:lnTo>
                  <a:cubicBezTo>
                    <a:pt x="1" y="13213"/>
                    <a:pt x="1" y="11484"/>
                    <a:pt x="1112" y="10496"/>
                  </a:cubicBezTo>
                  <a:lnTo>
                    <a:pt x="10744" y="741"/>
                  </a:lnTo>
                  <a:cubicBezTo>
                    <a:pt x="11361" y="247"/>
                    <a:pt x="11979" y="0"/>
                    <a:pt x="127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04" name="Google Shape;2604;p29"/>
            <p:cNvSpPr/>
            <p:nvPr/>
          </p:nvSpPr>
          <p:spPr>
            <a:xfrm>
              <a:off x="2680075" y="2601250"/>
              <a:ext cx="389025" cy="623625"/>
            </a:xfrm>
            <a:custGeom>
              <a:avLst/>
              <a:gdLst/>
              <a:ahLst/>
              <a:cxnLst/>
              <a:rect l="l" t="t" r="r" b="b"/>
              <a:pathLst>
                <a:path w="15561" h="24945" extrusionOk="0">
                  <a:moveTo>
                    <a:pt x="12596" y="0"/>
                  </a:moveTo>
                  <a:cubicBezTo>
                    <a:pt x="13337" y="0"/>
                    <a:pt x="13955" y="247"/>
                    <a:pt x="14449" y="741"/>
                  </a:cubicBezTo>
                  <a:cubicBezTo>
                    <a:pt x="15560" y="1852"/>
                    <a:pt x="15560" y="3581"/>
                    <a:pt x="14449" y="4569"/>
                  </a:cubicBezTo>
                  <a:lnTo>
                    <a:pt x="6669" y="12349"/>
                  </a:lnTo>
                  <a:lnTo>
                    <a:pt x="14449" y="20128"/>
                  </a:lnTo>
                  <a:cubicBezTo>
                    <a:pt x="15560" y="21240"/>
                    <a:pt x="15560" y="22845"/>
                    <a:pt x="14449" y="23957"/>
                  </a:cubicBezTo>
                  <a:cubicBezTo>
                    <a:pt x="13461" y="24944"/>
                    <a:pt x="11732" y="24944"/>
                    <a:pt x="10621" y="23957"/>
                  </a:cubicBezTo>
                  <a:lnTo>
                    <a:pt x="988" y="14325"/>
                  </a:lnTo>
                  <a:cubicBezTo>
                    <a:pt x="1" y="13213"/>
                    <a:pt x="1" y="11484"/>
                    <a:pt x="988" y="10496"/>
                  </a:cubicBezTo>
                  <a:lnTo>
                    <a:pt x="10621" y="741"/>
                  </a:lnTo>
                  <a:cubicBezTo>
                    <a:pt x="11238"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05" name="Google Shape;2605;p29"/>
            <p:cNvSpPr/>
            <p:nvPr/>
          </p:nvSpPr>
          <p:spPr>
            <a:xfrm>
              <a:off x="3056725" y="2601250"/>
              <a:ext cx="389000" cy="623625"/>
            </a:xfrm>
            <a:custGeom>
              <a:avLst/>
              <a:gdLst/>
              <a:ahLst/>
              <a:cxnLst/>
              <a:rect l="l" t="t" r="r" b="b"/>
              <a:pathLst>
                <a:path w="15560" h="24945" extrusionOk="0">
                  <a:moveTo>
                    <a:pt x="12596" y="0"/>
                  </a:moveTo>
                  <a:cubicBezTo>
                    <a:pt x="13337" y="0"/>
                    <a:pt x="13954" y="247"/>
                    <a:pt x="14448" y="741"/>
                  </a:cubicBezTo>
                  <a:cubicBezTo>
                    <a:pt x="15559" y="1852"/>
                    <a:pt x="15559" y="3581"/>
                    <a:pt x="14448" y="4569"/>
                  </a:cubicBezTo>
                  <a:lnTo>
                    <a:pt x="6792" y="12349"/>
                  </a:lnTo>
                  <a:lnTo>
                    <a:pt x="14448" y="20128"/>
                  </a:lnTo>
                  <a:cubicBezTo>
                    <a:pt x="15559" y="21240"/>
                    <a:pt x="15559" y="22845"/>
                    <a:pt x="14448" y="23957"/>
                  </a:cubicBezTo>
                  <a:cubicBezTo>
                    <a:pt x="13460" y="24944"/>
                    <a:pt x="11731" y="24944"/>
                    <a:pt x="10743" y="23957"/>
                  </a:cubicBezTo>
                  <a:lnTo>
                    <a:pt x="988" y="14325"/>
                  </a:lnTo>
                  <a:cubicBezTo>
                    <a:pt x="0" y="13213"/>
                    <a:pt x="0" y="11484"/>
                    <a:pt x="988" y="10496"/>
                  </a:cubicBezTo>
                  <a:lnTo>
                    <a:pt x="10743" y="741"/>
                  </a:lnTo>
                  <a:cubicBezTo>
                    <a:pt x="11237"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06" name="Google Shape;2606;p29"/>
            <p:cNvSpPr/>
            <p:nvPr/>
          </p:nvSpPr>
          <p:spPr>
            <a:xfrm>
              <a:off x="3433350"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1" y="13213"/>
                    <a:pt x="1"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07" name="Google Shape;2607;p29"/>
            <p:cNvSpPr/>
            <p:nvPr/>
          </p:nvSpPr>
          <p:spPr>
            <a:xfrm>
              <a:off x="3810000" y="2601250"/>
              <a:ext cx="389000" cy="623625"/>
            </a:xfrm>
            <a:custGeom>
              <a:avLst/>
              <a:gdLst/>
              <a:ahLst/>
              <a:cxnLst/>
              <a:rect l="l" t="t" r="r" b="b"/>
              <a:pathLst>
                <a:path w="15560" h="24945" extrusionOk="0">
                  <a:moveTo>
                    <a:pt x="12596" y="0"/>
                  </a:moveTo>
                  <a:cubicBezTo>
                    <a:pt x="13337" y="0"/>
                    <a:pt x="13954" y="247"/>
                    <a:pt x="14572" y="741"/>
                  </a:cubicBezTo>
                  <a:cubicBezTo>
                    <a:pt x="15559" y="1852"/>
                    <a:pt x="15559" y="3581"/>
                    <a:pt x="14572" y="4569"/>
                  </a:cubicBezTo>
                  <a:lnTo>
                    <a:pt x="6792" y="12349"/>
                  </a:lnTo>
                  <a:lnTo>
                    <a:pt x="14572" y="20128"/>
                  </a:lnTo>
                  <a:cubicBezTo>
                    <a:pt x="15559" y="21240"/>
                    <a:pt x="15559" y="22845"/>
                    <a:pt x="14572" y="23957"/>
                  </a:cubicBezTo>
                  <a:cubicBezTo>
                    <a:pt x="13460" y="24944"/>
                    <a:pt x="11731" y="24944"/>
                    <a:pt x="10743" y="23957"/>
                  </a:cubicBezTo>
                  <a:lnTo>
                    <a:pt x="988" y="14325"/>
                  </a:lnTo>
                  <a:cubicBezTo>
                    <a:pt x="0" y="13213"/>
                    <a:pt x="0" y="11484"/>
                    <a:pt x="988" y="10496"/>
                  </a:cubicBezTo>
                  <a:lnTo>
                    <a:pt x="10743" y="741"/>
                  </a:lnTo>
                  <a:cubicBezTo>
                    <a:pt x="11237" y="247"/>
                    <a:pt x="11978"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08" name="Google Shape;2608;p29"/>
            <p:cNvSpPr/>
            <p:nvPr/>
          </p:nvSpPr>
          <p:spPr>
            <a:xfrm>
              <a:off x="4186625"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0" y="13213"/>
                    <a:pt x="0"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2609" name="Google Shape;2609;p29"/>
          <p:cNvGrpSpPr/>
          <p:nvPr/>
        </p:nvGrpSpPr>
        <p:grpSpPr>
          <a:xfrm>
            <a:off x="8533046" y="-288388"/>
            <a:ext cx="302065" cy="1520982"/>
            <a:chOff x="-108754" y="2690919"/>
            <a:chExt cx="302065" cy="1520982"/>
          </a:xfrm>
        </p:grpSpPr>
        <p:sp>
          <p:nvSpPr>
            <p:cNvPr id="2610" name="Google Shape;2610;p29"/>
            <p:cNvSpPr/>
            <p:nvPr/>
          </p:nvSpPr>
          <p:spPr>
            <a:xfrm>
              <a:off x="-62388" y="2782841"/>
              <a:ext cx="209364" cy="1335580"/>
            </a:xfrm>
            <a:custGeom>
              <a:avLst/>
              <a:gdLst/>
              <a:ahLst/>
              <a:cxnLst/>
              <a:rect l="l" t="t" r="r" b="b"/>
              <a:pathLst>
                <a:path w="6719" h="42862" fill="none" extrusionOk="0">
                  <a:moveTo>
                    <a:pt x="0" y="42862"/>
                  </a:moveTo>
                  <a:lnTo>
                    <a:pt x="0" y="23799"/>
                  </a:lnTo>
                  <a:lnTo>
                    <a:pt x="6718" y="17056"/>
                  </a:lnTo>
                  <a:lnTo>
                    <a:pt x="6718" y="1"/>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11" name="Google Shape;2611;p29"/>
            <p:cNvSpPr/>
            <p:nvPr/>
          </p:nvSpPr>
          <p:spPr>
            <a:xfrm>
              <a:off x="101358" y="2690919"/>
              <a:ext cx="91953" cy="91953"/>
            </a:xfrm>
            <a:custGeom>
              <a:avLst/>
              <a:gdLst/>
              <a:ahLst/>
              <a:cxnLst/>
              <a:rect l="l" t="t" r="r" b="b"/>
              <a:pathLst>
                <a:path w="2951" h="2951" fill="none" extrusionOk="0">
                  <a:moveTo>
                    <a:pt x="1463" y="1"/>
                  </a:moveTo>
                  <a:cubicBezTo>
                    <a:pt x="2281" y="1"/>
                    <a:pt x="2951" y="645"/>
                    <a:pt x="2951" y="1463"/>
                  </a:cubicBezTo>
                  <a:cubicBezTo>
                    <a:pt x="2951" y="2281"/>
                    <a:pt x="2281" y="2951"/>
                    <a:pt x="1463" y="2951"/>
                  </a:cubicBezTo>
                  <a:cubicBezTo>
                    <a:pt x="645" y="2951"/>
                    <a:pt x="1" y="2281"/>
                    <a:pt x="1" y="1463"/>
                  </a:cubicBezTo>
                  <a:cubicBezTo>
                    <a:pt x="1" y="645"/>
                    <a:pt x="645" y="1"/>
                    <a:pt x="1463" y="1"/>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12" name="Google Shape;2612;p29"/>
            <p:cNvSpPr/>
            <p:nvPr/>
          </p:nvSpPr>
          <p:spPr>
            <a:xfrm>
              <a:off x="125320" y="2714881"/>
              <a:ext cx="43281" cy="43281"/>
            </a:xfrm>
            <a:custGeom>
              <a:avLst/>
              <a:gdLst/>
              <a:ahLst/>
              <a:cxnLst/>
              <a:rect l="l" t="t" r="r" b="b"/>
              <a:pathLst>
                <a:path w="1389" h="1389" extrusionOk="0">
                  <a:moveTo>
                    <a:pt x="694" y="0"/>
                  </a:moveTo>
                  <a:cubicBezTo>
                    <a:pt x="322" y="0"/>
                    <a:pt x="0" y="322"/>
                    <a:pt x="0" y="694"/>
                  </a:cubicBezTo>
                  <a:cubicBezTo>
                    <a:pt x="0" y="1091"/>
                    <a:pt x="322" y="1388"/>
                    <a:pt x="694" y="1388"/>
                  </a:cubicBezTo>
                  <a:cubicBezTo>
                    <a:pt x="1091" y="1388"/>
                    <a:pt x="1388" y="1091"/>
                    <a:pt x="1388" y="694"/>
                  </a:cubicBezTo>
                  <a:cubicBezTo>
                    <a:pt x="1388" y="322"/>
                    <a:pt x="1091" y="0"/>
                    <a:pt x="69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13" name="Google Shape;2613;p29"/>
            <p:cNvSpPr/>
            <p:nvPr/>
          </p:nvSpPr>
          <p:spPr>
            <a:xfrm>
              <a:off x="-108754" y="4119948"/>
              <a:ext cx="91953" cy="91953"/>
            </a:xfrm>
            <a:custGeom>
              <a:avLst/>
              <a:gdLst/>
              <a:ahLst/>
              <a:cxnLst/>
              <a:rect l="l" t="t" r="r" b="b"/>
              <a:pathLst>
                <a:path w="2951" h="2951" fill="none" extrusionOk="0">
                  <a:moveTo>
                    <a:pt x="1488" y="0"/>
                  </a:moveTo>
                  <a:cubicBezTo>
                    <a:pt x="2306" y="0"/>
                    <a:pt x="2951" y="670"/>
                    <a:pt x="2951" y="1463"/>
                  </a:cubicBezTo>
                  <a:cubicBezTo>
                    <a:pt x="2951" y="2281"/>
                    <a:pt x="2306" y="2950"/>
                    <a:pt x="1488" y="2950"/>
                  </a:cubicBezTo>
                  <a:cubicBezTo>
                    <a:pt x="670" y="2950"/>
                    <a:pt x="1" y="2281"/>
                    <a:pt x="1" y="1463"/>
                  </a:cubicBezTo>
                  <a:cubicBezTo>
                    <a:pt x="1" y="670"/>
                    <a:pt x="670" y="0"/>
                    <a:pt x="1488" y="0"/>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14" name="Google Shape;2614;p29"/>
            <p:cNvSpPr/>
            <p:nvPr/>
          </p:nvSpPr>
          <p:spPr>
            <a:xfrm>
              <a:off x="-84013" y="4144658"/>
              <a:ext cx="43281" cy="42533"/>
            </a:xfrm>
            <a:custGeom>
              <a:avLst/>
              <a:gdLst/>
              <a:ahLst/>
              <a:cxnLst/>
              <a:rect l="l" t="t" r="r" b="b"/>
              <a:pathLst>
                <a:path w="1389" h="1365" extrusionOk="0">
                  <a:moveTo>
                    <a:pt x="694" y="1"/>
                  </a:moveTo>
                  <a:cubicBezTo>
                    <a:pt x="298" y="1"/>
                    <a:pt x="0" y="298"/>
                    <a:pt x="0" y="670"/>
                  </a:cubicBezTo>
                  <a:cubicBezTo>
                    <a:pt x="0" y="1067"/>
                    <a:pt x="298" y="1364"/>
                    <a:pt x="694" y="1364"/>
                  </a:cubicBezTo>
                  <a:cubicBezTo>
                    <a:pt x="1066" y="1364"/>
                    <a:pt x="1388" y="1067"/>
                    <a:pt x="1388" y="670"/>
                  </a:cubicBezTo>
                  <a:cubicBezTo>
                    <a:pt x="1388" y="298"/>
                    <a:pt x="1066" y="1"/>
                    <a:pt x="69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2615" name="Google Shape;2615;p29"/>
          <p:cNvGrpSpPr/>
          <p:nvPr/>
        </p:nvGrpSpPr>
        <p:grpSpPr>
          <a:xfrm>
            <a:off x="1176957" y="-107958"/>
            <a:ext cx="1520982" cy="302065"/>
            <a:chOff x="5642557" y="-150670"/>
            <a:chExt cx="1520982" cy="302065"/>
          </a:xfrm>
        </p:grpSpPr>
        <p:sp>
          <p:nvSpPr>
            <p:cNvPr id="2616" name="Google Shape;2616;p29"/>
            <p:cNvSpPr/>
            <p:nvPr/>
          </p:nvSpPr>
          <p:spPr>
            <a:xfrm>
              <a:off x="5736006" y="-104304"/>
              <a:ext cx="1335611" cy="209364"/>
            </a:xfrm>
            <a:custGeom>
              <a:avLst/>
              <a:gdLst/>
              <a:ahLst/>
              <a:cxnLst/>
              <a:rect l="l" t="t" r="r" b="b"/>
              <a:pathLst>
                <a:path w="42863" h="6719" fill="none" extrusionOk="0">
                  <a:moveTo>
                    <a:pt x="1" y="0"/>
                  </a:moveTo>
                  <a:lnTo>
                    <a:pt x="19064" y="0"/>
                  </a:lnTo>
                  <a:lnTo>
                    <a:pt x="25782" y="6718"/>
                  </a:lnTo>
                  <a:lnTo>
                    <a:pt x="42862" y="6718"/>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17" name="Google Shape;2617;p29"/>
            <p:cNvSpPr/>
            <p:nvPr/>
          </p:nvSpPr>
          <p:spPr>
            <a:xfrm>
              <a:off x="7071586" y="59442"/>
              <a:ext cx="91953" cy="91953"/>
            </a:xfrm>
            <a:custGeom>
              <a:avLst/>
              <a:gdLst/>
              <a:ahLst/>
              <a:cxnLst/>
              <a:rect l="l" t="t" r="r" b="b"/>
              <a:pathLst>
                <a:path w="2951" h="2951" fill="none" extrusionOk="0">
                  <a:moveTo>
                    <a:pt x="2950" y="1463"/>
                  </a:moveTo>
                  <a:cubicBezTo>
                    <a:pt x="2950" y="2281"/>
                    <a:pt x="2281" y="2951"/>
                    <a:pt x="1463" y="2951"/>
                  </a:cubicBezTo>
                  <a:cubicBezTo>
                    <a:pt x="645" y="2951"/>
                    <a:pt x="0" y="2281"/>
                    <a:pt x="0" y="1463"/>
                  </a:cubicBezTo>
                  <a:cubicBezTo>
                    <a:pt x="0" y="670"/>
                    <a:pt x="645" y="1"/>
                    <a:pt x="1463" y="1"/>
                  </a:cubicBezTo>
                  <a:cubicBezTo>
                    <a:pt x="2281" y="1"/>
                    <a:pt x="2950" y="670"/>
                    <a:pt x="2950" y="146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18" name="Google Shape;2618;p29"/>
            <p:cNvSpPr/>
            <p:nvPr/>
          </p:nvSpPr>
          <p:spPr>
            <a:xfrm>
              <a:off x="7095517" y="84152"/>
              <a:ext cx="43281" cy="42533"/>
            </a:xfrm>
            <a:custGeom>
              <a:avLst/>
              <a:gdLst/>
              <a:ahLst/>
              <a:cxnLst/>
              <a:rect l="l" t="t" r="r" b="b"/>
              <a:pathLst>
                <a:path w="1389" h="1365" extrusionOk="0">
                  <a:moveTo>
                    <a:pt x="695" y="1"/>
                  </a:moveTo>
                  <a:cubicBezTo>
                    <a:pt x="323" y="1"/>
                    <a:pt x="1" y="298"/>
                    <a:pt x="1" y="670"/>
                  </a:cubicBezTo>
                  <a:cubicBezTo>
                    <a:pt x="1" y="1067"/>
                    <a:pt x="323" y="1364"/>
                    <a:pt x="695" y="1364"/>
                  </a:cubicBezTo>
                  <a:cubicBezTo>
                    <a:pt x="1091" y="1364"/>
                    <a:pt x="1389" y="1067"/>
                    <a:pt x="1389" y="670"/>
                  </a:cubicBezTo>
                  <a:cubicBezTo>
                    <a:pt x="1389" y="298"/>
                    <a:pt x="1091" y="1"/>
                    <a:pt x="69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19" name="Google Shape;2619;p29"/>
            <p:cNvSpPr/>
            <p:nvPr/>
          </p:nvSpPr>
          <p:spPr>
            <a:xfrm>
              <a:off x="5642557" y="-150670"/>
              <a:ext cx="91953" cy="92732"/>
            </a:xfrm>
            <a:custGeom>
              <a:avLst/>
              <a:gdLst/>
              <a:ahLst/>
              <a:cxnLst/>
              <a:rect l="l" t="t" r="r" b="b"/>
              <a:pathLst>
                <a:path w="2951" h="2976" fill="none" extrusionOk="0">
                  <a:moveTo>
                    <a:pt x="2950" y="1488"/>
                  </a:moveTo>
                  <a:cubicBezTo>
                    <a:pt x="2950" y="2306"/>
                    <a:pt x="2281" y="2976"/>
                    <a:pt x="1463" y="2976"/>
                  </a:cubicBezTo>
                  <a:cubicBezTo>
                    <a:pt x="645" y="2976"/>
                    <a:pt x="0" y="2306"/>
                    <a:pt x="0" y="1488"/>
                  </a:cubicBezTo>
                  <a:cubicBezTo>
                    <a:pt x="0" y="670"/>
                    <a:pt x="645" y="1"/>
                    <a:pt x="1463" y="1"/>
                  </a:cubicBezTo>
                  <a:cubicBezTo>
                    <a:pt x="2281" y="1"/>
                    <a:pt x="2950" y="670"/>
                    <a:pt x="2950" y="1488"/>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20" name="Google Shape;2620;p29"/>
            <p:cNvSpPr/>
            <p:nvPr/>
          </p:nvSpPr>
          <p:spPr>
            <a:xfrm>
              <a:off x="5666488" y="-125929"/>
              <a:ext cx="43281" cy="43281"/>
            </a:xfrm>
            <a:custGeom>
              <a:avLst/>
              <a:gdLst/>
              <a:ahLst/>
              <a:cxnLst/>
              <a:rect l="l" t="t" r="r" b="b"/>
              <a:pathLst>
                <a:path w="1389" h="1389" extrusionOk="0">
                  <a:moveTo>
                    <a:pt x="695" y="0"/>
                  </a:moveTo>
                  <a:cubicBezTo>
                    <a:pt x="323" y="0"/>
                    <a:pt x="1" y="322"/>
                    <a:pt x="1" y="694"/>
                  </a:cubicBezTo>
                  <a:cubicBezTo>
                    <a:pt x="1" y="1066"/>
                    <a:pt x="323" y="1388"/>
                    <a:pt x="695" y="1388"/>
                  </a:cubicBezTo>
                  <a:cubicBezTo>
                    <a:pt x="1092" y="1388"/>
                    <a:pt x="1389" y="1066"/>
                    <a:pt x="1389" y="694"/>
                  </a:cubicBezTo>
                  <a:cubicBezTo>
                    <a:pt x="1389" y="322"/>
                    <a:pt x="1092"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2621" name="Google Shape;2621;p29"/>
          <p:cNvGrpSpPr/>
          <p:nvPr/>
        </p:nvGrpSpPr>
        <p:grpSpPr>
          <a:xfrm>
            <a:off x="6420895" y="-1455296"/>
            <a:ext cx="347400" cy="2297800"/>
            <a:chOff x="6420895" y="-1455296"/>
            <a:chExt cx="347400" cy="2297800"/>
          </a:xfrm>
        </p:grpSpPr>
        <p:sp>
          <p:nvSpPr>
            <p:cNvPr id="2622" name="Google Shape;2622;p29"/>
            <p:cNvSpPr/>
            <p:nvPr/>
          </p:nvSpPr>
          <p:spPr>
            <a:xfrm rot="5400000">
              <a:off x="5457595" y="-491996"/>
              <a:ext cx="1994700" cy="68100"/>
            </a:xfrm>
            <a:prstGeom prst="roundRect">
              <a:avLst>
                <a:gd name="adj" fmla="val 50000"/>
              </a:avLst>
            </a:prstGeom>
            <a:gradFill>
              <a:gsLst>
                <a:gs pos="0">
                  <a:schemeClr val="lt2"/>
                </a:gs>
                <a:gs pos="100000">
                  <a:schemeClr val="accent2"/>
                </a:gs>
              </a:gsLst>
              <a:lin ang="26986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23" name="Google Shape;2623;p29"/>
            <p:cNvSpPr/>
            <p:nvPr/>
          </p:nvSpPr>
          <p:spPr>
            <a:xfrm rot="5400000">
              <a:off x="5736895" y="-188896"/>
              <a:ext cx="1994700" cy="68100"/>
            </a:xfrm>
            <a:prstGeom prst="roundRect">
              <a:avLst>
                <a:gd name="adj" fmla="val 50000"/>
              </a:avLst>
            </a:prstGeom>
            <a:gradFill>
              <a:gsLst>
                <a:gs pos="0">
                  <a:schemeClr val="lt2"/>
                </a:gs>
                <a:gs pos="100000">
                  <a:schemeClr val="accent2"/>
                </a:gs>
              </a:gsLst>
              <a:lin ang="26986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2624" name="Google Shape;2624;p29"/>
          <p:cNvGrpSpPr/>
          <p:nvPr/>
        </p:nvGrpSpPr>
        <p:grpSpPr>
          <a:xfrm>
            <a:off x="-222733" y="4310689"/>
            <a:ext cx="1507157" cy="586800"/>
            <a:chOff x="-222733" y="4310689"/>
            <a:chExt cx="1507157" cy="586800"/>
          </a:xfrm>
        </p:grpSpPr>
        <p:sp>
          <p:nvSpPr>
            <p:cNvPr id="2625" name="Google Shape;2625;p29"/>
            <p:cNvSpPr/>
            <p:nvPr/>
          </p:nvSpPr>
          <p:spPr>
            <a:xfrm rot="-5400000">
              <a:off x="348812" y="3961876"/>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2626" name="Google Shape;2626;p29"/>
            <p:cNvGrpSpPr/>
            <p:nvPr/>
          </p:nvGrpSpPr>
          <p:grpSpPr>
            <a:xfrm>
              <a:off x="-222733" y="4537116"/>
              <a:ext cx="1105976" cy="133969"/>
              <a:chOff x="8183182" y="663852"/>
              <a:chExt cx="1475028" cy="178673"/>
            </a:xfrm>
          </p:grpSpPr>
          <p:grpSp>
            <p:nvGrpSpPr>
              <p:cNvPr id="2627" name="Google Shape;2627;p29"/>
              <p:cNvGrpSpPr/>
              <p:nvPr/>
            </p:nvGrpSpPr>
            <p:grpSpPr>
              <a:xfrm>
                <a:off x="8183182" y="774425"/>
                <a:ext cx="1178025" cy="68100"/>
                <a:chOff x="2024450" y="204150"/>
                <a:chExt cx="1178025" cy="68100"/>
              </a:xfrm>
            </p:grpSpPr>
            <p:sp>
              <p:nvSpPr>
                <p:cNvPr id="2628" name="Google Shape;2628;p29"/>
                <p:cNvSpPr/>
                <p:nvPr/>
              </p:nvSpPr>
              <p:spPr>
                <a:xfrm>
                  <a:off x="20244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29" name="Google Shape;2629;p29"/>
                <p:cNvSpPr/>
                <p:nvPr/>
              </p:nvSpPr>
              <p:spPr>
                <a:xfrm>
                  <a:off x="21477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30" name="Google Shape;2630;p29"/>
                <p:cNvSpPr/>
                <p:nvPr/>
              </p:nvSpPr>
              <p:spPr>
                <a:xfrm>
                  <a:off x="22711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31" name="Google Shape;2631;p29"/>
                <p:cNvSpPr/>
                <p:nvPr/>
              </p:nvSpPr>
              <p:spPr>
                <a:xfrm>
                  <a:off x="23944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32" name="Google Shape;2632;p29"/>
                <p:cNvSpPr/>
                <p:nvPr/>
              </p:nvSpPr>
              <p:spPr>
                <a:xfrm>
                  <a:off x="25177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33" name="Google Shape;2633;p29"/>
                <p:cNvSpPr/>
                <p:nvPr/>
              </p:nvSpPr>
              <p:spPr>
                <a:xfrm>
                  <a:off x="26410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34" name="Google Shape;2634;p29"/>
                <p:cNvSpPr/>
                <p:nvPr/>
              </p:nvSpPr>
              <p:spPr>
                <a:xfrm>
                  <a:off x="27644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35" name="Google Shape;2635;p29"/>
                <p:cNvSpPr/>
                <p:nvPr/>
              </p:nvSpPr>
              <p:spPr>
                <a:xfrm>
                  <a:off x="28877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36" name="Google Shape;2636;p29"/>
                <p:cNvSpPr/>
                <p:nvPr/>
              </p:nvSpPr>
              <p:spPr>
                <a:xfrm>
                  <a:off x="30110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37" name="Google Shape;2637;p29"/>
                <p:cNvSpPr/>
                <p:nvPr/>
              </p:nvSpPr>
              <p:spPr>
                <a:xfrm>
                  <a:off x="31343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2638" name="Google Shape;2638;p29"/>
              <p:cNvGrpSpPr/>
              <p:nvPr/>
            </p:nvGrpSpPr>
            <p:grpSpPr>
              <a:xfrm>
                <a:off x="8480185" y="663852"/>
                <a:ext cx="1178025" cy="68100"/>
                <a:chOff x="2024450" y="204150"/>
                <a:chExt cx="1178025" cy="68100"/>
              </a:xfrm>
            </p:grpSpPr>
            <p:sp>
              <p:nvSpPr>
                <p:cNvPr id="2639" name="Google Shape;2639;p29"/>
                <p:cNvSpPr/>
                <p:nvPr/>
              </p:nvSpPr>
              <p:spPr>
                <a:xfrm>
                  <a:off x="20244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40" name="Google Shape;2640;p29"/>
                <p:cNvSpPr/>
                <p:nvPr/>
              </p:nvSpPr>
              <p:spPr>
                <a:xfrm>
                  <a:off x="21477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41" name="Google Shape;2641;p29"/>
                <p:cNvSpPr/>
                <p:nvPr/>
              </p:nvSpPr>
              <p:spPr>
                <a:xfrm>
                  <a:off x="22711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42" name="Google Shape;2642;p29"/>
                <p:cNvSpPr/>
                <p:nvPr/>
              </p:nvSpPr>
              <p:spPr>
                <a:xfrm>
                  <a:off x="23944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43" name="Google Shape;2643;p29"/>
                <p:cNvSpPr/>
                <p:nvPr/>
              </p:nvSpPr>
              <p:spPr>
                <a:xfrm>
                  <a:off x="25177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44" name="Google Shape;2644;p29"/>
                <p:cNvSpPr/>
                <p:nvPr/>
              </p:nvSpPr>
              <p:spPr>
                <a:xfrm>
                  <a:off x="26410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45" name="Google Shape;2645;p29"/>
                <p:cNvSpPr/>
                <p:nvPr/>
              </p:nvSpPr>
              <p:spPr>
                <a:xfrm>
                  <a:off x="27644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46" name="Google Shape;2646;p29"/>
                <p:cNvSpPr/>
                <p:nvPr/>
              </p:nvSpPr>
              <p:spPr>
                <a:xfrm>
                  <a:off x="28877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47" name="Google Shape;2647;p29"/>
                <p:cNvSpPr/>
                <p:nvPr/>
              </p:nvSpPr>
              <p:spPr>
                <a:xfrm>
                  <a:off x="30110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48" name="Google Shape;2648;p29"/>
                <p:cNvSpPr/>
                <p:nvPr/>
              </p:nvSpPr>
              <p:spPr>
                <a:xfrm>
                  <a:off x="31343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29"/>
        <p:cNvGrpSpPr/>
        <p:nvPr/>
      </p:nvGrpSpPr>
      <p:grpSpPr>
        <a:xfrm>
          <a:off x="0" y="0"/>
          <a:ext cx="0" cy="0"/>
          <a:chOff x="0" y="0"/>
          <a:chExt cx="0" cy="0"/>
        </a:xfrm>
      </p:grpSpPr>
      <p:grpSp>
        <p:nvGrpSpPr>
          <p:cNvPr id="230" name="Google Shape;230;p4"/>
          <p:cNvGrpSpPr/>
          <p:nvPr/>
        </p:nvGrpSpPr>
        <p:grpSpPr>
          <a:xfrm>
            <a:off x="-24" y="-27"/>
            <a:ext cx="9143711" cy="5143338"/>
            <a:chOff x="597550" y="708125"/>
            <a:chExt cx="6449225" cy="4193850"/>
          </a:xfrm>
        </p:grpSpPr>
        <p:sp>
          <p:nvSpPr>
            <p:cNvPr id="231" name="Google Shape;231;p4"/>
            <p:cNvSpPr/>
            <p:nvPr/>
          </p:nvSpPr>
          <p:spPr>
            <a:xfrm>
              <a:off x="597550" y="489360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2" name="Google Shape;232;p4"/>
            <p:cNvSpPr/>
            <p:nvPr/>
          </p:nvSpPr>
          <p:spPr>
            <a:xfrm>
              <a:off x="597550" y="478037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3" name="Google Shape;233;p4"/>
            <p:cNvSpPr/>
            <p:nvPr/>
          </p:nvSpPr>
          <p:spPr>
            <a:xfrm>
              <a:off x="597550" y="466715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4" name="Google Shape;234;p4"/>
            <p:cNvSpPr/>
            <p:nvPr/>
          </p:nvSpPr>
          <p:spPr>
            <a:xfrm>
              <a:off x="597550" y="45539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5" name="Google Shape;235;p4"/>
            <p:cNvSpPr/>
            <p:nvPr/>
          </p:nvSpPr>
          <p:spPr>
            <a:xfrm>
              <a:off x="597550" y="44414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6" name="Google Shape;236;p4"/>
            <p:cNvSpPr/>
            <p:nvPr/>
          </p:nvSpPr>
          <p:spPr>
            <a:xfrm>
              <a:off x="597550" y="43282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7" name="Google Shape;237;p4"/>
            <p:cNvSpPr/>
            <p:nvPr/>
          </p:nvSpPr>
          <p:spPr>
            <a:xfrm>
              <a:off x="597550" y="421502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8" name="Google Shape;238;p4"/>
            <p:cNvSpPr/>
            <p:nvPr/>
          </p:nvSpPr>
          <p:spPr>
            <a:xfrm>
              <a:off x="597550" y="410180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9" name="Google Shape;239;p4"/>
            <p:cNvSpPr/>
            <p:nvPr/>
          </p:nvSpPr>
          <p:spPr>
            <a:xfrm>
              <a:off x="597550" y="398857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0" name="Google Shape;240;p4"/>
            <p:cNvSpPr/>
            <p:nvPr/>
          </p:nvSpPr>
          <p:spPr>
            <a:xfrm>
              <a:off x="597550" y="38753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1" name="Google Shape;241;p4"/>
            <p:cNvSpPr/>
            <p:nvPr/>
          </p:nvSpPr>
          <p:spPr>
            <a:xfrm>
              <a:off x="597550" y="37621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2" name="Google Shape;242;p4"/>
            <p:cNvSpPr/>
            <p:nvPr/>
          </p:nvSpPr>
          <p:spPr>
            <a:xfrm>
              <a:off x="597550" y="3649650"/>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3" name="Google Shape;243;p4"/>
            <p:cNvSpPr/>
            <p:nvPr/>
          </p:nvSpPr>
          <p:spPr>
            <a:xfrm>
              <a:off x="597550" y="3536425"/>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4" name="Google Shape;244;p4"/>
            <p:cNvSpPr/>
            <p:nvPr/>
          </p:nvSpPr>
          <p:spPr>
            <a:xfrm>
              <a:off x="597550" y="3423225"/>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5" name="Google Shape;245;p4"/>
            <p:cNvSpPr/>
            <p:nvPr/>
          </p:nvSpPr>
          <p:spPr>
            <a:xfrm>
              <a:off x="597550" y="3310000"/>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6" name="Google Shape;246;p4"/>
            <p:cNvSpPr/>
            <p:nvPr/>
          </p:nvSpPr>
          <p:spPr>
            <a:xfrm>
              <a:off x="597550" y="3196775"/>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7" name="Google Shape;247;p4"/>
            <p:cNvSpPr/>
            <p:nvPr/>
          </p:nvSpPr>
          <p:spPr>
            <a:xfrm>
              <a:off x="597550" y="30835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8" name="Google Shape;248;p4"/>
            <p:cNvSpPr/>
            <p:nvPr/>
          </p:nvSpPr>
          <p:spPr>
            <a:xfrm>
              <a:off x="597550" y="29703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9" name="Google Shape;249;p4"/>
            <p:cNvSpPr/>
            <p:nvPr/>
          </p:nvSpPr>
          <p:spPr>
            <a:xfrm>
              <a:off x="597550" y="2857850"/>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0" name="Google Shape;250;p4"/>
            <p:cNvSpPr/>
            <p:nvPr/>
          </p:nvSpPr>
          <p:spPr>
            <a:xfrm>
              <a:off x="597550" y="2744625"/>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1" name="Google Shape;251;p4"/>
            <p:cNvSpPr/>
            <p:nvPr/>
          </p:nvSpPr>
          <p:spPr>
            <a:xfrm>
              <a:off x="597550" y="263140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2" name="Google Shape;252;p4"/>
            <p:cNvSpPr/>
            <p:nvPr/>
          </p:nvSpPr>
          <p:spPr>
            <a:xfrm>
              <a:off x="597550" y="251817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3" name="Google Shape;253;p4"/>
            <p:cNvSpPr/>
            <p:nvPr/>
          </p:nvSpPr>
          <p:spPr>
            <a:xfrm>
              <a:off x="597550" y="240495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4" name="Google Shape;254;p4"/>
            <p:cNvSpPr/>
            <p:nvPr/>
          </p:nvSpPr>
          <p:spPr>
            <a:xfrm>
              <a:off x="597550" y="22917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5" name="Google Shape;255;p4"/>
            <p:cNvSpPr/>
            <p:nvPr/>
          </p:nvSpPr>
          <p:spPr>
            <a:xfrm>
              <a:off x="597550" y="21792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6" name="Google Shape;256;p4"/>
            <p:cNvSpPr/>
            <p:nvPr/>
          </p:nvSpPr>
          <p:spPr>
            <a:xfrm>
              <a:off x="597550" y="20660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7" name="Google Shape;257;p4"/>
            <p:cNvSpPr/>
            <p:nvPr/>
          </p:nvSpPr>
          <p:spPr>
            <a:xfrm>
              <a:off x="597550" y="1952825"/>
              <a:ext cx="6449225" cy="7625"/>
            </a:xfrm>
            <a:custGeom>
              <a:avLst/>
              <a:gdLst/>
              <a:ahLst/>
              <a:cxnLst/>
              <a:rect l="l" t="t" r="r" b="b"/>
              <a:pathLst>
                <a:path w="257969" h="305" extrusionOk="0">
                  <a:moveTo>
                    <a:pt x="0" y="1"/>
                  </a:moveTo>
                  <a:lnTo>
                    <a:pt x="257969" y="1"/>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8" name="Google Shape;258;p4"/>
            <p:cNvSpPr/>
            <p:nvPr/>
          </p:nvSpPr>
          <p:spPr>
            <a:xfrm>
              <a:off x="597550" y="183960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9" name="Google Shape;259;p4"/>
            <p:cNvSpPr/>
            <p:nvPr/>
          </p:nvSpPr>
          <p:spPr>
            <a:xfrm>
              <a:off x="597550" y="172637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0" name="Google Shape;260;p4"/>
            <p:cNvSpPr/>
            <p:nvPr/>
          </p:nvSpPr>
          <p:spPr>
            <a:xfrm>
              <a:off x="597550" y="161315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1" name="Google Shape;261;p4"/>
            <p:cNvSpPr/>
            <p:nvPr/>
          </p:nvSpPr>
          <p:spPr>
            <a:xfrm>
              <a:off x="597550" y="14999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2" name="Google Shape;262;p4"/>
            <p:cNvSpPr/>
            <p:nvPr/>
          </p:nvSpPr>
          <p:spPr>
            <a:xfrm>
              <a:off x="597550" y="13874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3" name="Google Shape;263;p4"/>
            <p:cNvSpPr/>
            <p:nvPr/>
          </p:nvSpPr>
          <p:spPr>
            <a:xfrm>
              <a:off x="597550" y="12742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4" name="Google Shape;264;p4"/>
            <p:cNvSpPr/>
            <p:nvPr/>
          </p:nvSpPr>
          <p:spPr>
            <a:xfrm>
              <a:off x="597550" y="11610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5" name="Google Shape;265;p4"/>
            <p:cNvSpPr/>
            <p:nvPr/>
          </p:nvSpPr>
          <p:spPr>
            <a:xfrm>
              <a:off x="597550" y="104780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6" name="Google Shape;266;p4"/>
            <p:cNvSpPr/>
            <p:nvPr/>
          </p:nvSpPr>
          <p:spPr>
            <a:xfrm>
              <a:off x="597550" y="93457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7" name="Google Shape;267;p4"/>
            <p:cNvSpPr/>
            <p:nvPr/>
          </p:nvSpPr>
          <p:spPr>
            <a:xfrm>
              <a:off x="597550" y="8213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8" name="Google Shape;268;p4"/>
            <p:cNvSpPr/>
            <p:nvPr/>
          </p:nvSpPr>
          <p:spPr>
            <a:xfrm>
              <a:off x="597550" y="70812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269" name="Google Shape;269;p4"/>
          <p:cNvSpPr txBox="1">
            <a:spLocks noGrp="1"/>
          </p:cNvSpPr>
          <p:nvPr>
            <p:ph type="title"/>
          </p:nvPr>
        </p:nvSpPr>
        <p:spPr>
          <a:xfrm>
            <a:off x="713100" y="539400"/>
            <a:ext cx="7717800" cy="572700"/>
          </a:xfrm>
          <a:prstGeom prst="rect">
            <a:avLst/>
          </a:prstGeom>
        </p:spPr>
        <p:txBody>
          <a:bodyPr spcFirstLastPara="1" wrap="square" lIns="91425" tIns="91425" rIns="91425" bIns="91425" anchor="ctr"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70" name="Google Shape;270;p4"/>
          <p:cNvSpPr txBox="1">
            <a:spLocks noGrp="1"/>
          </p:cNvSpPr>
          <p:nvPr>
            <p:ph type="body" idx="1"/>
          </p:nvPr>
        </p:nvSpPr>
        <p:spPr>
          <a:xfrm>
            <a:off x="713100" y="1187700"/>
            <a:ext cx="7717800" cy="3416400"/>
          </a:xfrm>
          <a:prstGeom prst="rect">
            <a:avLst/>
          </a:prstGeom>
        </p:spPr>
        <p:txBody>
          <a:bodyPr spcFirstLastPara="1" wrap="square" lIns="91425" tIns="91425" rIns="91425" bIns="91425" anchor="t" anchorCtr="0">
            <a:noAutofit/>
          </a:bodyPr>
          <a:lstStyle>
            <a:lvl1pPr marL="457200" lvl="0" indent="-304800">
              <a:lnSpc>
                <a:spcPct val="100000"/>
              </a:lnSpc>
              <a:spcBef>
                <a:spcPts val="0"/>
              </a:spcBef>
              <a:spcAft>
                <a:spcPts val="0"/>
              </a:spcAft>
              <a:buClr>
                <a:srgbClr val="434343"/>
              </a:buClr>
              <a:buSzPts val="1200"/>
              <a:buAutoNum type="arabicPeriod"/>
              <a:defRPr sz="1200"/>
            </a:lvl1pPr>
            <a:lvl2pPr marL="914400" lvl="1" indent="-304800">
              <a:spcBef>
                <a:spcPts val="0"/>
              </a:spcBef>
              <a:spcAft>
                <a:spcPts val="0"/>
              </a:spcAft>
              <a:buClr>
                <a:srgbClr val="434343"/>
              </a:buClr>
              <a:buSzPts val="1200"/>
              <a:buFont typeface="Roboto Condensed Light"/>
              <a:buAutoNum type="alphaLcPeriod"/>
              <a:defRPr/>
            </a:lvl2pPr>
            <a:lvl3pPr marL="1371600" lvl="2" indent="-304800">
              <a:spcBef>
                <a:spcPts val="0"/>
              </a:spcBef>
              <a:spcAft>
                <a:spcPts val="0"/>
              </a:spcAft>
              <a:buClr>
                <a:srgbClr val="434343"/>
              </a:buClr>
              <a:buSzPts val="1200"/>
              <a:buFont typeface="Roboto Condensed Light"/>
              <a:buAutoNum type="romanLcPeriod"/>
              <a:defRPr/>
            </a:lvl3pPr>
            <a:lvl4pPr marL="1828800" lvl="3" indent="-304800">
              <a:spcBef>
                <a:spcPts val="0"/>
              </a:spcBef>
              <a:spcAft>
                <a:spcPts val="0"/>
              </a:spcAft>
              <a:buClr>
                <a:srgbClr val="434343"/>
              </a:buClr>
              <a:buSzPts val="1200"/>
              <a:buFont typeface="Roboto Condensed Light"/>
              <a:buAutoNum type="arabicPeriod"/>
              <a:defRPr/>
            </a:lvl4pPr>
            <a:lvl5pPr marL="2286000" lvl="4" indent="-304800">
              <a:spcBef>
                <a:spcPts val="0"/>
              </a:spcBef>
              <a:spcAft>
                <a:spcPts val="0"/>
              </a:spcAft>
              <a:buClr>
                <a:srgbClr val="434343"/>
              </a:buClr>
              <a:buSzPts val="1200"/>
              <a:buFont typeface="Roboto Condensed Light"/>
              <a:buAutoNum type="alphaLcPeriod"/>
              <a:defRPr/>
            </a:lvl5pPr>
            <a:lvl6pPr marL="2743200" lvl="5" indent="-304800">
              <a:spcBef>
                <a:spcPts val="0"/>
              </a:spcBef>
              <a:spcAft>
                <a:spcPts val="0"/>
              </a:spcAft>
              <a:buClr>
                <a:srgbClr val="434343"/>
              </a:buClr>
              <a:buSzPts val="1200"/>
              <a:buFont typeface="Roboto Condensed Light"/>
              <a:buAutoNum type="romanLcPeriod"/>
              <a:defRPr/>
            </a:lvl6pPr>
            <a:lvl7pPr marL="3200400" lvl="6" indent="-304800">
              <a:spcBef>
                <a:spcPts val="0"/>
              </a:spcBef>
              <a:spcAft>
                <a:spcPts val="0"/>
              </a:spcAft>
              <a:buClr>
                <a:srgbClr val="434343"/>
              </a:buClr>
              <a:buSzPts val="1200"/>
              <a:buFont typeface="Roboto Condensed Light"/>
              <a:buAutoNum type="arabicPeriod"/>
              <a:defRPr/>
            </a:lvl7pPr>
            <a:lvl8pPr marL="3657600" lvl="7" indent="-304800">
              <a:spcBef>
                <a:spcPts val="0"/>
              </a:spcBef>
              <a:spcAft>
                <a:spcPts val="0"/>
              </a:spcAft>
              <a:buClr>
                <a:srgbClr val="434343"/>
              </a:buClr>
              <a:buSzPts val="1200"/>
              <a:buFont typeface="Roboto Condensed Light"/>
              <a:buAutoNum type="alphaLcPeriod"/>
              <a:defRPr/>
            </a:lvl8pPr>
            <a:lvl9pPr marL="4114800" lvl="8" indent="-304800">
              <a:spcBef>
                <a:spcPts val="0"/>
              </a:spcBef>
              <a:spcAft>
                <a:spcPts val="0"/>
              </a:spcAft>
              <a:buClr>
                <a:srgbClr val="434343"/>
              </a:buClr>
              <a:buSzPts val="1200"/>
              <a:buFont typeface="Roboto Condensed Light"/>
              <a:buAutoNum type="romanLcPeriod"/>
              <a:defRPr/>
            </a:lvl9pPr>
          </a:lstStyle>
          <a:p>
            <a:endParaRPr/>
          </a:p>
        </p:txBody>
      </p:sp>
      <p:grpSp>
        <p:nvGrpSpPr>
          <p:cNvPr id="271" name="Google Shape;271;p4"/>
          <p:cNvGrpSpPr/>
          <p:nvPr/>
        </p:nvGrpSpPr>
        <p:grpSpPr>
          <a:xfrm rot="5400000" flipH="1">
            <a:off x="7845446" y="144030"/>
            <a:ext cx="1823016" cy="296643"/>
            <a:chOff x="7857346" y="3902355"/>
            <a:chExt cx="1823016" cy="296643"/>
          </a:xfrm>
        </p:grpSpPr>
        <p:sp>
          <p:nvSpPr>
            <p:cNvPr id="272" name="Google Shape;272;p4"/>
            <p:cNvSpPr/>
            <p:nvPr/>
          </p:nvSpPr>
          <p:spPr>
            <a:xfrm>
              <a:off x="7956216" y="4048371"/>
              <a:ext cx="1724145" cy="150627"/>
            </a:xfrm>
            <a:custGeom>
              <a:avLst/>
              <a:gdLst/>
              <a:ahLst/>
              <a:cxnLst/>
              <a:rect l="l" t="t" r="r" b="b"/>
              <a:pathLst>
                <a:path w="55332" h="4834" fill="none" extrusionOk="0">
                  <a:moveTo>
                    <a:pt x="55331" y="4834"/>
                  </a:moveTo>
                  <a:lnTo>
                    <a:pt x="28930" y="4834"/>
                  </a:lnTo>
                  <a:lnTo>
                    <a:pt x="27294" y="3198"/>
                  </a:lnTo>
                  <a:lnTo>
                    <a:pt x="24072" y="0"/>
                  </a:lnTo>
                  <a:lnTo>
                    <a:pt x="1" y="0"/>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3" name="Google Shape;273;p4"/>
            <p:cNvSpPr/>
            <p:nvPr/>
          </p:nvSpPr>
          <p:spPr>
            <a:xfrm>
              <a:off x="8453686" y="3902355"/>
              <a:ext cx="91953" cy="91953"/>
            </a:xfrm>
            <a:custGeom>
              <a:avLst/>
              <a:gdLst/>
              <a:ahLst/>
              <a:cxnLst/>
              <a:rect l="l" t="t" r="r" b="b"/>
              <a:pathLst>
                <a:path w="2951" h="2951" fill="none" extrusionOk="0">
                  <a:moveTo>
                    <a:pt x="0" y="1488"/>
                  </a:moveTo>
                  <a:cubicBezTo>
                    <a:pt x="0" y="670"/>
                    <a:pt x="670" y="1"/>
                    <a:pt x="1488" y="1"/>
                  </a:cubicBezTo>
                  <a:cubicBezTo>
                    <a:pt x="2306" y="1"/>
                    <a:pt x="2950" y="670"/>
                    <a:pt x="2950" y="1488"/>
                  </a:cubicBezTo>
                  <a:cubicBezTo>
                    <a:pt x="2950" y="2281"/>
                    <a:pt x="2306" y="2951"/>
                    <a:pt x="1488" y="2951"/>
                  </a:cubicBezTo>
                  <a:cubicBezTo>
                    <a:pt x="670" y="2951"/>
                    <a:pt x="0" y="2281"/>
                    <a:pt x="0" y="1488"/>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4" name="Google Shape;274;p4"/>
            <p:cNvSpPr/>
            <p:nvPr/>
          </p:nvSpPr>
          <p:spPr>
            <a:xfrm>
              <a:off x="8478396" y="3927096"/>
              <a:ext cx="43281" cy="42502"/>
            </a:xfrm>
            <a:custGeom>
              <a:avLst/>
              <a:gdLst/>
              <a:ahLst/>
              <a:cxnLst/>
              <a:rect l="l" t="t" r="r" b="b"/>
              <a:pathLst>
                <a:path w="1389" h="1364" extrusionOk="0">
                  <a:moveTo>
                    <a:pt x="695" y="0"/>
                  </a:moveTo>
                  <a:cubicBezTo>
                    <a:pt x="298" y="0"/>
                    <a:pt x="1" y="298"/>
                    <a:pt x="1" y="694"/>
                  </a:cubicBezTo>
                  <a:cubicBezTo>
                    <a:pt x="1" y="1066"/>
                    <a:pt x="298" y="1363"/>
                    <a:pt x="695" y="1363"/>
                  </a:cubicBezTo>
                  <a:cubicBezTo>
                    <a:pt x="1067" y="1363"/>
                    <a:pt x="1389" y="1066"/>
                    <a:pt x="1389" y="694"/>
                  </a:cubicBezTo>
                  <a:cubicBezTo>
                    <a:pt x="1389" y="298"/>
                    <a:pt x="1067"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5" name="Google Shape;275;p4"/>
            <p:cNvSpPr/>
            <p:nvPr/>
          </p:nvSpPr>
          <p:spPr>
            <a:xfrm>
              <a:off x="7857346" y="4002005"/>
              <a:ext cx="91953" cy="91953"/>
            </a:xfrm>
            <a:custGeom>
              <a:avLst/>
              <a:gdLst/>
              <a:ahLst/>
              <a:cxnLst/>
              <a:rect l="l" t="t" r="r" b="b"/>
              <a:pathLst>
                <a:path w="2951" h="2951" fill="none" extrusionOk="0">
                  <a:moveTo>
                    <a:pt x="1" y="1463"/>
                  </a:moveTo>
                  <a:cubicBezTo>
                    <a:pt x="1" y="670"/>
                    <a:pt x="670" y="1"/>
                    <a:pt x="1488" y="1"/>
                  </a:cubicBezTo>
                  <a:cubicBezTo>
                    <a:pt x="2306" y="1"/>
                    <a:pt x="2951" y="670"/>
                    <a:pt x="2951" y="1463"/>
                  </a:cubicBezTo>
                  <a:cubicBezTo>
                    <a:pt x="2951" y="2281"/>
                    <a:pt x="2306" y="2951"/>
                    <a:pt x="1488" y="2951"/>
                  </a:cubicBezTo>
                  <a:cubicBezTo>
                    <a:pt x="670" y="2951"/>
                    <a:pt x="1" y="2281"/>
                    <a:pt x="1" y="146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6" name="Google Shape;276;p4"/>
            <p:cNvSpPr/>
            <p:nvPr/>
          </p:nvSpPr>
          <p:spPr>
            <a:xfrm>
              <a:off x="7882087" y="4026715"/>
              <a:ext cx="43281" cy="42533"/>
            </a:xfrm>
            <a:custGeom>
              <a:avLst/>
              <a:gdLst/>
              <a:ahLst/>
              <a:cxnLst/>
              <a:rect l="l" t="t" r="r" b="b"/>
              <a:pathLst>
                <a:path w="1389" h="1365" extrusionOk="0">
                  <a:moveTo>
                    <a:pt x="694" y="1"/>
                  </a:moveTo>
                  <a:cubicBezTo>
                    <a:pt x="298" y="1"/>
                    <a:pt x="0" y="298"/>
                    <a:pt x="0" y="670"/>
                  </a:cubicBezTo>
                  <a:cubicBezTo>
                    <a:pt x="0" y="1067"/>
                    <a:pt x="298" y="1364"/>
                    <a:pt x="694" y="1364"/>
                  </a:cubicBezTo>
                  <a:cubicBezTo>
                    <a:pt x="1066" y="1364"/>
                    <a:pt x="1388" y="1067"/>
                    <a:pt x="1388" y="670"/>
                  </a:cubicBezTo>
                  <a:cubicBezTo>
                    <a:pt x="1388" y="298"/>
                    <a:pt x="1066" y="1"/>
                    <a:pt x="69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7" name="Google Shape;277;p4"/>
            <p:cNvSpPr/>
            <p:nvPr/>
          </p:nvSpPr>
          <p:spPr>
            <a:xfrm>
              <a:off x="8545608" y="3948721"/>
              <a:ext cx="1134754" cy="175368"/>
            </a:xfrm>
            <a:custGeom>
              <a:avLst/>
              <a:gdLst/>
              <a:ahLst/>
              <a:cxnLst/>
              <a:rect l="l" t="t" r="r" b="b"/>
              <a:pathLst>
                <a:path w="36417" h="5628" fill="none" extrusionOk="0">
                  <a:moveTo>
                    <a:pt x="0" y="0"/>
                  </a:moveTo>
                  <a:lnTo>
                    <a:pt x="6049" y="0"/>
                  </a:lnTo>
                  <a:lnTo>
                    <a:pt x="8379" y="2330"/>
                  </a:lnTo>
                  <a:lnTo>
                    <a:pt x="11676" y="5627"/>
                  </a:lnTo>
                  <a:lnTo>
                    <a:pt x="36416" y="5627"/>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278" name="Google Shape;278;p4"/>
          <p:cNvSpPr/>
          <p:nvPr/>
        </p:nvSpPr>
        <p:spPr>
          <a:xfrm rot="5400000">
            <a:off x="8206161" y="4207875"/>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279" name="Google Shape;279;p4"/>
          <p:cNvGrpSpPr/>
          <p:nvPr/>
        </p:nvGrpSpPr>
        <p:grpSpPr>
          <a:xfrm>
            <a:off x="8085946" y="4723543"/>
            <a:ext cx="1823016" cy="196994"/>
            <a:chOff x="8085946" y="4723543"/>
            <a:chExt cx="1823016" cy="196994"/>
          </a:xfrm>
        </p:grpSpPr>
        <p:sp>
          <p:nvSpPr>
            <p:cNvPr id="280" name="Google Shape;280;p4"/>
            <p:cNvSpPr/>
            <p:nvPr/>
          </p:nvSpPr>
          <p:spPr>
            <a:xfrm rot="10800000" flipH="1">
              <a:off x="8184816" y="4723543"/>
              <a:ext cx="1724145" cy="150627"/>
            </a:xfrm>
            <a:custGeom>
              <a:avLst/>
              <a:gdLst/>
              <a:ahLst/>
              <a:cxnLst/>
              <a:rect l="l" t="t" r="r" b="b"/>
              <a:pathLst>
                <a:path w="55332" h="4834" fill="none" extrusionOk="0">
                  <a:moveTo>
                    <a:pt x="55331" y="4834"/>
                  </a:moveTo>
                  <a:lnTo>
                    <a:pt x="28930" y="4834"/>
                  </a:lnTo>
                  <a:lnTo>
                    <a:pt x="27294" y="3198"/>
                  </a:lnTo>
                  <a:lnTo>
                    <a:pt x="24072" y="0"/>
                  </a:lnTo>
                  <a:lnTo>
                    <a:pt x="1" y="0"/>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81" name="Google Shape;281;p4"/>
            <p:cNvSpPr/>
            <p:nvPr/>
          </p:nvSpPr>
          <p:spPr>
            <a:xfrm rot="10800000" flipH="1">
              <a:off x="8085946" y="4828583"/>
              <a:ext cx="91953" cy="91953"/>
            </a:xfrm>
            <a:custGeom>
              <a:avLst/>
              <a:gdLst/>
              <a:ahLst/>
              <a:cxnLst/>
              <a:rect l="l" t="t" r="r" b="b"/>
              <a:pathLst>
                <a:path w="2951" h="2951" fill="none" extrusionOk="0">
                  <a:moveTo>
                    <a:pt x="1" y="1463"/>
                  </a:moveTo>
                  <a:cubicBezTo>
                    <a:pt x="1" y="670"/>
                    <a:pt x="670" y="1"/>
                    <a:pt x="1488" y="1"/>
                  </a:cubicBezTo>
                  <a:cubicBezTo>
                    <a:pt x="2306" y="1"/>
                    <a:pt x="2951" y="670"/>
                    <a:pt x="2951" y="1463"/>
                  </a:cubicBezTo>
                  <a:cubicBezTo>
                    <a:pt x="2951" y="2281"/>
                    <a:pt x="2306" y="2951"/>
                    <a:pt x="1488" y="2951"/>
                  </a:cubicBezTo>
                  <a:cubicBezTo>
                    <a:pt x="670" y="2951"/>
                    <a:pt x="1" y="2281"/>
                    <a:pt x="1" y="146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82" name="Google Shape;282;p4"/>
            <p:cNvSpPr/>
            <p:nvPr/>
          </p:nvSpPr>
          <p:spPr>
            <a:xfrm rot="10800000" flipH="1">
              <a:off x="8110687" y="4853293"/>
              <a:ext cx="43281" cy="42533"/>
            </a:xfrm>
            <a:custGeom>
              <a:avLst/>
              <a:gdLst/>
              <a:ahLst/>
              <a:cxnLst/>
              <a:rect l="l" t="t" r="r" b="b"/>
              <a:pathLst>
                <a:path w="1389" h="1365" extrusionOk="0">
                  <a:moveTo>
                    <a:pt x="694" y="1"/>
                  </a:moveTo>
                  <a:cubicBezTo>
                    <a:pt x="298" y="1"/>
                    <a:pt x="0" y="298"/>
                    <a:pt x="0" y="670"/>
                  </a:cubicBezTo>
                  <a:cubicBezTo>
                    <a:pt x="0" y="1067"/>
                    <a:pt x="298" y="1364"/>
                    <a:pt x="694" y="1364"/>
                  </a:cubicBezTo>
                  <a:cubicBezTo>
                    <a:pt x="1066" y="1364"/>
                    <a:pt x="1388" y="1067"/>
                    <a:pt x="1388" y="670"/>
                  </a:cubicBezTo>
                  <a:cubicBezTo>
                    <a:pt x="1388" y="298"/>
                    <a:pt x="1066" y="1"/>
                    <a:pt x="69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283" name="Google Shape;283;p4"/>
          <p:cNvGrpSpPr/>
          <p:nvPr/>
        </p:nvGrpSpPr>
        <p:grpSpPr>
          <a:xfrm>
            <a:off x="-243064" y="160512"/>
            <a:ext cx="1105976" cy="133969"/>
            <a:chOff x="8183182" y="663852"/>
            <a:chExt cx="1475028" cy="178673"/>
          </a:xfrm>
        </p:grpSpPr>
        <p:grpSp>
          <p:nvGrpSpPr>
            <p:cNvPr id="284" name="Google Shape;284;p4"/>
            <p:cNvGrpSpPr/>
            <p:nvPr/>
          </p:nvGrpSpPr>
          <p:grpSpPr>
            <a:xfrm>
              <a:off x="8183182" y="774425"/>
              <a:ext cx="1178025" cy="68100"/>
              <a:chOff x="2024450" y="204150"/>
              <a:chExt cx="1178025" cy="68100"/>
            </a:xfrm>
          </p:grpSpPr>
          <p:sp>
            <p:nvSpPr>
              <p:cNvPr id="285" name="Google Shape;285;p4"/>
              <p:cNvSpPr/>
              <p:nvPr/>
            </p:nvSpPr>
            <p:spPr>
              <a:xfrm>
                <a:off x="20244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86" name="Google Shape;286;p4"/>
              <p:cNvSpPr/>
              <p:nvPr/>
            </p:nvSpPr>
            <p:spPr>
              <a:xfrm>
                <a:off x="21477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87" name="Google Shape;287;p4"/>
              <p:cNvSpPr/>
              <p:nvPr/>
            </p:nvSpPr>
            <p:spPr>
              <a:xfrm>
                <a:off x="22711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88" name="Google Shape;288;p4"/>
              <p:cNvSpPr/>
              <p:nvPr/>
            </p:nvSpPr>
            <p:spPr>
              <a:xfrm>
                <a:off x="23944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89" name="Google Shape;289;p4"/>
              <p:cNvSpPr/>
              <p:nvPr/>
            </p:nvSpPr>
            <p:spPr>
              <a:xfrm>
                <a:off x="25177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90" name="Google Shape;290;p4"/>
              <p:cNvSpPr/>
              <p:nvPr/>
            </p:nvSpPr>
            <p:spPr>
              <a:xfrm>
                <a:off x="26410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91" name="Google Shape;291;p4"/>
              <p:cNvSpPr/>
              <p:nvPr/>
            </p:nvSpPr>
            <p:spPr>
              <a:xfrm>
                <a:off x="27644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92" name="Google Shape;292;p4"/>
              <p:cNvSpPr/>
              <p:nvPr/>
            </p:nvSpPr>
            <p:spPr>
              <a:xfrm>
                <a:off x="28877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93" name="Google Shape;293;p4"/>
              <p:cNvSpPr/>
              <p:nvPr/>
            </p:nvSpPr>
            <p:spPr>
              <a:xfrm>
                <a:off x="30110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94" name="Google Shape;294;p4"/>
              <p:cNvSpPr/>
              <p:nvPr/>
            </p:nvSpPr>
            <p:spPr>
              <a:xfrm>
                <a:off x="31343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295" name="Google Shape;295;p4"/>
            <p:cNvGrpSpPr/>
            <p:nvPr/>
          </p:nvGrpSpPr>
          <p:grpSpPr>
            <a:xfrm>
              <a:off x="8480185" y="663852"/>
              <a:ext cx="1178025" cy="68100"/>
              <a:chOff x="2024450" y="204150"/>
              <a:chExt cx="1178025" cy="68100"/>
            </a:xfrm>
          </p:grpSpPr>
          <p:sp>
            <p:nvSpPr>
              <p:cNvPr id="296" name="Google Shape;296;p4"/>
              <p:cNvSpPr/>
              <p:nvPr/>
            </p:nvSpPr>
            <p:spPr>
              <a:xfrm>
                <a:off x="20244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97" name="Google Shape;297;p4"/>
              <p:cNvSpPr/>
              <p:nvPr/>
            </p:nvSpPr>
            <p:spPr>
              <a:xfrm>
                <a:off x="21477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98" name="Google Shape;298;p4"/>
              <p:cNvSpPr/>
              <p:nvPr/>
            </p:nvSpPr>
            <p:spPr>
              <a:xfrm>
                <a:off x="22711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99" name="Google Shape;299;p4"/>
              <p:cNvSpPr/>
              <p:nvPr/>
            </p:nvSpPr>
            <p:spPr>
              <a:xfrm>
                <a:off x="23944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00" name="Google Shape;300;p4"/>
              <p:cNvSpPr/>
              <p:nvPr/>
            </p:nvSpPr>
            <p:spPr>
              <a:xfrm>
                <a:off x="25177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01" name="Google Shape;301;p4"/>
              <p:cNvSpPr/>
              <p:nvPr/>
            </p:nvSpPr>
            <p:spPr>
              <a:xfrm>
                <a:off x="26410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02" name="Google Shape;302;p4"/>
              <p:cNvSpPr/>
              <p:nvPr/>
            </p:nvSpPr>
            <p:spPr>
              <a:xfrm>
                <a:off x="27644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03" name="Google Shape;303;p4"/>
              <p:cNvSpPr/>
              <p:nvPr/>
            </p:nvSpPr>
            <p:spPr>
              <a:xfrm>
                <a:off x="28877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04" name="Google Shape;304;p4"/>
              <p:cNvSpPr/>
              <p:nvPr/>
            </p:nvSpPr>
            <p:spPr>
              <a:xfrm>
                <a:off x="30110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05" name="Google Shape;305;p4"/>
              <p:cNvSpPr/>
              <p:nvPr/>
            </p:nvSpPr>
            <p:spPr>
              <a:xfrm>
                <a:off x="31343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sp>
        <p:nvSpPr>
          <p:cNvPr id="306" name="Google Shape;306;p4"/>
          <p:cNvSpPr/>
          <p:nvPr/>
        </p:nvSpPr>
        <p:spPr>
          <a:xfrm>
            <a:off x="-1568655" y="3363529"/>
            <a:ext cx="1994700" cy="68100"/>
          </a:xfrm>
          <a:prstGeom prst="roundRect">
            <a:avLst>
              <a:gd name="adj" fmla="val 50000"/>
            </a:avLst>
          </a:prstGeom>
          <a:gradFill>
            <a:gsLst>
              <a:gs pos="0">
                <a:schemeClr val="lt2"/>
              </a:gs>
              <a:gs pos="100000">
                <a:schemeClr val="accent2"/>
              </a:gs>
            </a:gsLst>
            <a:lin ang="26986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07" name="Google Shape;307;p4"/>
          <p:cNvSpPr/>
          <p:nvPr/>
        </p:nvSpPr>
        <p:spPr>
          <a:xfrm rot="10800000">
            <a:off x="12" y="3859064"/>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08"/>
        <p:cNvGrpSpPr/>
        <p:nvPr/>
      </p:nvGrpSpPr>
      <p:grpSpPr>
        <a:xfrm>
          <a:off x="0" y="0"/>
          <a:ext cx="0" cy="0"/>
          <a:chOff x="0" y="0"/>
          <a:chExt cx="0" cy="0"/>
        </a:xfrm>
      </p:grpSpPr>
      <p:grpSp>
        <p:nvGrpSpPr>
          <p:cNvPr id="309" name="Google Shape;309;p5"/>
          <p:cNvGrpSpPr/>
          <p:nvPr/>
        </p:nvGrpSpPr>
        <p:grpSpPr>
          <a:xfrm>
            <a:off x="-24" y="-27"/>
            <a:ext cx="9143711" cy="5143338"/>
            <a:chOff x="597550" y="708125"/>
            <a:chExt cx="6449225" cy="4193850"/>
          </a:xfrm>
        </p:grpSpPr>
        <p:sp>
          <p:nvSpPr>
            <p:cNvPr id="310" name="Google Shape;310;p5"/>
            <p:cNvSpPr/>
            <p:nvPr/>
          </p:nvSpPr>
          <p:spPr>
            <a:xfrm>
              <a:off x="597550" y="489360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11" name="Google Shape;311;p5"/>
            <p:cNvSpPr/>
            <p:nvPr/>
          </p:nvSpPr>
          <p:spPr>
            <a:xfrm>
              <a:off x="597550" y="478037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12" name="Google Shape;312;p5"/>
            <p:cNvSpPr/>
            <p:nvPr/>
          </p:nvSpPr>
          <p:spPr>
            <a:xfrm>
              <a:off x="597550" y="466715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13" name="Google Shape;313;p5"/>
            <p:cNvSpPr/>
            <p:nvPr/>
          </p:nvSpPr>
          <p:spPr>
            <a:xfrm>
              <a:off x="597550" y="45539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14" name="Google Shape;314;p5"/>
            <p:cNvSpPr/>
            <p:nvPr/>
          </p:nvSpPr>
          <p:spPr>
            <a:xfrm>
              <a:off x="597550" y="44414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15" name="Google Shape;315;p5"/>
            <p:cNvSpPr/>
            <p:nvPr/>
          </p:nvSpPr>
          <p:spPr>
            <a:xfrm>
              <a:off x="597550" y="43282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16" name="Google Shape;316;p5"/>
            <p:cNvSpPr/>
            <p:nvPr/>
          </p:nvSpPr>
          <p:spPr>
            <a:xfrm>
              <a:off x="597550" y="421502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17" name="Google Shape;317;p5"/>
            <p:cNvSpPr/>
            <p:nvPr/>
          </p:nvSpPr>
          <p:spPr>
            <a:xfrm>
              <a:off x="597550" y="410180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18" name="Google Shape;318;p5"/>
            <p:cNvSpPr/>
            <p:nvPr/>
          </p:nvSpPr>
          <p:spPr>
            <a:xfrm>
              <a:off x="597550" y="398857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19" name="Google Shape;319;p5"/>
            <p:cNvSpPr/>
            <p:nvPr/>
          </p:nvSpPr>
          <p:spPr>
            <a:xfrm>
              <a:off x="597550" y="38753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20" name="Google Shape;320;p5"/>
            <p:cNvSpPr/>
            <p:nvPr/>
          </p:nvSpPr>
          <p:spPr>
            <a:xfrm>
              <a:off x="597550" y="37621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21" name="Google Shape;321;p5"/>
            <p:cNvSpPr/>
            <p:nvPr/>
          </p:nvSpPr>
          <p:spPr>
            <a:xfrm>
              <a:off x="597550" y="3649650"/>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22" name="Google Shape;322;p5"/>
            <p:cNvSpPr/>
            <p:nvPr/>
          </p:nvSpPr>
          <p:spPr>
            <a:xfrm>
              <a:off x="597550" y="3536425"/>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23" name="Google Shape;323;p5"/>
            <p:cNvSpPr/>
            <p:nvPr/>
          </p:nvSpPr>
          <p:spPr>
            <a:xfrm>
              <a:off x="597550" y="3423225"/>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24" name="Google Shape;324;p5"/>
            <p:cNvSpPr/>
            <p:nvPr/>
          </p:nvSpPr>
          <p:spPr>
            <a:xfrm>
              <a:off x="597550" y="3310000"/>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25" name="Google Shape;325;p5"/>
            <p:cNvSpPr/>
            <p:nvPr/>
          </p:nvSpPr>
          <p:spPr>
            <a:xfrm>
              <a:off x="597550" y="3196775"/>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26" name="Google Shape;326;p5"/>
            <p:cNvSpPr/>
            <p:nvPr/>
          </p:nvSpPr>
          <p:spPr>
            <a:xfrm>
              <a:off x="597550" y="30835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27" name="Google Shape;327;p5"/>
            <p:cNvSpPr/>
            <p:nvPr/>
          </p:nvSpPr>
          <p:spPr>
            <a:xfrm>
              <a:off x="597550" y="29703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28" name="Google Shape;328;p5"/>
            <p:cNvSpPr/>
            <p:nvPr/>
          </p:nvSpPr>
          <p:spPr>
            <a:xfrm>
              <a:off x="597550" y="2857850"/>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29" name="Google Shape;329;p5"/>
            <p:cNvSpPr/>
            <p:nvPr/>
          </p:nvSpPr>
          <p:spPr>
            <a:xfrm>
              <a:off x="597550" y="2744625"/>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30" name="Google Shape;330;p5"/>
            <p:cNvSpPr/>
            <p:nvPr/>
          </p:nvSpPr>
          <p:spPr>
            <a:xfrm>
              <a:off x="597550" y="263140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31" name="Google Shape;331;p5"/>
            <p:cNvSpPr/>
            <p:nvPr/>
          </p:nvSpPr>
          <p:spPr>
            <a:xfrm>
              <a:off x="597550" y="251817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32" name="Google Shape;332;p5"/>
            <p:cNvSpPr/>
            <p:nvPr/>
          </p:nvSpPr>
          <p:spPr>
            <a:xfrm>
              <a:off x="597550" y="240495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33" name="Google Shape;333;p5"/>
            <p:cNvSpPr/>
            <p:nvPr/>
          </p:nvSpPr>
          <p:spPr>
            <a:xfrm>
              <a:off x="597550" y="22917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34" name="Google Shape;334;p5"/>
            <p:cNvSpPr/>
            <p:nvPr/>
          </p:nvSpPr>
          <p:spPr>
            <a:xfrm>
              <a:off x="597550" y="21792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35" name="Google Shape;335;p5"/>
            <p:cNvSpPr/>
            <p:nvPr/>
          </p:nvSpPr>
          <p:spPr>
            <a:xfrm>
              <a:off x="597550" y="20660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36" name="Google Shape;336;p5"/>
            <p:cNvSpPr/>
            <p:nvPr/>
          </p:nvSpPr>
          <p:spPr>
            <a:xfrm>
              <a:off x="597550" y="1952825"/>
              <a:ext cx="6449225" cy="7625"/>
            </a:xfrm>
            <a:custGeom>
              <a:avLst/>
              <a:gdLst/>
              <a:ahLst/>
              <a:cxnLst/>
              <a:rect l="l" t="t" r="r" b="b"/>
              <a:pathLst>
                <a:path w="257969" h="305" extrusionOk="0">
                  <a:moveTo>
                    <a:pt x="0" y="1"/>
                  </a:moveTo>
                  <a:lnTo>
                    <a:pt x="257969" y="1"/>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37" name="Google Shape;337;p5"/>
            <p:cNvSpPr/>
            <p:nvPr/>
          </p:nvSpPr>
          <p:spPr>
            <a:xfrm>
              <a:off x="597550" y="183960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38" name="Google Shape;338;p5"/>
            <p:cNvSpPr/>
            <p:nvPr/>
          </p:nvSpPr>
          <p:spPr>
            <a:xfrm>
              <a:off x="597550" y="172637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39" name="Google Shape;339;p5"/>
            <p:cNvSpPr/>
            <p:nvPr/>
          </p:nvSpPr>
          <p:spPr>
            <a:xfrm>
              <a:off x="597550" y="161315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40" name="Google Shape;340;p5"/>
            <p:cNvSpPr/>
            <p:nvPr/>
          </p:nvSpPr>
          <p:spPr>
            <a:xfrm>
              <a:off x="597550" y="14999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41" name="Google Shape;341;p5"/>
            <p:cNvSpPr/>
            <p:nvPr/>
          </p:nvSpPr>
          <p:spPr>
            <a:xfrm>
              <a:off x="597550" y="13874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42" name="Google Shape;342;p5"/>
            <p:cNvSpPr/>
            <p:nvPr/>
          </p:nvSpPr>
          <p:spPr>
            <a:xfrm>
              <a:off x="597550" y="12742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43" name="Google Shape;343;p5"/>
            <p:cNvSpPr/>
            <p:nvPr/>
          </p:nvSpPr>
          <p:spPr>
            <a:xfrm>
              <a:off x="597550" y="11610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44" name="Google Shape;344;p5"/>
            <p:cNvSpPr/>
            <p:nvPr/>
          </p:nvSpPr>
          <p:spPr>
            <a:xfrm>
              <a:off x="597550" y="104780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45" name="Google Shape;345;p5"/>
            <p:cNvSpPr/>
            <p:nvPr/>
          </p:nvSpPr>
          <p:spPr>
            <a:xfrm>
              <a:off x="597550" y="93457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46" name="Google Shape;346;p5"/>
            <p:cNvSpPr/>
            <p:nvPr/>
          </p:nvSpPr>
          <p:spPr>
            <a:xfrm>
              <a:off x="597550" y="8213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47" name="Google Shape;347;p5"/>
            <p:cNvSpPr/>
            <p:nvPr/>
          </p:nvSpPr>
          <p:spPr>
            <a:xfrm>
              <a:off x="597550" y="70812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348" name="Google Shape;348;p5"/>
          <p:cNvSpPr txBox="1">
            <a:spLocks noGrp="1"/>
          </p:cNvSpPr>
          <p:nvPr>
            <p:ph type="title"/>
          </p:nvPr>
        </p:nvSpPr>
        <p:spPr>
          <a:xfrm>
            <a:off x="713100" y="539400"/>
            <a:ext cx="7717800" cy="572700"/>
          </a:xfrm>
          <a:prstGeom prst="rect">
            <a:avLst/>
          </a:prstGeom>
        </p:spPr>
        <p:txBody>
          <a:bodyPr spcFirstLastPara="1" wrap="square" lIns="91425" tIns="91425" rIns="91425" bIns="91425" anchor="ctr"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349" name="Google Shape;349;p5"/>
          <p:cNvSpPr txBox="1">
            <a:spLocks noGrp="1"/>
          </p:cNvSpPr>
          <p:nvPr>
            <p:ph type="title" idx="2"/>
          </p:nvPr>
        </p:nvSpPr>
        <p:spPr>
          <a:xfrm>
            <a:off x="1540500" y="2903250"/>
            <a:ext cx="2622000" cy="273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000"/>
              <a:buNone/>
              <a:defRPr sz="1800"/>
            </a:lvl1pPr>
            <a:lvl2pPr lvl="1" algn="ctr" rtl="0">
              <a:spcBef>
                <a:spcPts val="0"/>
              </a:spcBef>
              <a:spcAft>
                <a:spcPts val="0"/>
              </a:spcAft>
              <a:buSzPts val="2000"/>
              <a:buNone/>
              <a:defRPr sz="2000"/>
            </a:lvl2pPr>
            <a:lvl3pPr lvl="2" algn="ctr" rtl="0">
              <a:spcBef>
                <a:spcPts val="0"/>
              </a:spcBef>
              <a:spcAft>
                <a:spcPts val="0"/>
              </a:spcAft>
              <a:buSzPts val="2000"/>
              <a:buNone/>
              <a:defRPr sz="2000"/>
            </a:lvl3pPr>
            <a:lvl4pPr lvl="3" algn="ctr" rtl="0">
              <a:spcBef>
                <a:spcPts val="0"/>
              </a:spcBef>
              <a:spcAft>
                <a:spcPts val="0"/>
              </a:spcAft>
              <a:buSzPts val="2000"/>
              <a:buNone/>
              <a:defRPr sz="2000"/>
            </a:lvl4pPr>
            <a:lvl5pPr lvl="4" algn="ctr" rtl="0">
              <a:spcBef>
                <a:spcPts val="0"/>
              </a:spcBef>
              <a:spcAft>
                <a:spcPts val="0"/>
              </a:spcAft>
              <a:buSzPts val="2000"/>
              <a:buNone/>
              <a:defRPr sz="2000"/>
            </a:lvl5pPr>
            <a:lvl6pPr lvl="5" algn="ctr" rtl="0">
              <a:spcBef>
                <a:spcPts val="0"/>
              </a:spcBef>
              <a:spcAft>
                <a:spcPts val="0"/>
              </a:spcAft>
              <a:buSzPts val="2000"/>
              <a:buNone/>
              <a:defRPr sz="2000"/>
            </a:lvl6pPr>
            <a:lvl7pPr lvl="6" algn="ctr" rtl="0">
              <a:spcBef>
                <a:spcPts val="0"/>
              </a:spcBef>
              <a:spcAft>
                <a:spcPts val="0"/>
              </a:spcAft>
              <a:buSzPts val="2000"/>
              <a:buNone/>
              <a:defRPr sz="2000"/>
            </a:lvl7pPr>
            <a:lvl8pPr lvl="7" algn="ctr" rtl="0">
              <a:spcBef>
                <a:spcPts val="0"/>
              </a:spcBef>
              <a:spcAft>
                <a:spcPts val="0"/>
              </a:spcAft>
              <a:buSzPts val="2000"/>
              <a:buNone/>
              <a:defRPr sz="2000"/>
            </a:lvl8pPr>
            <a:lvl9pPr lvl="8" algn="ctr" rtl="0">
              <a:spcBef>
                <a:spcPts val="0"/>
              </a:spcBef>
              <a:spcAft>
                <a:spcPts val="0"/>
              </a:spcAft>
              <a:buSzPts val="2000"/>
              <a:buNone/>
              <a:defRPr sz="2000"/>
            </a:lvl9pPr>
          </a:lstStyle>
          <a:p>
            <a:endParaRPr/>
          </a:p>
        </p:txBody>
      </p:sp>
      <p:sp>
        <p:nvSpPr>
          <p:cNvPr id="350" name="Google Shape;350;p5"/>
          <p:cNvSpPr txBox="1">
            <a:spLocks noGrp="1"/>
          </p:cNvSpPr>
          <p:nvPr>
            <p:ph type="subTitle" idx="1"/>
          </p:nvPr>
        </p:nvSpPr>
        <p:spPr>
          <a:xfrm>
            <a:off x="1540500" y="3299259"/>
            <a:ext cx="2622000" cy="964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351" name="Google Shape;351;p5"/>
          <p:cNvSpPr txBox="1">
            <a:spLocks noGrp="1"/>
          </p:cNvSpPr>
          <p:nvPr>
            <p:ph type="title" idx="3"/>
          </p:nvPr>
        </p:nvSpPr>
        <p:spPr>
          <a:xfrm>
            <a:off x="4987075" y="2903250"/>
            <a:ext cx="2622000" cy="273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000"/>
              <a:buNone/>
              <a:defRPr sz="1800"/>
            </a:lvl1pPr>
            <a:lvl2pPr lvl="1" algn="ctr" rtl="0">
              <a:spcBef>
                <a:spcPts val="0"/>
              </a:spcBef>
              <a:spcAft>
                <a:spcPts val="0"/>
              </a:spcAft>
              <a:buSzPts val="2000"/>
              <a:buNone/>
              <a:defRPr sz="2000"/>
            </a:lvl2pPr>
            <a:lvl3pPr lvl="2" algn="ctr" rtl="0">
              <a:spcBef>
                <a:spcPts val="0"/>
              </a:spcBef>
              <a:spcAft>
                <a:spcPts val="0"/>
              </a:spcAft>
              <a:buSzPts val="2000"/>
              <a:buNone/>
              <a:defRPr sz="2000"/>
            </a:lvl3pPr>
            <a:lvl4pPr lvl="3" algn="ctr" rtl="0">
              <a:spcBef>
                <a:spcPts val="0"/>
              </a:spcBef>
              <a:spcAft>
                <a:spcPts val="0"/>
              </a:spcAft>
              <a:buSzPts val="2000"/>
              <a:buNone/>
              <a:defRPr sz="2000"/>
            </a:lvl4pPr>
            <a:lvl5pPr lvl="4" algn="ctr" rtl="0">
              <a:spcBef>
                <a:spcPts val="0"/>
              </a:spcBef>
              <a:spcAft>
                <a:spcPts val="0"/>
              </a:spcAft>
              <a:buSzPts val="2000"/>
              <a:buNone/>
              <a:defRPr sz="2000"/>
            </a:lvl5pPr>
            <a:lvl6pPr lvl="5" algn="ctr" rtl="0">
              <a:spcBef>
                <a:spcPts val="0"/>
              </a:spcBef>
              <a:spcAft>
                <a:spcPts val="0"/>
              </a:spcAft>
              <a:buSzPts val="2000"/>
              <a:buNone/>
              <a:defRPr sz="2000"/>
            </a:lvl6pPr>
            <a:lvl7pPr lvl="6" algn="ctr" rtl="0">
              <a:spcBef>
                <a:spcPts val="0"/>
              </a:spcBef>
              <a:spcAft>
                <a:spcPts val="0"/>
              </a:spcAft>
              <a:buSzPts val="2000"/>
              <a:buNone/>
              <a:defRPr sz="2000"/>
            </a:lvl7pPr>
            <a:lvl8pPr lvl="7" algn="ctr" rtl="0">
              <a:spcBef>
                <a:spcPts val="0"/>
              </a:spcBef>
              <a:spcAft>
                <a:spcPts val="0"/>
              </a:spcAft>
              <a:buSzPts val="2000"/>
              <a:buNone/>
              <a:defRPr sz="2000"/>
            </a:lvl8pPr>
            <a:lvl9pPr lvl="8" algn="ctr" rtl="0">
              <a:spcBef>
                <a:spcPts val="0"/>
              </a:spcBef>
              <a:spcAft>
                <a:spcPts val="0"/>
              </a:spcAft>
              <a:buSzPts val="2000"/>
              <a:buNone/>
              <a:defRPr sz="2000"/>
            </a:lvl9pPr>
          </a:lstStyle>
          <a:p>
            <a:endParaRPr/>
          </a:p>
        </p:txBody>
      </p:sp>
      <p:sp>
        <p:nvSpPr>
          <p:cNvPr id="352" name="Google Shape;352;p5"/>
          <p:cNvSpPr txBox="1">
            <a:spLocks noGrp="1"/>
          </p:cNvSpPr>
          <p:nvPr>
            <p:ph type="subTitle" idx="4"/>
          </p:nvPr>
        </p:nvSpPr>
        <p:spPr>
          <a:xfrm>
            <a:off x="4987075" y="3299258"/>
            <a:ext cx="2622000" cy="964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grpSp>
        <p:nvGrpSpPr>
          <p:cNvPr id="353" name="Google Shape;353;p5"/>
          <p:cNvGrpSpPr/>
          <p:nvPr/>
        </p:nvGrpSpPr>
        <p:grpSpPr>
          <a:xfrm>
            <a:off x="1062892" y="4807516"/>
            <a:ext cx="1548000" cy="68100"/>
            <a:chOff x="3980838" y="4076181"/>
            <a:chExt cx="1548000" cy="68100"/>
          </a:xfrm>
        </p:grpSpPr>
        <p:sp>
          <p:nvSpPr>
            <p:cNvPr id="354" name="Google Shape;354;p5"/>
            <p:cNvSpPr/>
            <p:nvPr/>
          </p:nvSpPr>
          <p:spPr>
            <a:xfrm>
              <a:off x="3980838" y="4076181"/>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55" name="Google Shape;355;p5"/>
            <p:cNvSpPr/>
            <p:nvPr/>
          </p:nvSpPr>
          <p:spPr>
            <a:xfrm>
              <a:off x="4104163" y="4076181"/>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56" name="Google Shape;356;p5"/>
            <p:cNvSpPr/>
            <p:nvPr/>
          </p:nvSpPr>
          <p:spPr>
            <a:xfrm>
              <a:off x="4227488" y="4076181"/>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57" name="Google Shape;357;p5"/>
            <p:cNvSpPr/>
            <p:nvPr/>
          </p:nvSpPr>
          <p:spPr>
            <a:xfrm>
              <a:off x="4350813" y="4076181"/>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58" name="Google Shape;358;p5"/>
            <p:cNvSpPr/>
            <p:nvPr/>
          </p:nvSpPr>
          <p:spPr>
            <a:xfrm>
              <a:off x="4474138" y="4076181"/>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59" name="Google Shape;359;p5"/>
            <p:cNvSpPr/>
            <p:nvPr/>
          </p:nvSpPr>
          <p:spPr>
            <a:xfrm>
              <a:off x="4597463" y="4076181"/>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0" name="Google Shape;360;p5"/>
            <p:cNvSpPr/>
            <p:nvPr/>
          </p:nvSpPr>
          <p:spPr>
            <a:xfrm>
              <a:off x="4720788" y="4076181"/>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1" name="Google Shape;361;p5"/>
            <p:cNvSpPr/>
            <p:nvPr/>
          </p:nvSpPr>
          <p:spPr>
            <a:xfrm>
              <a:off x="4844113" y="4076181"/>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2" name="Google Shape;362;p5"/>
            <p:cNvSpPr/>
            <p:nvPr/>
          </p:nvSpPr>
          <p:spPr>
            <a:xfrm>
              <a:off x="4967438" y="4076181"/>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3" name="Google Shape;363;p5"/>
            <p:cNvSpPr/>
            <p:nvPr/>
          </p:nvSpPr>
          <p:spPr>
            <a:xfrm>
              <a:off x="5090763" y="4076181"/>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4" name="Google Shape;364;p5"/>
            <p:cNvSpPr/>
            <p:nvPr/>
          </p:nvSpPr>
          <p:spPr>
            <a:xfrm>
              <a:off x="5214088" y="4076181"/>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5" name="Google Shape;365;p5"/>
            <p:cNvSpPr/>
            <p:nvPr/>
          </p:nvSpPr>
          <p:spPr>
            <a:xfrm>
              <a:off x="5337413" y="4076181"/>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6" name="Google Shape;366;p5"/>
            <p:cNvSpPr/>
            <p:nvPr/>
          </p:nvSpPr>
          <p:spPr>
            <a:xfrm>
              <a:off x="5460738" y="4076181"/>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367" name="Google Shape;367;p5"/>
          <p:cNvGrpSpPr/>
          <p:nvPr/>
        </p:nvGrpSpPr>
        <p:grpSpPr>
          <a:xfrm rot="5400000" flipH="1">
            <a:off x="-531622" y="163274"/>
            <a:ext cx="1823016" cy="296643"/>
            <a:chOff x="7857346" y="3902355"/>
            <a:chExt cx="1823016" cy="296643"/>
          </a:xfrm>
        </p:grpSpPr>
        <p:sp>
          <p:nvSpPr>
            <p:cNvPr id="368" name="Google Shape;368;p5"/>
            <p:cNvSpPr/>
            <p:nvPr/>
          </p:nvSpPr>
          <p:spPr>
            <a:xfrm>
              <a:off x="7956216" y="4048371"/>
              <a:ext cx="1724145" cy="150627"/>
            </a:xfrm>
            <a:custGeom>
              <a:avLst/>
              <a:gdLst/>
              <a:ahLst/>
              <a:cxnLst/>
              <a:rect l="l" t="t" r="r" b="b"/>
              <a:pathLst>
                <a:path w="55332" h="4834" fill="none" extrusionOk="0">
                  <a:moveTo>
                    <a:pt x="55331" y="4834"/>
                  </a:moveTo>
                  <a:lnTo>
                    <a:pt x="28930" y="4834"/>
                  </a:lnTo>
                  <a:lnTo>
                    <a:pt x="27294" y="3198"/>
                  </a:lnTo>
                  <a:lnTo>
                    <a:pt x="24072" y="0"/>
                  </a:lnTo>
                  <a:lnTo>
                    <a:pt x="1" y="0"/>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9" name="Google Shape;369;p5"/>
            <p:cNvSpPr/>
            <p:nvPr/>
          </p:nvSpPr>
          <p:spPr>
            <a:xfrm>
              <a:off x="8453686" y="3902355"/>
              <a:ext cx="91953" cy="91953"/>
            </a:xfrm>
            <a:custGeom>
              <a:avLst/>
              <a:gdLst/>
              <a:ahLst/>
              <a:cxnLst/>
              <a:rect l="l" t="t" r="r" b="b"/>
              <a:pathLst>
                <a:path w="2951" h="2951" fill="none" extrusionOk="0">
                  <a:moveTo>
                    <a:pt x="0" y="1488"/>
                  </a:moveTo>
                  <a:cubicBezTo>
                    <a:pt x="0" y="670"/>
                    <a:pt x="670" y="1"/>
                    <a:pt x="1488" y="1"/>
                  </a:cubicBezTo>
                  <a:cubicBezTo>
                    <a:pt x="2306" y="1"/>
                    <a:pt x="2950" y="670"/>
                    <a:pt x="2950" y="1488"/>
                  </a:cubicBezTo>
                  <a:cubicBezTo>
                    <a:pt x="2950" y="2281"/>
                    <a:pt x="2306" y="2951"/>
                    <a:pt x="1488" y="2951"/>
                  </a:cubicBezTo>
                  <a:cubicBezTo>
                    <a:pt x="670" y="2951"/>
                    <a:pt x="0" y="2281"/>
                    <a:pt x="0" y="1488"/>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0" name="Google Shape;370;p5"/>
            <p:cNvSpPr/>
            <p:nvPr/>
          </p:nvSpPr>
          <p:spPr>
            <a:xfrm>
              <a:off x="8478396" y="3927096"/>
              <a:ext cx="43281" cy="42502"/>
            </a:xfrm>
            <a:custGeom>
              <a:avLst/>
              <a:gdLst/>
              <a:ahLst/>
              <a:cxnLst/>
              <a:rect l="l" t="t" r="r" b="b"/>
              <a:pathLst>
                <a:path w="1389" h="1364" extrusionOk="0">
                  <a:moveTo>
                    <a:pt x="695" y="0"/>
                  </a:moveTo>
                  <a:cubicBezTo>
                    <a:pt x="298" y="0"/>
                    <a:pt x="1" y="298"/>
                    <a:pt x="1" y="694"/>
                  </a:cubicBezTo>
                  <a:cubicBezTo>
                    <a:pt x="1" y="1066"/>
                    <a:pt x="298" y="1363"/>
                    <a:pt x="695" y="1363"/>
                  </a:cubicBezTo>
                  <a:cubicBezTo>
                    <a:pt x="1067" y="1363"/>
                    <a:pt x="1389" y="1066"/>
                    <a:pt x="1389" y="694"/>
                  </a:cubicBezTo>
                  <a:cubicBezTo>
                    <a:pt x="1389" y="298"/>
                    <a:pt x="1067"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1" name="Google Shape;371;p5"/>
            <p:cNvSpPr/>
            <p:nvPr/>
          </p:nvSpPr>
          <p:spPr>
            <a:xfrm>
              <a:off x="7857346" y="4002005"/>
              <a:ext cx="91953" cy="91953"/>
            </a:xfrm>
            <a:custGeom>
              <a:avLst/>
              <a:gdLst/>
              <a:ahLst/>
              <a:cxnLst/>
              <a:rect l="l" t="t" r="r" b="b"/>
              <a:pathLst>
                <a:path w="2951" h="2951" fill="none" extrusionOk="0">
                  <a:moveTo>
                    <a:pt x="1" y="1463"/>
                  </a:moveTo>
                  <a:cubicBezTo>
                    <a:pt x="1" y="670"/>
                    <a:pt x="670" y="1"/>
                    <a:pt x="1488" y="1"/>
                  </a:cubicBezTo>
                  <a:cubicBezTo>
                    <a:pt x="2306" y="1"/>
                    <a:pt x="2951" y="670"/>
                    <a:pt x="2951" y="1463"/>
                  </a:cubicBezTo>
                  <a:cubicBezTo>
                    <a:pt x="2951" y="2281"/>
                    <a:pt x="2306" y="2951"/>
                    <a:pt x="1488" y="2951"/>
                  </a:cubicBezTo>
                  <a:cubicBezTo>
                    <a:pt x="670" y="2951"/>
                    <a:pt x="1" y="2281"/>
                    <a:pt x="1" y="146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2" name="Google Shape;372;p5"/>
            <p:cNvSpPr/>
            <p:nvPr/>
          </p:nvSpPr>
          <p:spPr>
            <a:xfrm>
              <a:off x="7882087" y="4026715"/>
              <a:ext cx="43281" cy="42533"/>
            </a:xfrm>
            <a:custGeom>
              <a:avLst/>
              <a:gdLst/>
              <a:ahLst/>
              <a:cxnLst/>
              <a:rect l="l" t="t" r="r" b="b"/>
              <a:pathLst>
                <a:path w="1389" h="1365" extrusionOk="0">
                  <a:moveTo>
                    <a:pt x="694" y="1"/>
                  </a:moveTo>
                  <a:cubicBezTo>
                    <a:pt x="298" y="1"/>
                    <a:pt x="0" y="298"/>
                    <a:pt x="0" y="670"/>
                  </a:cubicBezTo>
                  <a:cubicBezTo>
                    <a:pt x="0" y="1067"/>
                    <a:pt x="298" y="1364"/>
                    <a:pt x="694" y="1364"/>
                  </a:cubicBezTo>
                  <a:cubicBezTo>
                    <a:pt x="1066" y="1364"/>
                    <a:pt x="1388" y="1067"/>
                    <a:pt x="1388" y="670"/>
                  </a:cubicBezTo>
                  <a:cubicBezTo>
                    <a:pt x="1388" y="298"/>
                    <a:pt x="1066" y="1"/>
                    <a:pt x="69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3" name="Google Shape;373;p5"/>
            <p:cNvSpPr/>
            <p:nvPr/>
          </p:nvSpPr>
          <p:spPr>
            <a:xfrm>
              <a:off x="8545608" y="3948721"/>
              <a:ext cx="1134754" cy="175368"/>
            </a:xfrm>
            <a:custGeom>
              <a:avLst/>
              <a:gdLst/>
              <a:ahLst/>
              <a:cxnLst/>
              <a:rect l="l" t="t" r="r" b="b"/>
              <a:pathLst>
                <a:path w="36417" h="5628" fill="none" extrusionOk="0">
                  <a:moveTo>
                    <a:pt x="0" y="0"/>
                  </a:moveTo>
                  <a:lnTo>
                    <a:pt x="6049" y="0"/>
                  </a:lnTo>
                  <a:lnTo>
                    <a:pt x="8379" y="2330"/>
                  </a:lnTo>
                  <a:lnTo>
                    <a:pt x="11676" y="5627"/>
                  </a:lnTo>
                  <a:lnTo>
                    <a:pt x="36416" y="5627"/>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374" name="Google Shape;374;p5"/>
          <p:cNvGrpSpPr/>
          <p:nvPr/>
        </p:nvGrpSpPr>
        <p:grpSpPr>
          <a:xfrm>
            <a:off x="4664363" y="4961113"/>
            <a:ext cx="1520982" cy="302065"/>
            <a:chOff x="5642557" y="-150670"/>
            <a:chExt cx="1520982" cy="302065"/>
          </a:xfrm>
        </p:grpSpPr>
        <p:sp>
          <p:nvSpPr>
            <p:cNvPr id="375" name="Google Shape;375;p5"/>
            <p:cNvSpPr/>
            <p:nvPr/>
          </p:nvSpPr>
          <p:spPr>
            <a:xfrm>
              <a:off x="5736006" y="-104304"/>
              <a:ext cx="1335611" cy="209364"/>
            </a:xfrm>
            <a:custGeom>
              <a:avLst/>
              <a:gdLst/>
              <a:ahLst/>
              <a:cxnLst/>
              <a:rect l="l" t="t" r="r" b="b"/>
              <a:pathLst>
                <a:path w="42863" h="6719" fill="none" extrusionOk="0">
                  <a:moveTo>
                    <a:pt x="1" y="0"/>
                  </a:moveTo>
                  <a:lnTo>
                    <a:pt x="19064" y="0"/>
                  </a:lnTo>
                  <a:lnTo>
                    <a:pt x="25782" y="6718"/>
                  </a:lnTo>
                  <a:lnTo>
                    <a:pt x="42862" y="6718"/>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6" name="Google Shape;376;p5"/>
            <p:cNvSpPr/>
            <p:nvPr/>
          </p:nvSpPr>
          <p:spPr>
            <a:xfrm>
              <a:off x="7071586" y="59442"/>
              <a:ext cx="91953" cy="91953"/>
            </a:xfrm>
            <a:custGeom>
              <a:avLst/>
              <a:gdLst/>
              <a:ahLst/>
              <a:cxnLst/>
              <a:rect l="l" t="t" r="r" b="b"/>
              <a:pathLst>
                <a:path w="2951" h="2951" fill="none" extrusionOk="0">
                  <a:moveTo>
                    <a:pt x="2950" y="1463"/>
                  </a:moveTo>
                  <a:cubicBezTo>
                    <a:pt x="2950" y="2281"/>
                    <a:pt x="2281" y="2951"/>
                    <a:pt x="1463" y="2951"/>
                  </a:cubicBezTo>
                  <a:cubicBezTo>
                    <a:pt x="645" y="2951"/>
                    <a:pt x="0" y="2281"/>
                    <a:pt x="0" y="1463"/>
                  </a:cubicBezTo>
                  <a:cubicBezTo>
                    <a:pt x="0" y="670"/>
                    <a:pt x="645" y="1"/>
                    <a:pt x="1463" y="1"/>
                  </a:cubicBezTo>
                  <a:cubicBezTo>
                    <a:pt x="2281" y="1"/>
                    <a:pt x="2950" y="670"/>
                    <a:pt x="2950" y="146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7" name="Google Shape;377;p5"/>
            <p:cNvSpPr/>
            <p:nvPr/>
          </p:nvSpPr>
          <p:spPr>
            <a:xfrm>
              <a:off x="7095517" y="84152"/>
              <a:ext cx="43281" cy="42533"/>
            </a:xfrm>
            <a:custGeom>
              <a:avLst/>
              <a:gdLst/>
              <a:ahLst/>
              <a:cxnLst/>
              <a:rect l="l" t="t" r="r" b="b"/>
              <a:pathLst>
                <a:path w="1389" h="1365" extrusionOk="0">
                  <a:moveTo>
                    <a:pt x="695" y="1"/>
                  </a:moveTo>
                  <a:cubicBezTo>
                    <a:pt x="323" y="1"/>
                    <a:pt x="1" y="298"/>
                    <a:pt x="1" y="670"/>
                  </a:cubicBezTo>
                  <a:cubicBezTo>
                    <a:pt x="1" y="1067"/>
                    <a:pt x="323" y="1364"/>
                    <a:pt x="695" y="1364"/>
                  </a:cubicBezTo>
                  <a:cubicBezTo>
                    <a:pt x="1091" y="1364"/>
                    <a:pt x="1389" y="1067"/>
                    <a:pt x="1389" y="670"/>
                  </a:cubicBezTo>
                  <a:cubicBezTo>
                    <a:pt x="1389" y="298"/>
                    <a:pt x="1091" y="1"/>
                    <a:pt x="69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8" name="Google Shape;378;p5"/>
            <p:cNvSpPr/>
            <p:nvPr/>
          </p:nvSpPr>
          <p:spPr>
            <a:xfrm>
              <a:off x="5642557" y="-150670"/>
              <a:ext cx="91953" cy="92732"/>
            </a:xfrm>
            <a:custGeom>
              <a:avLst/>
              <a:gdLst/>
              <a:ahLst/>
              <a:cxnLst/>
              <a:rect l="l" t="t" r="r" b="b"/>
              <a:pathLst>
                <a:path w="2951" h="2976" fill="none" extrusionOk="0">
                  <a:moveTo>
                    <a:pt x="2950" y="1488"/>
                  </a:moveTo>
                  <a:cubicBezTo>
                    <a:pt x="2950" y="2306"/>
                    <a:pt x="2281" y="2976"/>
                    <a:pt x="1463" y="2976"/>
                  </a:cubicBezTo>
                  <a:cubicBezTo>
                    <a:pt x="645" y="2976"/>
                    <a:pt x="0" y="2306"/>
                    <a:pt x="0" y="1488"/>
                  </a:cubicBezTo>
                  <a:cubicBezTo>
                    <a:pt x="0" y="670"/>
                    <a:pt x="645" y="1"/>
                    <a:pt x="1463" y="1"/>
                  </a:cubicBezTo>
                  <a:cubicBezTo>
                    <a:pt x="2281" y="1"/>
                    <a:pt x="2950" y="670"/>
                    <a:pt x="2950" y="1488"/>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9" name="Google Shape;379;p5"/>
            <p:cNvSpPr/>
            <p:nvPr/>
          </p:nvSpPr>
          <p:spPr>
            <a:xfrm>
              <a:off x="5666488" y="-125929"/>
              <a:ext cx="43281" cy="43281"/>
            </a:xfrm>
            <a:custGeom>
              <a:avLst/>
              <a:gdLst/>
              <a:ahLst/>
              <a:cxnLst/>
              <a:rect l="l" t="t" r="r" b="b"/>
              <a:pathLst>
                <a:path w="1389" h="1389" extrusionOk="0">
                  <a:moveTo>
                    <a:pt x="695" y="0"/>
                  </a:moveTo>
                  <a:cubicBezTo>
                    <a:pt x="323" y="0"/>
                    <a:pt x="1" y="322"/>
                    <a:pt x="1" y="694"/>
                  </a:cubicBezTo>
                  <a:cubicBezTo>
                    <a:pt x="1" y="1066"/>
                    <a:pt x="323" y="1388"/>
                    <a:pt x="695" y="1388"/>
                  </a:cubicBezTo>
                  <a:cubicBezTo>
                    <a:pt x="1092" y="1388"/>
                    <a:pt x="1389" y="1066"/>
                    <a:pt x="1389" y="694"/>
                  </a:cubicBezTo>
                  <a:cubicBezTo>
                    <a:pt x="1389" y="322"/>
                    <a:pt x="1092"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380" name="Google Shape;380;p5"/>
          <p:cNvGrpSpPr/>
          <p:nvPr/>
        </p:nvGrpSpPr>
        <p:grpSpPr>
          <a:xfrm>
            <a:off x="1557957" y="-107958"/>
            <a:ext cx="1520982" cy="302065"/>
            <a:chOff x="5642557" y="-150670"/>
            <a:chExt cx="1520982" cy="302065"/>
          </a:xfrm>
        </p:grpSpPr>
        <p:sp>
          <p:nvSpPr>
            <p:cNvPr id="381" name="Google Shape;381;p5"/>
            <p:cNvSpPr/>
            <p:nvPr/>
          </p:nvSpPr>
          <p:spPr>
            <a:xfrm>
              <a:off x="5736006" y="-104304"/>
              <a:ext cx="1335611" cy="209364"/>
            </a:xfrm>
            <a:custGeom>
              <a:avLst/>
              <a:gdLst/>
              <a:ahLst/>
              <a:cxnLst/>
              <a:rect l="l" t="t" r="r" b="b"/>
              <a:pathLst>
                <a:path w="42863" h="6719" fill="none" extrusionOk="0">
                  <a:moveTo>
                    <a:pt x="1" y="0"/>
                  </a:moveTo>
                  <a:lnTo>
                    <a:pt x="19064" y="0"/>
                  </a:lnTo>
                  <a:lnTo>
                    <a:pt x="25782" y="6718"/>
                  </a:lnTo>
                  <a:lnTo>
                    <a:pt x="42862" y="6718"/>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2" name="Google Shape;382;p5"/>
            <p:cNvSpPr/>
            <p:nvPr/>
          </p:nvSpPr>
          <p:spPr>
            <a:xfrm>
              <a:off x="7071586" y="59442"/>
              <a:ext cx="91953" cy="91953"/>
            </a:xfrm>
            <a:custGeom>
              <a:avLst/>
              <a:gdLst/>
              <a:ahLst/>
              <a:cxnLst/>
              <a:rect l="l" t="t" r="r" b="b"/>
              <a:pathLst>
                <a:path w="2951" h="2951" fill="none" extrusionOk="0">
                  <a:moveTo>
                    <a:pt x="2950" y="1463"/>
                  </a:moveTo>
                  <a:cubicBezTo>
                    <a:pt x="2950" y="2281"/>
                    <a:pt x="2281" y="2951"/>
                    <a:pt x="1463" y="2951"/>
                  </a:cubicBezTo>
                  <a:cubicBezTo>
                    <a:pt x="645" y="2951"/>
                    <a:pt x="0" y="2281"/>
                    <a:pt x="0" y="1463"/>
                  </a:cubicBezTo>
                  <a:cubicBezTo>
                    <a:pt x="0" y="670"/>
                    <a:pt x="645" y="1"/>
                    <a:pt x="1463" y="1"/>
                  </a:cubicBezTo>
                  <a:cubicBezTo>
                    <a:pt x="2281" y="1"/>
                    <a:pt x="2950" y="670"/>
                    <a:pt x="2950" y="146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3" name="Google Shape;383;p5"/>
            <p:cNvSpPr/>
            <p:nvPr/>
          </p:nvSpPr>
          <p:spPr>
            <a:xfrm>
              <a:off x="7095517" y="84152"/>
              <a:ext cx="43281" cy="42533"/>
            </a:xfrm>
            <a:custGeom>
              <a:avLst/>
              <a:gdLst/>
              <a:ahLst/>
              <a:cxnLst/>
              <a:rect l="l" t="t" r="r" b="b"/>
              <a:pathLst>
                <a:path w="1389" h="1365" extrusionOk="0">
                  <a:moveTo>
                    <a:pt x="695" y="1"/>
                  </a:moveTo>
                  <a:cubicBezTo>
                    <a:pt x="323" y="1"/>
                    <a:pt x="1" y="298"/>
                    <a:pt x="1" y="670"/>
                  </a:cubicBezTo>
                  <a:cubicBezTo>
                    <a:pt x="1" y="1067"/>
                    <a:pt x="323" y="1364"/>
                    <a:pt x="695" y="1364"/>
                  </a:cubicBezTo>
                  <a:cubicBezTo>
                    <a:pt x="1091" y="1364"/>
                    <a:pt x="1389" y="1067"/>
                    <a:pt x="1389" y="670"/>
                  </a:cubicBezTo>
                  <a:cubicBezTo>
                    <a:pt x="1389" y="298"/>
                    <a:pt x="1091" y="1"/>
                    <a:pt x="69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4" name="Google Shape;384;p5"/>
            <p:cNvSpPr/>
            <p:nvPr/>
          </p:nvSpPr>
          <p:spPr>
            <a:xfrm>
              <a:off x="5642557" y="-150670"/>
              <a:ext cx="91953" cy="92732"/>
            </a:xfrm>
            <a:custGeom>
              <a:avLst/>
              <a:gdLst/>
              <a:ahLst/>
              <a:cxnLst/>
              <a:rect l="l" t="t" r="r" b="b"/>
              <a:pathLst>
                <a:path w="2951" h="2976" fill="none" extrusionOk="0">
                  <a:moveTo>
                    <a:pt x="2950" y="1488"/>
                  </a:moveTo>
                  <a:cubicBezTo>
                    <a:pt x="2950" y="2306"/>
                    <a:pt x="2281" y="2976"/>
                    <a:pt x="1463" y="2976"/>
                  </a:cubicBezTo>
                  <a:cubicBezTo>
                    <a:pt x="645" y="2976"/>
                    <a:pt x="0" y="2306"/>
                    <a:pt x="0" y="1488"/>
                  </a:cubicBezTo>
                  <a:cubicBezTo>
                    <a:pt x="0" y="670"/>
                    <a:pt x="645" y="1"/>
                    <a:pt x="1463" y="1"/>
                  </a:cubicBezTo>
                  <a:cubicBezTo>
                    <a:pt x="2281" y="1"/>
                    <a:pt x="2950" y="670"/>
                    <a:pt x="2950" y="1488"/>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5" name="Google Shape;385;p5"/>
            <p:cNvSpPr/>
            <p:nvPr/>
          </p:nvSpPr>
          <p:spPr>
            <a:xfrm>
              <a:off x="5666488" y="-125929"/>
              <a:ext cx="43281" cy="43281"/>
            </a:xfrm>
            <a:custGeom>
              <a:avLst/>
              <a:gdLst/>
              <a:ahLst/>
              <a:cxnLst/>
              <a:rect l="l" t="t" r="r" b="b"/>
              <a:pathLst>
                <a:path w="1389" h="1389" extrusionOk="0">
                  <a:moveTo>
                    <a:pt x="695" y="0"/>
                  </a:moveTo>
                  <a:cubicBezTo>
                    <a:pt x="323" y="0"/>
                    <a:pt x="1" y="322"/>
                    <a:pt x="1" y="694"/>
                  </a:cubicBezTo>
                  <a:cubicBezTo>
                    <a:pt x="1" y="1066"/>
                    <a:pt x="323" y="1388"/>
                    <a:pt x="695" y="1388"/>
                  </a:cubicBezTo>
                  <a:cubicBezTo>
                    <a:pt x="1092" y="1388"/>
                    <a:pt x="1389" y="1066"/>
                    <a:pt x="1389" y="694"/>
                  </a:cubicBezTo>
                  <a:cubicBezTo>
                    <a:pt x="1389" y="322"/>
                    <a:pt x="1092"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386" name="Google Shape;386;p5"/>
          <p:cNvGrpSpPr/>
          <p:nvPr/>
        </p:nvGrpSpPr>
        <p:grpSpPr>
          <a:xfrm>
            <a:off x="7855739" y="297302"/>
            <a:ext cx="883262" cy="242091"/>
            <a:chOff x="2300350" y="2601250"/>
            <a:chExt cx="2275275" cy="623625"/>
          </a:xfrm>
        </p:grpSpPr>
        <p:sp>
          <p:nvSpPr>
            <p:cNvPr id="387" name="Google Shape;387;p5"/>
            <p:cNvSpPr/>
            <p:nvPr/>
          </p:nvSpPr>
          <p:spPr>
            <a:xfrm>
              <a:off x="2300350" y="2601250"/>
              <a:ext cx="392100" cy="623625"/>
            </a:xfrm>
            <a:custGeom>
              <a:avLst/>
              <a:gdLst/>
              <a:ahLst/>
              <a:cxnLst/>
              <a:rect l="l" t="t" r="r" b="b"/>
              <a:pathLst>
                <a:path w="15684" h="24945" extrusionOk="0">
                  <a:moveTo>
                    <a:pt x="12720" y="0"/>
                  </a:moveTo>
                  <a:cubicBezTo>
                    <a:pt x="13337" y="0"/>
                    <a:pt x="14078" y="247"/>
                    <a:pt x="14572" y="741"/>
                  </a:cubicBezTo>
                  <a:cubicBezTo>
                    <a:pt x="15684" y="1852"/>
                    <a:pt x="15684" y="3581"/>
                    <a:pt x="14572" y="4569"/>
                  </a:cubicBezTo>
                  <a:lnTo>
                    <a:pt x="6792" y="12349"/>
                  </a:lnTo>
                  <a:lnTo>
                    <a:pt x="14572" y="20128"/>
                  </a:lnTo>
                  <a:cubicBezTo>
                    <a:pt x="15684" y="21240"/>
                    <a:pt x="15684" y="22845"/>
                    <a:pt x="14572" y="23957"/>
                  </a:cubicBezTo>
                  <a:cubicBezTo>
                    <a:pt x="13584" y="24944"/>
                    <a:pt x="11855" y="24944"/>
                    <a:pt x="10744" y="23957"/>
                  </a:cubicBezTo>
                  <a:lnTo>
                    <a:pt x="1112" y="14325"/>
                  </a:lnTo>
                  <a:cubicBezTo>
                    <a:pt x="1" y="13213"/>
                    <a:pt x="1" y="11484"/>
                    <a:pt x="1112" y="10496"/>
                  </a:cubicBezTo>
                  <a:lnTo>
                    <a:pt x="10744" y="741"/>
                  </a:lnTo>
                  <a:cubicBezTo>
                    <a:pt x="11361" y="247"/>
                    <a:pt x="11979" y="0"/>
                    <a:pt x="127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8" name="Google Shape;388;p5"/>
            <p:cNvSpPr/>
            <p:nvPr/>
          </p:nvSpPr>
          <p:spPr>
            <a:xfrm>
              <a:off x="2680075" y="2601250"/>
              <a:ext cx="389025" cy="623625"/>
            </a:xfrm>
            <a:custGeom>
              <a:avLst/>
              <a:gdLst/>
              <a:ahLst/>
              <a:cxnLst/>
              <a:rect l="l" t="t" r="r" b="b"/>
              <a:pathLst>
                <a:path w="15561" h="24945" extrusionOk="0">
                  <a:moveTo>
                    <a:pt x="12596" y="0"/>
                  </a:moveTo>
                  <a:cubicBezTo>
                    <a:pt x="13337" y="0"/>
                    <a:pt x="13955" y="247"/>
                    <a:pt x="14449" y="741"/>
                  </a:cubicBezTo>
                  <a:cubicBezTo>
                    <a:pt x="15560" y="1852"/>
                    <a:pt x="15560" y="3581"/>
                    <a:pt x="14449" y="4569"/>
                  </a:cubicBezTo>
                  <a:lnTo>
                    <a:pt x="6669" y="12349"/>
                  </a:lnTo>
                  <a:lnTo>
                    <a:pt x="14449" y="20128"/>
                  </a:lnTo>
                  <a:cubicBezTo>
                    <a:pt x="15560" y="21240"/>
                    <a:pt x="15560" y="22845"/>
                    <a:pt x="14449" y="23957"/>
                  </a:cubicBezTo>
                  <a:cubicBezTo>
                    <a:pt x="13461" y="24944"/>
                    <a:pt x="11732" y="24944"/>
                    <a:pt x="10621" y="23957"/>
                  </a:cubicBezTo>
                  <a:lnTo>
                    <a:pt x="988" y="14325"/>
                  </a:lnTo>
                  <a:cubicBezTo>
                    <a:pt x="1" y="13213"/>
                    <a:pt x="1" y="11484"/>
                    <a:pt x="988" y="10496"/>
                  </a:cubicBezTo>
                  <a:lnTo>
                    <a:pt x="10621" y="741"/>
                  </a:lnTo>
                  <a:cubicBezTo>
                    <a:pt x="11238"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9" name="Google Shape;389;p5"/>
            <p:cNvSpPr/>
            <p:nvPr/>
          </p:nvSpPr>
          <p:spPr>
            <a:xfrm>
              <a:off x="3056725" y="2601250"/>
              <a:ext cx="389000" cy="623625"/>
            </a:xfrm>
            <a:custGeom>
              <a:avLst/>
              <a:gdLst/>
              <a:ahLst/>
              <a:cxnLst/>
              <a:rect l="l" t="t" r="r" b="b"/>
              <a:pathLst>
                <a:path w="15560" h="24945" extrusionOk="0">
                  <a:moveTo>
                    <a:pt x="12596" y="0"/>
                  </a:moveTo>
                  <a:cubicBezTo>
                    <a:pt x="13337" y="0"/>
                    <a:pt x="13954" y="247"/>
                    <a:pt x="14448" y="741"/>
                  </a:cubicBezTo>
                  <a:cubicBezTo>
                    <a:pt x="15559" y="1852"/>
                    <a:pt x="15559" y="3581"/>
                    <a:pt x="14448" y="4569"/>
                  </a:cubicBezTo>
                  <a:lnTo>
                    <a:pt x="6792" y="12349"/>
                  </a:lnTo>
                  <a:lnTo>
                    <a:pt x="14448" y="20128"/>
                  </a:lnTo>
                  <a:cubicBezTo>
                    <a:pt x="15559" y="21240"/>
                    <a:pt x="15559" y="22845"/>
                    <a:pt x="14448" y="23957"/>
                  </a:cubicBezTo>
                  <a:cubicBezTo>
                    <a:pt x="13460" y="24944"/>
                    <a:pt x="11731" y="24944"/>
                    <a:pt x="10743" y="23957"/>
                  </a:cubicBezTo>
                  <a:lnTo>
                    <a:pt x="988" y="14325"/>
                  </a:lnTo>
                  <a:cubicBezTo>
                    <a:pt x="0" y="13213"/>
                    <a:pt x="0" y="11484"/>
                    <a:pt x="988" y="10496"/>
                  </a:cubicBezTo>
                  <a:lnTo>
                    <a:pt x="10743" y="741"/>
                  </a:lnTo>
                  <a:cubicBezTo>
                    <a:pt x="11237"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90" name="Google Shape;390;p5"/>
            <p:cNvSpPr/>
            <p:nvPr/>
          </p:nvSpPr>
          <p:spPr>
            <a:xfrm>
              <a:off x="3433350"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1" y="13213"/>
                    <a:pt x="1"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91" name="Google Shape;391;p5"/>
            <p:cNvSpPr/>
            <p:nvPr/>
          </p:nvSpPr>
          <p:spPr>
            <a:xfrm>
              <a:off x="3810000" y="2601250"/>
              <a:ext cx="389000" cy="623625"/>
            </a:xfrm>
            <a:custGeom>
              <a:avLst/>
              <a:gdLst/>
              <a:ahLst/>
              <a:cxnLst/>
              <a:rect l="l" t="t" r="r" b="b"/>
              <a:pathLst>
                <a:path w="15560" h="24945" extrusionOk="0">
                  <a:moveTo>
                    <a:pt x="12596" y="0"/>
                  </a:moveTo>
                  <a:cubicBezTo>
                    <a:pt x="13337" y="0"/>
                    <a:pt x="13954" y="247"/>
                    <a:pt x="14572" y="741"/>
                  </a:cubicBezTo>
                  <a:cubicBezTo>
                    <a:pt x="15559" y="1852"/>
                    <a:pt x="15559" y="3581"/>
                    <a:pt x="14572" y="4569"/>
                  </a:cubicBezTo>
                  <a:lnTo>
                    <a:pt x="6792" y="12349"/>
                  </a:lnTo>
                  <a:lnTo>
                    <a:pt x="14572" y="20128"/>
                  </a:lnTo>
                  <a:cubicBezTo>
                    <a:pt x="15559" y="21240"/>
                    <a:pt x="15559" y="22845"/>
                    <a:pt x="14572" y="23957"/>
                  </a:cubicBezTo>
                  <a:cubicBezTo>
                    <a:pt x="13460" y="24944"/>
                    <a:pt x="11731" y="24944"/>
                    <a:pt x="10743" y="23957"/>
                  </a:cubicBezTo>
                  <a:lnTo>
                    <a:pt x="988" y="14325"/>
                  </a:lnTo>
                  <a:cubicBezTo>
                    <a:pt x="0" y="13213"/>
                    <a:pt x="0" y="11484"/>
                    <a:pt x="988" y="10496"/>
                  </a:cubicBezTo>
                  <a:lnTo>
                    <a:pt x="10743" y="741"/>
                  </a:lnTo>
                  <a:cubicBezTo>
                    <a:pt x="11237" y="247"/>
                    <a:pt x="11978"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92" name="Google Shape;392;p5"/>
            <p:cNvSpPr/>
            <p:nvPr/>
          </p:nvSpPr>
          <p:spPr>
            <a:xfrm>
              <a:off x="4186625"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0" y="13213"/>
                    <a:pt x="0"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393" name="Google Shape;393;p5"/>
          <p:cNvGrpSpPr/>
          <p:nvPr/>
        </p:nvGrpSpPr>
        <p:grpSpPr>
          <a:xfrm rot="10800000">
            <a:off x="-214148" y="2709227"/>
            <a:ext cx="883262" cy="242091"/>
            <a:chOff x="2300350" y="2601250"/>
            <a:chExt cx="2275275" cy="623625"/>
          </a:xfrm>
        </p:grpSpPr>
        <p:sp>
          <p:nvSpPr>
            <p:cNvPr id="394" name="Google Shape;394;p5"/>
            <p:cNvSpPr/>
            <p:nvPr/>
          </p:nvSpPr>
          <p:spPr>
            <a:xfrm>
              <a:off x="2300350" y="2601250"/>
              <a:ext cx="392100" cy="623625"/>
            </a:xfrm>
            <a:custGeom>
              <a:avLst/>
              <a:gdLst/>
              <a:ahLst/>
              <a:cxnLst/>
              <a:rect l="l" t="t" r="r" b="b"/>
              <a:pathLst>
                <a:path w="15684" h="24945" extrusionOk="0">
                  <a:moveTo>
                    <a:pt x="12720" y="0"/>
                  </a:moveTo>
                  <a:cubicBezTo>
                    <a:pt x="13337" y="0"/>
                    <a:pt x="14078" y="247"/>
                    <a:pt x="14572" y="741"/>
                  </a:cubicBezTo>
                  <a:cubicBezTo>
                    <a:pt x="15684" y="1852"/>
                    <a:pt x="15684" y="3581"/>
                    <a:pt x="14572" y="4569"/>
                  </a:cubicBezTo>
                  <a:lnTo>
                    <a:pt x="6792" y="12349"/>
                  </a:lnTo>
                  <a:lnTo>
                    <a:pt x="14572" y="20128"/>
                  </a:lnTo>
                  <a:cubicBezTo>
                    <a:pt x="15684" y="21240"/>
                    <a:pt x="15684" y="22845"/>
                    <a:pt x="14572" y="23957"/>
                  </a:cubicBezTo>
                  <a:cubicBezTo>
                    <a:pt x="13584" y="24944"/>
                    <a:pt x="11855" y="24944"/>
                    <a:pt x="10744" y="23957"/>
                  </a:cubicBezTo>
                  <a:lnTo>
                    <a:pt x="1112" y="14325"/>
                  </a:lnTo>
                  <a:cubicBezTo>
                    <a:pt x="1" y="13213"/>
                    <a:pt x="1" y="11484"/>
                    <a:pt x="1112" y="10496"/>
                  </a:cubicBezTo>
                  <a:lnTo>
                    <a:pt x="10744" y="741"/>
                  </a:lnTo>
                  <a:cubicBezTo>
                    <a:pt x="11361" y="247"/>
                    <a:pt x="11979" y="0"/>
                    <a:pt x="127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95" name="Google Shape;395;p5"/>
            <p:cNvSpPr/>
            <p:nvPr/>
          </p:nvSpPr>
          <p:spPr>
            <a:xfrm>
              <a:off x="2680075" y="2601250"/>
              <a:ext cx="389025" cy="623625"/>
            </a:xfrm>
            <a:custGeom>
              <a:avLst/>
              <a:gdLst/>
              <a:ahLst/>
              <a:cxnLst/>
              <a:rect l="l" t="t" r="r" b="b"/>
              <a:pathLst>
                <a:path w="15561" h="24945" extrusionOk="0">
                  <a:moveTo>
                    <a:pt x="12596" y="0"/>
                  </a:moveTo>
                  <a:cubicBezTo>
                    <a:pt x="13337" y="0"/>
                    <a:pt x="13955" y="247"/>
                    <a:pt x="14449" y="741"/>
                  </a:cubicBezTo>
                  <a:cubicBezTo>
                    <a:pt x="15560" y="1852"/>
                    <a:pt x="15560" y="3581"/>
                    <a:pt x="14449" y="4569"/>
                  </a:cubicBezTo>
                  <a:lnTo>
                    <a:pt x="6669" y="12349"/>
                  </a:lnTo>
                  <a:lnTo>
                    <a:pt x="14449" y="20128"/>
                  </a:lnTo>
                  <a:cubicBezTo>
                    <a:pt x="15560" y="21240"/>
                    <a:pt x="15560" y="22845"/>
                    <a:pt x="14449" y="23957"/>
                  </a:cubicBezTo>
                  <a:cubicBezTo>
                    <a:pt x="13461" y="24944"/>
                    <a:pt x="11732" y="24944"/>
                    <a:pt x="10621" y="23957"/>
                  </a:cubicBezTo>
                  <a:lnTo>
                    <a:pt x="988" y="14325"/>
                  </a:lnTo>
                  <a:cubicBezTo>
                    <a:pt x="1" y="13213"/>
                    <a:pt x="1" y="11484"/>
                    <a:pt x="988" y="10496"/>
                  </a:cubicBezTo>
                  <a:lnTo>
                    <a:pt x="10621" y="741"/>
                  </a:lnTo>
                  <a:cubicBezTo>
                    <a:pt x="11238"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96" name="Google Shape;396;p5"/>
            <p:cNvSpPr/>
            <p:nvPr/>
          </p:nvSpPr>
          <p:spPr>
            <a:xfrm>
              <a:off x="3056725" y="2601250"/>
              <a:ext cx="389000" cy="623625"/>
            </a:xfrm>
            <a:custGeom>
              <a:avLst/>
              <a:gdLst/>
              <a:ahLst/>
              <a:cxnLst/>
              <a:rect l="l" t="t" r="r" b="b"/>
              <a:pathLst>
                <a:path w="15560" h="24945" extrusionOk="0">
                  <a:moveTo>
                    <a:pt x="12596" y="0"/>
                  </a:moveTo>
                  <a:cubicBezTo>
                    <a:pt x="13337" y="0"/>
                    <a:pt x="13954" y="247"/>
                    <a:pt x="14448" y="741"/>
                  </a:cubicBezTo>
                  <a:cubicBezTo>
                    <a:pt x="15559" y="1852"/>
                    <a:pt x="15559" y="3581"/>
                    <a:pt x="14448" y="4569"/>
                  </a:cubicBezTo>
                  <a:lnTo>
                    <a:pt x="6792" y="12349"/>
                  </a:lnTo>
                  <a:lnTo>
                    <a:pt x="14448" y="20128"/>
                  </a:lnTo>
                  <a:cubicBezTo>
                    <a:pt x="15559" y="21240"/>
                    <a:pt x="15559" y="22845"/>
                    <a:pt x="14448" y="23957"/>
                  </a:cubicBezTo>
                  <a:cubicBezTo>
                    <a:pt x="13460" y="24944"/>
                    <a:pt x="11731" y="24944"/>
                    <a:pt x="10743" y="23957"/>
                  </a:cubicBezTo>
                  <a:lnTo>
                    <a:pt x="988" y="14325"/>
                  </a:lnTo>
                  <a:cubicBezTo>
                    <a:pt x="0" y="13213"/>
                    <a:pt x="0" y="11484"/>
                    <a:pt x="988" y="10496"/>
                  </a:cubicBezTo>
                  <a:lnTo>
                    <a:pt x="10743" y="741"/>
                  </a:lnTo>
                  <a:cubicBezTo>
                    <a:pt x="11237"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97" name="Google Shape;397;p5"/>
            <p:cNvSpPr/>
            <p:nvPr/>
          </p:nvSpPr>
          <p:spPr>
            <a:xfrm>
              <a:off x="3433350"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1" y="13213"/>
                    <a:pt x="1"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98" name="Google Shape;398;p5"/>
            <p:cNvSpPr/>
            <p:nvPr/>
          </p:nvSpPr>
          <p:spPr>
            <a:xfrm>
              <a:off x="3810000" y="2601250"/>
              <a:ext cx="389000" cy="623625"/>
            </a:xfrm>
            <a:custGeom>
              <a:avLst/>
              <a:gdLst/>
              <a:ahLst/>
              <a:cxnLst/>
              <a:rect l="l" t="t" r="r" b="b"/>
              <a:pathLst>
                <a:path w="15560" h="24945" extrusionOk="0">
                  <a:moveTo>
                    <a:pt x="12596" y="0"/>
                  </a:moveTo>
                  <a:cubicBezTo>
                    <a:pt x="13337" y="0"/>
                    <a:pt x="13954" y="247"/>
                    <a:pt x="14572" y="741"/>
                  </a:cubicBezTo>
                  <a:cubicBezTo>
                    <a:pt x="15559" y="1852"/>
                    <a:pt x="15559" y="3581"/>
                    <a:pt x="14572" y="4569"/>
                  </a:cubicBezTo>
                  <a:lnTo>
                    <a:pt x="6792" y="12349"/>
                  </a:lnTo>
                  <a:lnTo>
                    <a:pt x="14572" y="20128"/>
                  </a:lnTo>
                  <a:cubicBezTo>
                    <a:pt x="15559" y="21240"/>
                    <a:pt x="15559" y="22845"/>
                    <a:pt x="14572" y="23957"/>
                  </a:cubicBezTo>
                  <a:cubicBezTo>
                    <a:pt x="13460" y="24944"/>
                    <a:pt x="11731" y="24944"/>
                    <a:pt x="10743" y="23957"/>
                  </a:cubicBezTo>
                  <a:lnTo>
                    <a:pt x="988" y="14325"/>
                  </a:lnTo>
                  <a:cubicBezTo>
                    <a:pt x="0" y="13213"/>
                    <a:pt x="0" y="11484"/>
                    <a:pt x="988" y="10496"/>
                  </a:cubicBezTo>
                  <a:lnTo>
                    <a:pt x="10743" y="741"/>
                  </a:lnTo>
                  <a:cubicBezTo>
                    <a:pt x="11237" y="247"/>
                    <a:pt x="11978"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99" name="Google Shape;399;p5"/>
            <p:cNvSpPr/>
            <p:nvPr/>
          </p:nvSpPr>
          <p:spPr>
            <a:xfrm>
              <a:off x="4186625"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0" y="13213"/>
                    <a:pt x="0"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400" name="Google Shape;400;p5"/>
          <p:cNvSpPr/>
          <p:nvPr/>
        </p:nvSpPr>
        <p:spPr>
          <a:xfrm rot="5400000" flipH="1">
            <a:off x="8198089" y="4102751"/>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401" name="Google Shape;401;p5"/>
          <p:cNvGrpSpPr/>
          <p:nvPr/>
        </p:nvGrpSpPr>
        <p:grpSpPr>
          <a:xfrm rot="10800000" flipH="1">
            <a:off x="8250449" y="4623928"/>
            <a:ext cx="883262" cy="242091"/>
            <a:chOff x="2300350" y="2601250"/>
            <a:chExt cx="2275275" cy="623625"/>
          </a:xfrm>
        </p:grpSpPr>
        <p:sp>
          <p:nvSpPr>
            <p:cNvPr id="402" name="Google Shape;402;p5"/>
            <p:cNvSpPr/>
            <p:nvPr/>
          </p:nvSpPr>
          <p:spPr>
            <a:xfrm>
              <a:off x="2300350" y="2601250"/>
              <a:ext cx="392100" cy="623625"/>
            </a:xfrm>
            <a:custGeom>
              <a:avLst/>
              <a:gdLst/>
              <a:ahLst/>
              <a:cxnLst/>
              <a:rect l="l" t="t" r="r" b="b"/>
              <a:pathLst>
                <a:path w="15684" h="24945" extrusionOk="0">
                  <a:moveTo>
                    <a:pt x="12720" y="0"/>
                  </a:moveTo>
                  <a:cubicBezTo>
                    <a:pt x="13337" y="0"/>
                    <a:pt x="14078" y="247"/>
                    <a:pt x="14572" y="741"/>
                  </a:cubicBezTo>
                  <a:cubicBezTo>
                    <a:pt x="15684" y="1852"/>
                    <a:pt x="15684" y="3581"/>
                    <a:pt x="14572" y="4569"/>
                  </a:cubicBezTo>
                  <a:lnTo>
                    <a:pt x="6792" y="12349"/>
                  </a:lnTo>
                  <a:lnTo>
                    <a:pt x="14572" y="20128"/>
                  </a:lnTo>
                  <a:cubicBezTo>
                    <a:pt x="15684" y="21240"/>
                    <a:pt x="15684" y="22845"/>
                    <a:pt x="14572" y="23957"/>
                  </a:cubicBezTo>
                  <a:cubicBezTo>
                    <a:pt x="13584" y="24944"/>
                    <a:pt x="11855" y="24944"/>
                    <a:pt x="10744" y="23957"/>
                  </a:cubicBezTo>
                  <a:lnTo>
                    <a:pt x="1112" y="14325"/>
                  </a:lnTo>
                  <a:cubicBezTo>
                    <a:pt x="1" y="13213"/>
                    <a:pt x="1" y="11484"/>
                    <a:pt x="1112" y="10496"/>
                  </a:cubicBezTo>
                  <a:lnTo>
                    <a:pt x="10744" y="741"/>
                  </a:lnTo>
                  <a:cubicBezTo>
                    <a:pt x="11361" y="247"/>
                    <a:pt x="11979" y="0"/>
                    <a:pt x="127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03" name="Google Shape;403;p5"/>
            <p:cNvSpPr/>
            <p:nvPr/>
          </p:nvSpPr>
          <p:spPr>
            <a:xfrm>
              <a:off x="2680075" y="2601250"/>
              <a:ext cx="389025" cy="623625"/>
            </a:xfrm>
            <a:custGeom>
              <a:avLst/>
              <a:gdLst/>
              <a:ahLst/>
              <a:cxnLst/>
              <a:rect l="l" t="t" r="r" b="b"/>
              <a:pathLst>
                <a:path w="15561" h="24945" extrusionOk="0">
                  <a:moveTo>
                    <a:pt x="12596" y="0"/>
                  </a:moveTo>
                  <a:cubicBezTo>
                    <a:pt x="13337" y="0"/>
                    <a:pt x="13955" y="247"/>
                    <a:pt x="14449" y="741"/>
                  </a:cubicBezTo>
                  <a:cubicBezTo>
                    <a:pt x="15560" y="1852"/>
                    <a:pt x="15560" y="3581"/>
                    <a:pt x="14449" y="4569"/>
                  </a:cubicBezTo>
                  <a:lnTo>
                    <a:pt x="6669" y="12349"/>
                  </a:lnTo>
                  <a:lnTo>
                    <a:pt x="14449" y="20128"/>
                  </a:lnTo>
                  <a:cubicBezTo>
                    <a:pt x="15560" y="21240"/>
                    <a:pt x="15560" y="22845"/>
                    <a:pt x="14449" y="23957"/>
                  </a:cubicBezTo>
                  <a:cubicBezTo>
                    <a:pt x="13461" y="24944"/>
                    <a:pt x="11732" y="24944"/>
                    <a:pt x="10621" y="23957"/>
                  </a:cubicBezTo>
                  <a:lnTo>
                    <a:pt x="988" y="14325"/>
                  </a:lnTo>
                  <a:cubicBezTo>
                    <a:pt x="1" y="13213"/>
                    <a:pt x="1" y="11484"/>
                    <a:pt x="988" y="10496"/>
                  </a:cubicBezTo>
                  <a:lnTo>
                    <a:pt x="10621" y="741"/>
                  </a:lnTo>
                  <a:cubicBezTo>
                    <a:pt x="11238"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04" name="Google Shape;404;p5"/>
            <p:cNvSpPr/>
            <p:nvPr/>
          </p:nvSpPr>
          <p:spPr>
            <a:xfrm>
              <a:off x="3056725" y="2601250"/>
              <a:ext cx="389000" cy="623625"/>
            </a:xfrm>
            <a:custGeom>
              <a:avLst/>
              <a:gdLst/>
              <a:ahLst/>
              <a:cxnLst/>
              <a:rect l="l" t="t" r="r" b="b"/>
              <a:pathLst>
                <a:path w="15560" h="24945" extrusionOk="0">
                  <a:moveTo>
                    <a:pt x="12596" y="0"/>
                  </a:moveTo>
                  <a:cubicBezTo>
                    <a:pt x="13337" y="0"/>
                    <a:pt x="13954" y="247"/>
                    <a:pt x="14448" y="741"/>
                  </a:cubicBezTo>
                  <a:cubicBezTo>
                    <a:pt x="15559" y="1852"/>
                    <a:pt x="15559" y="3581"/>
                    <a:pt x="14448" y="4569"/>
                  </a:cubicBezTo>
                  <a:lnTo>
                    <a:pt x="6792" y="12349"/>
                  </a:lnTo>
                  <a:lnTo>
                    <a:pt x="14448" y="20128"/>
                  </a:lnTo>
                  <a:cubicBezTo>
                    <a:pt x="15559" y="21240"/>
                    <a:pt x="15559" y="22845"/>
                    <a:pt x="14448" y="23957"/>
                  </a:cubicBezTo>
                  <a:cubicBezTo>
                    <a:pt x="13460" y="24944"/>
                    <a:pt x="11731" y="24944"/>
                    <a:pt x="10743" y="23957"/>
                  </a:cubicBezTo>
                  <a:lnTo>
                    <a:pt x="988" y="14325"/>
                  </a:lnTo>
                  <a:cubicBezTo>
                    <a:pt x="0" y="13213"/>
                    <a:pt x="0" y="11484"/>
                    <a:pt x="988" y="10496"/>
                  </a:cubicBezTo>
                  <a:lnTo>
                    <a:pt x="10743" y="741"/>
                  </a:lnTo>
                  <a:cubicBezTo>
                    <a:pt x="11237"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05" name="Google Shape;405;p5"/>
            <p:cNvSpPr/>
            <p:nvPr/>
          </p:nvSpPr>
          <p:spPr>
            <a:xfrm>
              <a:off x="3433350"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1" y="13213"/>
                    <a:pt x="1"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06" name="Google Shape;406;p5"/>
            <p:cNvSpPr/>
            <p:nvPr/>
          </p:nvSpPr>
          <p:spPr>
            <a:xfrm>
              <a:off x="3810000" y="2601250"/>
              <a:ext cx="389000" cy="623625"/>
            </a:xfrm>
            <a:custGeom>
              <a:avLst/>
              <a:gdLst/>
              <a:ahLst/>
              <a:cxnLst/>
              <a:rect l="l" t="t" r="r" b="b"/>
              <a:pathLst>
                <a:path w="15560" h="24945" extrusionOk="0">
                  <a:moveTo>
                    <a:pt x="12596" y="0"/>
                  </a:moveTo>
                  <a:cubicBezTo>
                    <a:pt x="13337" y="0"/>
                    <a:pt x="13954" y="247"/>
                    <a:pt x="14572" y="741"/>
                  </a:cubicBezTo>
                  <a:cubicBezTo>
                    <a:pt x="15559" y="1852"/>
                    <a:pt x="15559" y="3581"/>
                    <a:pt x="14572" y="4569"/>
                  </a:cubicBezTo>
                  <a:lnTo>
                    <a:pt x="6792" y="12349"/>
                  </a:lnTo>
                  <a:lnTo>
                    <a:pt x="14572" y="20128"/>
                  </a:lnTo>
                  <a:cubicBezTo>
                    <a:pt x="15559" y="21240"/>
                    <a:pt x="15559" y="22845"/>
                    <a:pt x="14572" y="23957"/>
                  </a:cubicBezTo>
                  <a:cubicBezTo>
                    <a:pt x="13460" y="24944"/>
                    <a:pt x="11731" y="24944"/>
                    <a:pt x="10743" y="23957"/>
                  </a:cubicBezTo>
                  <a:lnTo>
                    <a:pt x="988" y="14325"/>
                  </a:lnTo>
                  <a:cubicBezTo>
                    <a:pt x="0" y="13213"/>
                    <a:pt x="0" y="11484"/>
                    <a:pt x="988" y="10496"/>
                  </a:cubicBezTo>
                  <a:lnTo>
                    <a:pt x="10743" y="741"/>
                  </a:lnTo>
                  <a:cubicBezTo>
                    <a:pt x="11237" y="247"/>
                    <a:pt x="11978"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07" name="Google Shape;407;p5"/>
            <p:cNvSpPr/>
            <p:nvPr/>
          </p:nvSpPr>
          <p:spPr>
            <a:xfrm>
              <a:off x="4186625"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0" y="13213"/>
                    <a:pt x="0"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08"/>
        <p:cNvGrpSpPr/>
        <p:nvPr/>
      </p:nvGrpSpPr>
      <p:grpSpPr>
        <a:xfrm>
          <a:off x="0" y="0"/>
          <a:ext cx="0" cy="0"/>
          <a:chOff x="0" y="0"/>
          <a:chExt cx="0" cy="0"/>
        </a:xfrm>
      </p:grpSpPr>
      <p:grpSp>
        <p:nvGrpSpPr>
          <p:cNvPr id="409" name="Google Shape;409;p6"/>
          <p:cNvGrpSpPr/>
          <p:nvPr/>
        </p:nvGrpSpPr>
        <p:grpSpPr>
          <a:xfrm>
            <a:off x="-24" y="-27"/>
            <a:ext cx="9143711" cy="5143338"/>
            <a:chOff x="597550" y="708125"/>
            <a:chExt cx="6449225" cy="4193850"/>
          </a:xfrm>
        </p:grpSpPr>
        <p:sp>
          <p:nvSpPr>
            <p:cNvPr id="410" name="Google Shape;410;p6"/>
            <p:cNvSpPr/>
            <p:nvPr/>
          </p:nvSpPr>
          <p:spPr>
            <a:xfrm>
              <a:off x="597550" y="489360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11" name="Google Shape;411;p6"/>
            <p:cNvSpPr/>
            <p:nvPr/>
          </p:nvSpPr>
          <p:spPr>
            <a:xfrm>
              <a:off x="597550" y="478037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12" name="Google Shape;412;p6"/>
            <p:cNvSpPr/>
            <p:nvPr/>
          </p:nvSpPr>
          <p:spPr>
            <a:xfrm>
              <a:off x="597550" y="466715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13" name="Google Shape;413;p6"/>
            <p:cNvSpPr/>
            <p:nvPr/>
          </p:nvSpPr>
          <p:spPr>
            <a:xfrm>
              <a:off x="597550" y="45539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14" name="Google Shape;414;p6"/>
            <p:cNvSpPr/>
            <p:nvPr/>
          </p:nvSpPr>
          <p:spPr>
            <a:xfrm>
              <a:off x="597550" y="44414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15" name="Google Shape;415;p6"/>
            <p:cNvSpPr/>
            <p:nvPr/>
          </p:nvSpPr>
          <p:spPr>
            <a:xfrm>
              <a:off x="597550" y="43282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16" name="Google Shape;416;p6"/>
            <p:cNvSpPr/>
            <p:nvPr/>
          </p:nvSpPr>
          <p:spPr>
            <a:xfrm>
              <a:off x="597550" y="421502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17" name="Google Shape;417;p6"/>
            <p:cNvSpPr/>
            <p:nvPr/>
          </p:nvSpPr>
          <p:spPr>
            <a:xfrm>
              <a:off x="597550" y="410180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18" name="Google Shape;418;p6"/>
            <p:cNvSpPr/>
            <p:nvPr/>
          </p:nvSpPr>
          <p:spPr>
            <a:xfrm>
              <a:off x="597550" y="398857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19" name="Google Shape;419;p6"/>
            <p:cNvSpPr/>
            <p:nvPr/>
          </p:nvSpPr>
          <p:spPr>
            <a:xfrm>
              <a:off x="597550" y="38753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20" name="Google Shape;420;p6"/>
            <p:cNvSpPr/>
            <p:nvPr/>
          </p:nvSpPr>
          <p:spPr>
            <a:xfrm>
              <a:off x="597550" y="37621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21" name="Google Shape;421;p6"/>
            <p:cNvSpPr/>
            <p:nvPr/>
          </p:nvSpPr>
          <p:spPr>
            <a:xfrm>
              <a:off x="597550" y="3649650"/>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22" name="Google Shape;422;p6"/>
            <p:cNvSpPr/>
            <p:nvPr/>
          </p:nvSpPr>
          <p:spPr>
            <a:xfrm>
              <a:off x="597550" y="3536425"/>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23" name="Google Shape;423;p6"/>
            <p:cNvSpPr/>
            <p:nvPr/>
          </p:nvSpPr>
          <p:spPr>
            <a:xfrm>
              <a:off x="597550" y="3423225"/>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24" name="Google Shape;424;p6"/>
            <p:cNvSpPr/>
            <p:nvPr/>
          </p:nvSpPr>
          <p:spPr>
            <a:xfrm>
              <a:off x="597550" y="3310000"/>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25" name="Google Shape;425;p6"/>
            <p:cNvSpPr/>
            <p:nvPr/>
          </p:nvSpPr>
          <p:spPr>
            <a:xfrm>
              <a:off x="597550" y="3196775"/>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26" name="Google Shape;426;p6"/>
            <p:cNvSpPr/>
            <p:nvPr/>
          </p:nvSpPr>
          <p:spPr>
            <a:xfrm>
              <a:off x="597550" y="30835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27" name="Google Shape;427;p6"/>
            <p:cNvSpPr/>
            <p:nvPr/>
          </p:nvSpPr>
          <p:spPr>
            <a:xfrm>
              <a:off x="597550" y="29703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28" name="Google Shape;428;p6"/>
            <p:cNvSpPr/>
            <p:nvPr/>
          </p:nvSpPr>
          <p:spPr>
            <a:xfrm>
              <a:off x="597550" y="2857850"/>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29" name="Google Shape;429;p6"/>
            <p:cNvSpPr/>
            <p:nvPr/>
          </p:nvSpPr>
          <p:spPr>
            <a:xfrm>
              <a:off x="597550" y="2744625"/>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30" name="Google Shape;430;p6"/>
            <p:cNvSpPr/>
            <p:nvPr/>
          </p:nvSpPr>
          <p:spPr>
            <a:xfrm>
              <a:off x="597550" y="263140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31" name="Google Shape;431;p6"/>
            <p:cNvSpPr/>
            <p:nvPr/>
          </p:nvSpPr>
          <p:spPr>
            <a:xfrm>
              <a:off x="597550" y="251817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32" name="Google Shape;432;p6"/>
            <p:cNvSpPr/>
            <p:nvPr/>
          </p:nvSpPr>
          <p:spPr>
            <a:xfrm>
              <a:off x="597550" y="240495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33" name="Google Shape;433;p6"/>
            <p:cNvSpPr/>
            <p:nvPr/>
          </p:nvSpPr>
          <p:spPr>
            <a:xfrm>
              <a:off x="597550" y="22917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34" name="Google Shape;434;p6"/>
            <p:cNvSpPr/>
            <p:nvPr/>
          </p:nvSpPr>
          <p:spPr>
            <a:xfrm>
              <a:off x="597550" y="21792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35" name="Google Shape;435;p6"/>
            <p:cNvSpPr/>
            <p:nvPr/>
          </p:nvSpPr>
          <p:spPr>
            <a:xfrm>
              <a:off x="597550" y="20660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36" name="Google Shape;436;p6"/>
            <p:cNvSpPr/>
            <p:nvPr/>
          </p:nvSpPr>
          <p:spPr>
            <a:xfrm>
              <a:off x="597550" y="1952825"/>
              <a:ext cx="6449225" cy="7625"/>
            </a:xfrm>
            <a:custGeom>
              <a:avLst/>
              <a:gdLst/>
              <a:ahLst/>
              <a:cxnLst/>
              <a:rect l="l" t="t" r="r" b="b"/>
              <a:pathLst>
                <a:path w="257969" h="305" extrusionOk="0">
                  <a:moveTo>
                    <a:pt x="0" y="1"/>
                  </a:moveTo>
                  <a:lnTo>
                    <a:pt x="257969" y="1"/>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37" name="Google Shape;437;p6"/>
            <p:cNvSpPr/>
            <p:nvPr/>
          </p:nvSpPr>
          <p:spPr>
            <a:xfrm>
              <a:off x="597550" y="183960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38" name="Google Shape;438;p6"/>
            <p:cNvSpPr/>
            <p:nvPr/>
          </p:nvSpPr>
          <p:spPr>
            <a:xfrm>
              <a:off x="597550" y="172637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39" name="Google Shape;439;p6"/>
            <p:cNvSpPr/>
            <p:nvPr/>
          </p:nvSpPr>
          <p:spPr>
            <a:xfrm>
              <a:off x="597550" y="161315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40" name="Google Shape;440;p6"/>
            <p:cNvSpPr/>
            <p:nvPr/>
          </p:nvSpPr>
          <p:spPr>
            <a:xfrm>
              <a:off x="597550" y="14999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41" name="Google Shape;441;p6"/>
            <p:cNvSpPr/>
            <p:nvPr/>
          </p:nvSpPr>
          <p:spPr>
            <a:xfrm>
              <a:off x="597550" y="13874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42" name="Google Shape;442;p6"/>
            <p:cNvSpPr/>
            <p:nvPr/>
          </p:nvSpPr>
          <p:spPr>
            <a:xfrm>
              <a:off x="597550" y="12742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43" name="Google Shape;443;p6"/>
            <p:cNvSpPr/>
            <p:nvPr/>
          </p:nvSpPr>
          <p:spPr>
            <a:xfrm>
              <a:off x="597550" y="11610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44" name="Google Shape;444;p6"/>
            <p:cNvSpPr/>
            <p:nvPr/>
          </p:nvSpPr>
          <p:spPr>
            <a:xfrm>
              <a:off x="597550" y="104780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45" name="Google Shape;445;p6"/>
            <p:cNvSpPr/>
            <p:nvPr/>
          </p:nvSpPr>
          <p:spPr>
            <a:xfrm>
              <a:off x="597550" y="93457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46" name="Google Shape;446;p6"/>
            <p:cNvSpPr/>
            <p:nvPr/>
          </p:nvSpPr>
          <p:spPr>
            <a:xfrm>
              <a:off x="597550" y="8213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47" name="Google Shape;447;p6"/>
            <p:cNvSpPr/>
            <p:nvPr/>
          </p:nvSpPr>
          <p:spPr>
            <a:xfrm>
              <a:off x="597550" y="70812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448" name="Google Shape;448;p6"/>
          <p:cNvSpPr txBox="1">
            <a:spLocks noGrp="1"/>
          </p:cNvSpPr>
          <p:nvPr>
            <p:ph type="title"/>
          </p:nvPr>
        </p:nvSpPr>
        <p:spPr>
          <a:xfrm>
            <a:off x="713100" y="539400"/>
            <a:ext cx="7717800" cy="572700"/>
          </a:xfrm>
          <a:prstGeom prst="rect">
            <a:avLst/>
          </a:prstGeom>
          <a:effectLst>
            <a:outerShdw blurRad="142875" algn="bl" rotWithShape="0">
              <a:schemeClr val="accent2">
                <a:alpha val="40000"/>
              </a:schemeClr>
            </a:outerShdw>
          </a:effectLst>
        </p:spPr>
        <p:txBody>
          <a:bodyPr spcFirstLastPara="1" wrap="square" lIns="91425" tIns="91425" rIns="91425" bIns="91425" anchor="ctr" anchorCtr="0">
            <a:noAutofit/>
          </a:bodyPr>
          <a:lstStyle>
            <a:lvl1pPr lvl="0" algn="ctr">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449" name="Google Shape;449;p6"/>
          <p:cNvSpPr/>
          <p:nvPr/>
        </p:nvSpPr>
        <p:spPr>
          <a:xfrm rot="5400000">
            <a:off x="8206162" y="-348811"/>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450" name="Google Shape;450;p6"/>
          <p:cNvGrpSpPr/>
          <p:nvPr/>
        </p:nvGrpSpPr>
        <p:grpSpPr>
          <a:xfrm>
            <a:off x="494301" y="4792125"/>
            <a:ext cx="1252897" cy="51000"/>
            <a:chOff x="2915381" y="4104819"/>
            <a:chExt cx="1252897" cy="51000"/>
          </a:xfrm>
        </p:grpSpPr>
        <p:sp>
          <p:nvSpPr>
            <p:cNvPr id="451" name="Google Shape;451;p6"/>
            <p:cNvSpPr/>
            <p:nvPr/>
          </p:nvSpPr>
          <p:spPr>
            <a:xfrm>
              <a:off x="2915381"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52" name="Google Shape;452;p6"/>
            <p:cNvSpPr/>
            <p:nvPr/>
          </p:nvSpPr>
          <p:spPr>
            <a:xfrm>
              <a:off x="3007850"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53" name="Google Shape;453;p6"/>
            <p:cNvSpPr/>
            <p:nvPr/>
          </p:nvSpPr>
          <p:spPr>
            <a:xfrm>
              <a:off x="3100319"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54" name="Google Shape;454;p6"/>
            <p:cNvSpPr/>
            <p:nvPr/>
          </p:nvSpPr>
          <p:spPr>
            <a:xfrm>
              <a:off x="3192788"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55" name="Google Shape;455;p6"/>
            <p:cNvSpPr/>
            <p:nvPr/>
          </p:nvSpPr>
          <p:spPr>
            <a:xfrm>
              <a:off x="3285257"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56" name="Google Shape;456;p6"/>
            <p:cNvSpPr/>
            <p:nvPr/>
          </p:nvSpPr>
          <p:spPr>
            <a:xfrm>
              <a:off x="3377726"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57" name="Google Shape;457;p6"/>
            <p:cNvSpPr/>
            <p:nvPr/>
          </p:nvSpPr>
          <p:spPr>
            <a:xfrm>
              <a:off x="3470195"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58" name="Google Shape;458;p6"/>
            <p:cNvSpPr/>
            <p:nvPr/>
          </p:nvSpPr>
          <p:spPr>
            <a:xfrm>
              <a:off x="3562664"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59" name="Google Shape;459;p6"/>
            <p:cNvSpPr/>
            <p:nvPr/>
          </p:nvSpPr>
          <p:spPr>
            <a:xfrm>
              <a:off x="3655133"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60" name="Google Shape;460;p6"/>
            <p:cNvSpPr/>
            <p:nvPr/>
          </p:nvSpPr>
          <p:spPr>
            <a:xfrm>
              <a:off x="3747602"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61" name="Google Shape;461;p6"/>
            <p:cNvSpPr/>
            <p:nvPr/>
          </p:nvSpPr>
          <p:spPr>
            <a:xfrm>
              <a:off x="3840077"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62" name="Google Shape;462;p6"/>
            <p:cNvSpPr/>
            <p:nvPr/>
          </p:nvSpPr>
          <p:spPr>
            <a:xfrm>
              <a:off x="3932477"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63" name="Google Shape;463;p6"/>
            <p:cNvSpPr/>
            <p:nvPr/>
          </p:nvSpPr>
          <p:spPr>
            <a:xfrm>
              <a:off x="4024877"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64" name="Google Shape;464;p6"/>
            <p:cNvSpPr/>
            <p:nvPr/>
          </p:nvSpPr>
          <p:spPr>
            <a:xfrm>
              <a:off x="4117277"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465" name="Google Shape;465;p6"/>
          <p:cNvSpPr/>
          <p:nvPr/>
        </p:nvSpPr>
        <p:spPr>
          <a:xfrm rot="10800000">
            <a:off x="8557211" y="4011475"/>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466" name="Google Shape;466;p6"/>
          <p:cNvGrpSpPr/>
          <p:nvPr/>
        </p:nvGrpSpPr>
        <p:grpSpPr>
          <a:xfrm rot="5400000">
            <a:off x="8520259" y="4079074"/>
            <a:ext cx="302065" cy="1520982"/>
            <a:chOff x="-108754" y="2690919"/>
            <a:chExt cx="302065" cy="1520982"/>
          </a:xfrm>
        </p:grpSpPr>
        <p:sp>
          <p:nvSpPr>
            <p:cNvPr id="467" name="Google Shape;467;p6"/>
            <p:cNvSpPr/>
            <p:nvPr/>
          </p:nvSpPr>
          <p:spPr>
            <a:xfrm>
              <a:off x="-62388" y="2782841"/>
              <a:ext cx="209364" cy="1335580"/>
            </a:xfrm>
            <a:custGeom>
              <a:avLst/>
              <a:gdLst/>
              <a:ahLst/>
              <a:cxnLst/>
              <a:rect l="l" t="t" r="r" b="b"/>
              <a:pathLst>
                <a:path w="6719" h="42862" fill="none" extrusionOk="0">
                  <a:moveTo>
                    <a:pt x="0" y="42862"/>
                  </a:moveTo>
                  <a:lnTo>
                    <a:pt x="0" y="23799"/>
                  </a:lnTo>
                  <a:lnTo>
                    <a:pt x="6718" y="17056"/>
                  </a:lnTo>
                  <a:lnTo>
                    <a:pt x="6718" y="1"/>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68" name="Google Shape;468;p6"/>
            <p:cNvSpPr/>
            <p:nvPr/>
          </p:nvSpPr>
          <p:spPr>
            <a:xfrm>
              <a:off x="101358" y="2690919"/>
              <a:ext cx="91953" cy="91953"/>
            </a:xfrm>
            <a:custGeom>
              <a:avLst/>
              <a:gdLst/>
              <a:ahLst/>
              <a:cxnLst/>
              <a:rect l="l" t="t" r="r" b="b"/>
              <a:pathLst>
                <a:path w="2951" h="2951" fill="none" extrusionOk="0">
                  <a:moveTo>
                    <a:pt x="1463" y="1"/>
                  </a:moveTo>
                  <a:cubicBezTo>
                    <a:pt x="2281" y="1"/>
                    <a:pt x="2951" y="645"/>
                    <a:pt x="2951" y="1463"/>
                  </a:cubicBezTo>
                  <a:cubicBezTo>
                    <a:pt x="2951" y="2281"/>
                    <a:pt x="2281" y="2951"/>
                    <a:pt x="1463" y="2951"/>
                  </a:cubicBezTo>
                  <a:cubicBezTo>
                    <a:pt x="645" y="2951"/>
                    <a:pt x="1" y="2281"/>
                    <a:pt x="1" y="1463"/>
                  </a:cubicBezTo>
                  <a:cubicBezTo>
                    <a:pt x="1" y="645"/>
                    <a:pt x="645" y="1"/>
                    <a:pt x="1463" y="1"/>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69" name="Google Shape;469;p6"/>
            <p:cNvSpPr/>
            <p:nvPr/>
          </p:nvSpPr>
          <p:spPr>
            <a:xfrm>
              <a:off x="125320" y="2714881"/>
              <a:ext cx="43281" cy="43281"/>
            </a:xfrm>
            <a:custGeom>
              <a:avLst/>
              <a:gdLst/>
              <a:ahLst/>
              <a:cxnLst/>
              <a:rect l="l" t="t" r="r" b="b"/>
              <a:pathLst>
                <a:path w="1389" h="1389" extrusionOk="0">
                  <a:moveTo>
                    <a:pt x="694" y="0"/>
                  </a:moveTo>
                  <a:cubicBezTo>
                    <a:pt x="322" y="0"/>
                    <a:pt x="0" y="322"/>
                    <a:pt x="0" y="694"/>
                  </a:cubicBezTo>
                  <a:cubicBezTo>
                    <a:pt x="0" y="1091"/>
                    <a:pt x="322" y="1388"/>
                    <a:pt x="694" y="1388"/>
                  </a:cubicBezTo>
                  <a:cubicBezTo>
                    <a:pt x="1091" y="1388"/>
                    <a:pt x="1388" y="1091"/>
                    <a:pt x="1388" y="694"/>
                  </a:cubicBezTo>
                  <a:cubicBezTo>
                    <a:pt x="1388" y="322"/>
                    <a:pt x="1091" y="0"/>
                    <a:pt x="69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70" name="Google Shape;470;p6"/>
            <p:cNvSpPr/>
            <p:nvPr/>
          </p:nvSpPr>
          <p:spPr>
            <a:xfrm>
              <a:off x="-108754" y="4119948"/>
              <a:ext cx="91953" cy="91953"/>
            </a:xfrm>
            <a:custGeom>
              <a:avLst/>
              <a:gdLst/>
              <a:ahLst/>
              <a:cxnLst/>
              <a:rect l="l" t="t" r="r" b="b"/>
              <a:pathLst>
                <a:path w="2951" h="2951" fill="none" extrusionOk="0">
                  <a:moveTo>
                    <a:pt x="1488" y="0"/>
                  </a:moveTo>
                  <a:cubicBezTo>
                    <a:pt x="2306" y="0"/>
                    <a:pt x="2951" y="670"/>
                    <a:pt x="2951" y="1463"/>
                  </a:cubicBezTo>
                  <a:cubicBezTo>
                    <a:pt x="2951" y="2281"/>
                    <a:pt x="2306" y="2950"/>
                    <a:pt x="1488" y="2950"/>
                  </a:cubicBezTo>
                  <a:cubicBezTo>
                    <a:pt x="670" y="2950"/>
                    <a:pt x="1" y="2281"/>
                    <a:pt x="1" y="1463"/>
                  </a:cubicBezTo>
                  <a:cubicBezTo>
                    <a:pt x="1" y="670"/>
                    <a:pt x="670" y="0"/>
                    <a:pt x="1488" y="0"/>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71" name="Google Shape;471;p6"/>
            <p:cNvSpPr/>
            <p:nvPr/>
          </p:nvSpPr>
          <p:spPr>
            <a:xfrm>
              <a:off x="-84013" y="4144658"/>
              <a:ext cx="43281" cy="42533"/>
            </a:xfrm>
            <a:custGeom>
              <a:avLst/>
              <a:gdLst/>
              <a:ahLst/>
              <a:cxnLst/>
              <a:rect l="l" t="t" r="r" b="b"/>
              <a:pathLst>
                <a:path w="1389" h="1365" extrusionOk="0">
                  <a:moveTo>
                    <a:pt x="694" y="1"/>
                  </a:moveTo>
                  <a:cubicBezTo>
                    <a:pt x="298" y="1"/>
                    <a:pt x="0" y="298"/>
                    <a:pt x="0" y="670"/>
                  </a:cubicBezTo>
                  <a:cubicBezTo>
                    <a:pt x="0" y="1067"/>
                    <a:pt x="298" y="1364"/>
                    <a:pt x="694" y="1364"/>
                  </a:cubicBezTo>
                  <a:cubicBezTo>
                    <a:pt x="1066" y="1364"/>
                    <a:pt x="1388" y="1067"/>
                    <a:pt x="1388" y="670"/>
                  </a:cubicBezTo>
                  <a:cubicBezTo>
                    <a:pt x="1388" y="298"/>
                    <a:pt x="1066" y="1"/>
                    <a:pt x="69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472" name="Google Shape;472;p6"/>
          <p:cNvGrpSpPr/>
          <p:nvPr/>
        </p:nvGrpSpPr>
        <p:grpSpPr>
          <a:xfrm rot="5400000">
            <a:off x="85100" y="1849625"/>
            <a:ext cx="98902" cy="553090"/>
            <a:chOff x="4898850" y="4820550"/>
            <a:chExt cx="98902" cy="553090"/>
          </a:xfrm>
        </p:grpSpPr>
        <p:sp>
          <p:nvSpPr>
            <p:cNvPr id="473" name="Google Shape;473;p6"/>
            <p:cNvSpPr/>
            <p:nvPr/>
          </p:nvSpPr>
          <p:spPr>
            <a:xfrm>
              <a:off x="4898850" y="4820550"/>
              <a:ext cx="98902" cy="98902"/>
            </a:xfrm>
            <a:custGeom>
              <a:avLst/>
              <a:gdLst/>
              <a:ahLst/>
              <a:cxnLst/>
              <a:rect l="l" t="t" r="r" b="b"/>
              <a:pathLst>
                <a:path w="3174" h="3174" fill="none" extrusionOk="0">
                  <a:moveTo>
                    <a:pt x="1810" y="124"/>
                  </a:moveTo>
                  <a:cubicBezTo>
                    <a:pt x="2603" y="248"/>
                    <a:pt x="3173" y="1017"/>
                    <a:pt x="3024" y="1810"/>
                  </a:cubicBezTo>
                  <a:cubicBezTo>
                    <a:pt x="2900" y="2603"/>
                    <a:pt x="2157" y="3173"/>
                    <a:pt x="1339" y="3025"/>
                  </a:cubicBezTo>
                  <a:cubicBezTo>
                    <a:pt x="545" y="2901"/>
                    <a:pt x="0" y="2157"/>
                    <a:pt x="124" y="1339"/>
                  </a:cubicBezTo>
                  <a:cubicBezTo>
                    <a:pt x="248" y="546"/>
                    <a:pt x="992" y="0"/>
                    <a:pt x="1810" y="124"/>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74" name="Google Shape;474;p6"/>
            <p:cNvSpPr/>
            <p:nvPr/>
          </p:nvSpPr>
          <p:spPr>
            <a:xfrm>
              <a:off x="4924339" y="4847971"/>
              <a:ext cx="46366" cy="43094"/>
            </a:xfrm>
            <a:custGeom>
              <a:avLst/>
              <a:gdLst/>
              <a:ahLst/>
              <a:cxnLst/>
              <a:rect l="l" t="t" r="r" b="b"/>
              <a:pathLst>
                <a:path w="1488" h="1383" extrusionOk="0">
                  <a:moveTo>
                    <a:pt x="744" y="1"/>
                  </a:moveTo>
                  <a:cubicBezTo>
                    <a:pt x="417" y="1"/>
                    <a:pt x="119" y="253"/>
                    <a:pt x="74" y="583"/>
                  </a:cubicBezTo>
                  <a:cubicBezTo>
                    <a:pt x="0" y="955"/>
                    <a:pt x="273" y="1327"/>
                    <a:pt x="645" y="1376"/>
                  </a:cubicBezTo>
                  <a:cubicBezTo>
                    <a:pt x="676" y="1380"/>
                    <a:pt x="708" y="1383"/>
                    <a:pt x="739" y="1383"/>
                  </a:cubicBezTo>
                  <a:cubicBezTo>
                    <a:pt x="1074" y="1383"/>
                    <a:pt x="1370" y="1146"/>
                    <a:pt x="1438" y="806"/>
                  </a:cubicBezTo>
                  <a:cubicBezTo>
                    <a:pt x="1487" y="434"/>
                    <a:pt x="1240" y="62"/>
                    <a:pt x="868" y="13"/>
                  </a:cubicBezTo>
                  <a:cubicBezTo>
                    <a:pt x="826" y="4"/>
                    <a:pt x="785" y="1"/>
                    <a:pt x="74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75" name="Google Shape;475;p6"/>
            <p:cNvSpPr/>
            <p:nvPr/>
          </p:nvSpPr>
          <p:spPr>
            <a:xfrm>
              <a:off x="4901935" y="5281687"/>
              <a:ext cx="91953" cy="91953"/>
            </a:xfrm>
            <a:custGeom>
              <a:avLst/>
              <a:gdLst/>
              <a:ahLst/>
              <a:cxnLst/>
              <a:rect l="l" t="t" r="r" b="b"/>
              <a:pathLst>
                <a:path w="2951" h="2951" fill="none" extrusionOk="0">
                  <a:moveTo>
                    <a:pt x="1463" y="2951"/>
                  </a:moveTo>
                  <a:cubicBezTo>
                    <a:pt x="645" y="2951"/>
                    <a:pt x="0" y="2306"/>
                    <a:pt x="0" y="1488"/>
                  </a:cubicBezTo>
                  <a:cubicBezTo>
                    <a:pt x="0" y="670"/>
                    <a:pt x="645" y="1"/>
                    <a:pt x="1463" y="1"/>
                  </a:cubicBezTo>
                  <a:cubicBezTo>
                    <a:pt x="2281" y="1"/>
                    <a:pt x="2950" y="670"/>
                    <a:pt x="2950" y="1488"/>
                  </a:cubicBezTo>
                  <a:cubicBezTo>
                    <a:pt x="2950" y="2306"/>
                    <a:pt x="2281" y="2951"/>
                    <a:pt x="1463" y="2951"/>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76" name="Google Shape;476;p6"/>
            <p:cNvSpPr/>
            <p:nvPr/>
          </p:nvSpPr>
          <p:spPr>
            <a:xfrm>
              <a:off x="4925866" y="5306428"/>
              <a:ext cx="43281" cy="43281"/>
            </a:xfrm>
            <a:custGeom>
              <a:avLst/>
              <a:gdLst/>
              <a:ahLst/>
              <a:cxnLst/>
              <a:rect l="l" t="t" r="r" b="b"/>
              <a:pathLst>
                <a:path w="1389" h="1389" extrusionOk="0">
                  <a:moveTo>
                    <a:pt x="695" y="0"/>
                  </a:moveTo>
                  <a:cubicBezTo>
                    <a:pt x="323" y="0"/>
                    <a:pt x="1" y="297"/>
                    <a:pt x="1" y="694"/>
                  </a:cubicBezTo>
                  <a:cubicBezTo>
                    <a:pt x="1" y="1066"/>
                    <a:pt x="323" y="1388"/>
                    <a:pt x="695" y="1388"/>
                  </a:cubicBezTo>
                  <a:cubicBezTo>
                    <a:pt x="1091" y="1388"/>
                    <a:pt x="1389" y="1066"/>
                    <a:pt x="1389" y="694"/>
                  </a:cubicBezTo>
                  <a:cubicBezTo>
                    <a:pt x="1389" y="297"/>
                    <a:pt x="1091"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77" name="Google Shape;477;p6"/>
            <p:cNvSpPr/>
            <p:nvPr/>
          </p:nvSpPr>
          <p:spPr>
            <a:xfrm>
              <a:off x="4942100" y="4917862"/>
              <a:ext cx="31" cy="358465"/>
            </a:xfrm>
            <a:custGeom>
              <a:avLst/>
              <a:gdLst/>
              <a:ahLst/>
              <a:cxnLst/>
              <a:rect l="l" t="t" r="r" b="b"/>
              <a:pathLst>
                <a:path w="1" h="11504" fill="none" extrusionOk="0">
                  <a:moveTo>
                    <a:pt x="0" y="11503"/>
                  </a:moveTo>
                  <a:lnTo>
                    <a:pt x="0" y="1"/>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478" name="Google Shape;478;p6"/>
          <p:cNvSpPr/>
          <p:nvPr/>
        </p:nvSpPr>
        <p:spPr>
          <a:xfrm>
            <a:off x="7" y="2056"/>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479" name="Google Shape;479;p6"/>
          <p:cNvGrpSpPr/>
          <p:nvPr/>
        </p:nvGrpSpPr>
        <p:grpSpPr>
          <a:xfrm rot="-5400000">
            <a:off x="-148234" y="322631"/>
            <a:ext cx="883262" cy="242091"/>
            <a:chOff x="2300350" y="2601250"/>
            <a:chExt cx="2275275" cy="623625"/>
          </a:xfrm>
        </p:grpSpPr>
        <p:sp>
          <p:nvSpPr>
            <p:cNvPr id="480" name="Google Shape;480;p6"/>
            <p:cNvSpPr/>
            <p:nvPr/>
          </p:nvSpPr>
          <p:spPr>
            <a:xfrm>
              <a:off x="2300350" y="2601250"/>
              <a:ext cx="392100" cy="623625"/>
            </a:xfrm>
            <a:custGeom>
              <a:avLst/>
              <a:gdLst/>
              <a:ahLst/>
              <a:cxnLst/>
              <a:rect l="l" t="t" r="r" b="b"/>
              <a:pathLst>
                <a:path w="15684" h="24945" extrusionOk="0">
                  <a:moveTo>
                    <a:pt x="12720" y="0"/>
                  </a:moveTo>
                  <a:cubicBezTo>
                    <a:pt x="13337" y="0"/>
                    <a:pt x="14078" y="247"/>
                    <a:pt x="14572" y="741"/>
                  </a:cubicBezTo>
                  <a:cubicBezTo>
                    <a:pt x="15684" y="1852"/>
                    <a:pt x="15684" y="3581"/>
                    <a:pt x="14572" y="4569"/>
                  </a:cubicBezTo>
                  <a:lnTo>
                    <a:pt x="6792" y="12349"/>
                  </a:lnTo>
                  <a:lnTo>
                    <a:pt x="14572" y="20128"/>
                  </a:lnTo>
                  <a:cubicBezTo>
                    <a:pt x="15684" y="21240"/>
                    <a:pt x="15684" y="22845"/>
                    <a:pt x="14572" y="23957"/>
                  </a:cubicBezTo>
                  <a:cubicBezTo>
                    <a:pt x="13584" y="24944"/>
                    <a:pt x="11855" y="24944"/>
                    <a:pt x="10744" y="23957"/>
                  </a:cubicBezTo>
                  <a:lnTo>
                    <a:pt x="1112" y="14325"/>
                  </a:lnTo>
                  <a:cubicBezTo>
                    <a:pt x="1" y="13213"/>
                    <a:pt x="1" y="11484"/>
                    <a:pt x="1112" y="10496"/>
                  </a:cubicBezTo>
                  <a:lnTo>
                    <a:pt x="10744" y="741"/>
                  </a:lnTo>
                  <a:cubicBezTo>
                    <a:pt x="11361" y="247"/>
                    <a:pt x="11979" y="0"/>
                    <a:pt x="127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81" name="Google Shape;481;p6"/>
            <p:cNvSpPr/>
            <p:nvPr/>
          </p:nvSpPr>
          <p:spPr>
            <a:xfrm>
              <a:off x="2680075" y="2601250"/>
              <a:ext cx="389025" cy="623625"/>
            </a:xfrm>
            <a:custGeom>
              <a:avLst/>
              <a:gdLst/>
              <a:ahLst/>
              <a:cxnLst/>
              <a:rect l="l" t="t" r="r" b="b"/>
              <a:pathLst>
                <a:path w="15561" h="24945" extrusionOk="0">
                  <a:moveTo>
                    <a:pt x="12596" y="0"/>
                  </a:moveTo>
                  <a:cubicBezTo>
                    <a:pt x="13337" y="0"/>
                    <a:pt x="13955" y="247"/>
                    <a:pt x="14449" y="741"/>
                  </a:cubicBezTo>
                  <a:cubicBezTo>
                    <a:pt x="15560" y="1852"/>
                    <a:pt x="15560" y="3581"/>
                    <a:pt x="14449" y="4569"/>
                  </a:cubicBezTo>
                  <a:lnTo>
                    <a:pt x="6669" y="12349"/>
                  </a:lnTo>
                  <a:lnTo>
                    <a:pt x="14449" y="20128"/>
                  </a:lnTo>
                  <a:cubicBezTo>
                    <a:pt x="15560" y="21240"/>
                    <a:pt x="15560" y="22845"/>
                    <a:pt x="14449" y="23957"/>
                  </a:cubicBezTo>
                  <a:cubicBezTo>
                    <a:pt x="13461" y="24944"/>
                    <a:pt x="11732" y="24944"/>
                    <a:pt x="10621" y="23957"/>
                  </a:cubicBezTo>
                  <a:lnTo>
                    <a:pt x="988" y="14325"/>
                  </a:lnTo>
                  <a:cubicBezTo>
                    <a:pt x="1" y="13213"/>
                    <a:pt x="1" y="11484"/>
                    <a:pt x="988" y="10496"/>
                  </a:cubicBezTo>
                  <a:lnTo>
                    <a:pt x="10621" y="741"/>
                  </a:lnTo>
                  <a:cubicBezTo>
                    <a:pt x="11238"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82" name="Google Shape;482;p6"/>
            <p:cNvSpPr/>
            <p:nvPr/>
          </p:nvSpPr>
          <p:spPr>
            <a:xfrm>
              <a:off x="3056725" y="2601250"/>
              <a:ext cx="389000" cy="623625"/>
            </a:xfrm>
            <a:custGeom>
              <a:avLst/>
              <a:gdLst/>
              <a:ahLst/>
              <a:cxnLst/>
              <a:rect l="l" t="t" r="r" b="b"/>
              <a:pathLst>
                <a:path w="15560" h="24945" extrusionOk="0">
                  <a:moveTo>
                    <a:pt x="12596" y="0"/>
                  </a:moveTo>
                  <a:cubicBezTo>
                    <a:pt x="13337" y="0"/>
                    <a:pt x="13954" y="247"/>
                    <a:pt x="14448" y="741"/>
                  </a:cubicBezTo>
                  <a:cubicBezTo>
                    <a:pt x="15559" y="1852"/>
                    <a:pt x="15559" y="3581"/>
                    <a:pt x="14448" y="4569"/>
                  </a:cubicBezTo>
                  <a:lnTo>
                    <a:pt x="6792" y="12349"/>
                  </a:lnTo>
                  <a:lnTo>
                    <a:pt x="14448" y="20128"/>
                  </a:lnTo>
                  <a:cubicBezTo>
                    <a:pt x="15559" y="21240"/>
                    <a:pt x="15559" y="22845"/>
                    <a:pt x="14448" y="23957"/>
                  </a:cubicBezTo>
                  <a:cubicBezTo>
                    <a:pt x="13460" y="24944"/>
                    <a:pt x="11731" y="24944"/>
                    <a:pt x="10743" y="23957"/>
                  </a:cubicBezTo>
                  <a:lnTo>
                    <a:pt x="988" y="14325"/>
                  </a:lnTo>
                  <a:cubicBezTo>
                    <a:pt x="0" y="13213"/>
                    <a:pt x="0" y="11484"/>
                    <a:pt x="988" y="10496"/>
                  </a:cubicBezTo>
                  <a:lnTo>
                    <a:pt x="10743" y="741"/>
                  </a:lnTo>
                  <a:cubicBezTo>
                    <a:pt x="11237"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83" name="Google Shape;483;p6"/>
            <p:cNvSpPr/>
            <p:nvPr/>
          </p:nvSpPr>
          <p:spPr>
            <a:xfrm>
              <a:off x="3433350"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1" y="13213"/>
                    <a:pt x="1"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84" name="Google Shape;484;p6"/>
            <p:cNvSpPr/>
            <p:nvPr/>
          </p:nvSpPr>
          <p:spPr>
            <a:xfrm>
              <a:off x="3810000" y="2601250"/>
              <a:ext cx="389000" cy="623625"/>
            </a:xfrm>
            <a:custGeom>
              <a:avLst/>
              <a:gdLst/>
              <a:ahLst/>
              <a:cxnLst/>
              <a:rect l="l" t="t" r="r" b="b"/>
              <a:pathLst>
                <a:path w="15560" h="24945" extrusionOk="0">
                  <a:moveTo>
                    <a:pt x="12596" y="0"/>
                  </a:moveTo>
                  <a:cubicBezTo>
                    <a:pt x="13337" y="0"/>
                    <a:pt x="13954" y="247"/>
                    <a:pt x="14572" y="741"/>
                  </a:cubicBezTo>
                  <a:cubicBezTo>
                    <a:pt x="15559" y="1852"/>
                    <a:pt x="15559" y="3581"/>
                    <a:pt x="14572" y="4569"/>
                  </a:cubicBezTo>
                  <a:lnTo>
                    <a:pt x="6792" y="12349"/>
                  </a:lnTo>
                  <a:lnTo>
                    <a:pt x="14572" y="20128"/>
                  </a:lnTo>
                  <a:cubicBezTo>
                    <a:pt x="15559" y="21240"/>
                    <a:pt x="15559" y="22845"/>
                    <a:pt x="14572" y="23957"/>
                  </a:cubicBezTo>
                  <a:cubicBezTo>
                    <a:pt x="13460" y="24944"/>
                    <a:pt x="11731" y="24944"/>
                    <a:pt x="10743" y="23957"/>
                  </a:cubicBezTo>
                  <a:lnTo>
                    <a:pt x="988" y="14325"/>
                  </a:lnTo>
                  <a:cubicBezTo>
                    <a:pt x="0" y="13213"/>
                    <a:pt x="0" y="11484"/>
                    <a:pt x="988" y="10496"/>
                  </a:cubicBezTo>
                  <a:lnTo>
                    <a:pt x="10743" y="741"/>
                  </a:lnTo>
                  <a:cubicBezTo>
                    <a:pt x="11237" y="247"/>
                    <a:pt x="11978"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85" name="Google Shape;485;p6"/>
            <p:cNvSpPr/>
            <p:nvPr/>
          </p:nvSpPr>
          <p:spPr>
            <a:xfrm>
              <a:off x="4186625"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0" y="13213"/>
                    <a:pt x="0"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486" name="Google Shape;486;p6"/>
          <p:cNvGrpSpPr/>
          <p:nvPr/>
        </p:nvGrpSpPr>
        <p:grpSpPr>
          <a:xfrm>
            <a:off x="1710357" y="-107958"/>
            <a:ext cx="1520982" cy="302065"/>
            <a:chOff x="5642557" y="-150670"/>
            <a:chExt cx="1520982" cy="302065"/>
          </a:xfrm>
        </p:grpSpPr>
        <p:sp>
          <p:nvSpPr>
            <p:cNvPr id="487" name="Google Shape;487;p6"/>
            <p:cNvSpPr/>
            <p:nvPr/>
          </p:nvSpPr>
          <p:spPr>
            <a:xfrm>
              <a:off x="5736006" y="-104304"/>
              <a:ext cx="1335611" cy="209364"/>
            </a:xfrm>
            <a:custGeom>
              <a:avLst/>
              <a:gdLst/>
              <a:ahLst/>
              <a:cxnLst/>
              <a:rect l="l" t="t" r="r" b="b"/>
              <a:pathLst>
                <a:path w="42863" h="6719" fill="none" extrusionOk="0">
                  <a:moveTo>
                    <a:pt x="1" y="0"/>
                  </a:moveTo>
                  <a:lnTo>
                    <a:pt x="19064" y="0"/>
                  </a:lnTo>
                  <a:lnTo>
                    <a:pt x="25782" y="6718"/>
                  </a:lnTo>
                  <a:lnTo>
                    <a:pt x="42862" y="6718"/>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88" name="Google Shape;488;p6"/>
            <p:cNvSpPr/>
            <p:nvPr/>
          </p:nvSpPr>
          <p:spPr>
            <a:xfrm>
              <a:off x="7071586" y="59442"/>
              <a:ext cx="91953" cy="91953"/>
            </a:xfrm>
            <a:custGeom>
              <a:avLst/>
              <a:gdLst/>
              <a:ahLst/>
              <a:cxnLst/>
              <a:rect l="l" t="t" r="r" b="b"/>
              <a:pathLst>
                <a:path w="2951" h="2951" fill="none" extrusionOk="0">
                  <a:moveTo>
                    <a:pt x="2950" y="1463"/>
                  </a:moveTo>
                  <a:cubicBezTo>
                    <a:pt x="2950" y="2281"/>
                    <a:pt x="2281" y="2951"/>
                    <a:pt x="1463" y="2951"/>
                  </a:cubicBezTo>
                  <a:cubicBezTo>
                    <a:pt x="645" y="2951"/>
                    <a:pt x="0" y="2281"/>
                    <a:pt x="0" y="1463"/>
                  </a:cubicBezTo>
                  <a:cubicBezTo>
                    <a:pt x="0" y="670"/>
                    <a:pt x="645" y="1"/>
                    <a:pt x="1463" y="1"/>
                  </a:cubicBezTo>
                  <a:cubicBezTo>
                    <a:pt x="2281" y="1"/>
                    <a:pt x="2950" y="670"/>
                    <a:pt x="2950" y="146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89" name="Google Shape;489;p6"/>
            <p:cNvSpPr/>
            <p:nvPr/>
          </p:nvSpPr>
          <p:spPr>
            <a:xfrm>
              <a:off x="7095517" y="84152"/>
              <a:ext cx="43281" cy="42533"/>
            </a:xfrm>
            <a:custGeom>
              <a:avLst/>
              <a:gdLst/>
              <a:ahLst/>
              <a:cxnLst/>
              <a:rect l="l" t="t" r="r" b="b"/>
              <a:pathLst>
                <a:path w="1389" h="1365" extrusionOk="0">
                  <a:moveTo>
                    <a:pt x="695" y="1"/>
                  </a:moveTo>
                  <a:cubicBezTo>
                    <a:pt x="323" y="1"/>
                    <a:pt x="1" y="298"/>
                    <a:pt x="1" y="670"/>
                  </a:cubicBezTo>
                  <a:cubicBezTo>
                    <a:pt x="1" y="1067"/>
                    <a:pt x="323" y="1364"/>
                    <a:pt x="695" y="1364"/>
                  </a:cubicBezTo>
                  <a:cubicBezTo>
                    <a:pt x="1091" y="1364"/>
                    <a:pt x="1389" y="1067"/>
                    <a:pt x="1389" y="670"/>
                  </a:cubicBezTo>
                  <a:cubicBezTo>
                    <a:pt x="1389" y="298"/>
                    <a:pt x="1091" y="1"/>
                    <a:pt x="69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90" name="Google Shape;490;p6"/>
            <p:cNvSpPr/>
            <p:nvPr/>
          </p:nvSpPr>
          <p:spPr>
            <a:xfrm>
              <a:off x="5642557" y="-150670"/>
              <a:ext cx="91953" cy="92732"/>
            </a:xfrm>
            <a:custGeom>
              <a:avLst/>
              <a:gdLst/>
              <a:ahLst/>
              <a:cxnLst/>
              <a:rect l="l" t="t" r="r" b="b"/>
              <a:pathLst>
                <a:path w="2951" h="2976" fill="none" extrusionOk="0">
                  <a:moveTo>
                    <a:pt x="2950" y="1488"/>
                  </a:moveTo>
                  <a:cubicBezTo>
                    <a:pt x="2950" y="2306"/>
                    <a:pt x="2281" y="2976"/>
                    <a:pt x="1463" y="2976"/>
                  </a:cubicBezTo>
                  <a:cubicBezTo>
                    <a:pt x="645" y="2976"/>
                    <a:pt x="0" y="2306"/>
                    <a:pt x="0" y="1488"/>
                  </a:cubicBezTo>
                  <a:cubicBezTo>
                    <a:pt x="0" y="670"/>
                    <a:pt x="645" y="1"/>
                    <a:pt x="1463" y="1"/>
                  </a:cubicBezTo>
                  <a:cubicBezTo>
                    <a:pt x="2281" y="1"/>
                    <a:pt x="2950" y="670"/>
                    <a:pt x="2950" y="1488"/>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91" name="Google Shape;491;p6"/>
            <p:cNvSpPr/>
            <p:nvPr/>
          </p:nvSpPr>
          <p:spPr>
            <a:xfrm>
              <a:off x="5666488" y="-125929"/>
              <a:ext cx="43281" cy="43281"/>
            </a:xfrm>
            <a:custGeom>
              <a:avLst/>
              <a:gdLst/>
              <a:ahLst/>
              <a:cxnLst/>
              <a:rect l="l" t="t" r="r" b="b"/>
              <a:pathLst>
                <a:path w="1389" h="1389" extrusionOk="0">
                  <a:moveTo>
                    <a:pt x="695" y="0"/>
                  </a:moveTo>
                  <a:cubicBezTo>
                    <a:pt x="323" y="0"/>
                    <a:pt x="1" y="322"/>
                    <a:pt x="1" y="694"/>
                  </a:cubicBezTo>
                  <a:cubicBezTo>
                    <a:pt x="1" y="1066"/>
                    <a:pt x="323" y="1388"/>
                    <a:pt x="695" y="1388"/>
                  </a:cubicBezTo>
                  <a:cubicBezTo>
                    <a:pt x="1092" y="1388"/>
                    <a:pt x="1389" y="1066"/>
                    <a:pt x="1389" y="694"/>
                  </a:cubicBezTo>
                  <a:cubicBezTo>
                    <a:pt x="1389" y="322"/>
                    <a:pt x="1092"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92"/>
        <p:cNvGrpSpPr/>
        <p:nvPr/>
      </p:nvGrpSpPr>
      <p:grpSpPr>
        <a:xfrm>
          <a:off x="0" y="0"/>
          <a:ext cx="0" cy="0"/>
          <a:chOff x="0" y="0"/>
          <a:chExt cx="0" cy="0"/>
        </a:xfrm>
      </p:grpSpPr>
      <p:grpSp>
        <p:nvGrpSpPr>
          <p:cNvPr id="493" name="Google Shape;493;p7"/>
          <p:cNvGrpSpPr/>
          <p:nvPr/>
        </p:nvGrpSpPr>
        <p:grpSpPr>
          <a:xfrm>
            <a:off x="-24" y="-27"/>
            <a:ext cx="9143711" cy="5143338"/>
            <a:chOff x="597550" y="708125"/>
            <a:chExt cx="6449225" cy="4193850"/>
          </a:xfrm>
        </p:grpSpPr>
        <p:sp>
          <p:nvSpPr>
            <p:cNvPr id="494" name="Google Shape;494;p7"/>
            <p:cNvSpPr/>
            <p:nvPr/>
          </p:nvSpPr>
          <p:spPr>
            <a:xfrm>
              <a:off x="597550" y="489360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95" name="Google Shape;495;p7"/>
            <p:cNvSpPr/>
            <p:nvPr/>
          </p:nvSpPr>
          <p:spPr>
            <a:xfrm>
              <a:off x="597550" y="478037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96" name="Google Shape;496;p7"/>
            <p:cNvSpPr/>
            <p:nvPr/>
          </p:nvSpPr>
          <p:spPr>
            <a:xfrm>
              <a:off x="597550" y="466715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97" name="Google Shape;497;p7"/>
            <p:cNvSpPr/>
            <p:nvPr/>
          </p:nvSpPr>
          <p:spPr>
            <a:xfrm>
              <a:off x="597550" y="45539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98" name="Google Shape;498;p7"/>
            <p:cNvSpPr/>
            <p:nvPr/>
          </p:nvSpPr>
          <p:spPr>
            <a:xfrm>
              <a:off x="597550" y="44414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99" name="Google Shape;499;p7"/>
            <p:cNvSpPr/>
            <p:nvPr/>
          </p:nvSpPr>
          <p:spPr>
            <a:xfrm>
              <a:off x="597550" y="43282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0" name="Google Shape;500;p7"/>
            <p:cNvSpPr/>
            <p:nvPr/>
          </p:nvSpPr>
          <p:spPr>
            <a:xfrm>
              <a:off x="597550" y="421502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1" name="Google Shape;501;p7"/>
            <p:cNvSpPr/>
            <p:nvPr/>
          </p:nvSpPr>
          <p:spPr>
            <a:xfrm>
              <a:off x="597550" y="410180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2" name="Google Shape;502;p7"/>
            <p:cNvSpPr/>
            <p:nvPr/>
          </p:nvSpPr>
          <p:spPr>
            <a:xfrm>
              <a:off x="597550" y="398857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3" name="Google Shape;503;p7"/>
            <p:cNvSpPr/>
            <p:nvPr/>
          </p:nvSpPr>
          <p:spPr>
            <a:xfrm>
              <a:off x="597550" y="38753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4" name="Google Shape;504;p7"/>
            <p:cNvSpPr/>
            <p:nvPr/>
          </p:nvSpPr>
          <p:spPr>
            <a:xfrm>
              <a:off x="597550" y="37621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5" name="Google Shape;505;p7"/>
            <p:cNvSpPr/>
            <p:nvPr/>
          </p:nvSpPr>
          <p:spPr>
            <a:xfrm>
              <a:off x="597550" y="3649650"/>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6" name="Google Shape;506;p7"/>
            <p:cNvSpPr/>
            <p:nvPr/>
          </p:nvSpPr>
          <p:spPr>
            <a:xfrm>
              <a:off x="597550" y="3536425"/>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7" name="Google Shape;507;p7"/>
            <p:cNvSpPr/>
            <p:nvPr/>
          </p:nvSpPr>
          <p:spPr>
            <a:xfrm>
              <a:off x="597550" y="3423225"/>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8" name="Google Shape;508;p7"/>
            <p:cNvSpPr/>
            <p:nvPr/>
          </p:nvSpPr>
          <p:spPr>
            <a:xfrm>
              <a:off x="597550" y="3310000"/>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9" name="Google Shape;509;p7"/>
            <p:cNvSpPr/>
            <p:nvPr/>
          </p:nvSpPr>
          <p:spPr>
            <a:xfrm>
              <a:off x="597550" y="3196775"/>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0" name="Google Shape;510;p7"/>
            <p:cNvSpPr/>
            <p:nvPr/>
          </p:nvSpPr>
          <p:spPr>
            <a:xfrm>
              <a:off x="597550" y="30835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1" name="Google Shape;511;p7"/>
            <p:cNvSpPr/>
            <p:nvPr/>
          </p:nvSpPr>
          <p:spPr>
            <a:xfrm>
              <a:off x="597550" y="29703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2" name="Google Shape;512;p7"/>
            <p:cNvSpPr/>
            <p:nvPr/>
          </p:nvSpPr>
          <p:spPr>
            <a:xfrm>
              <a:off x="597550" y="2857850"/>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3" name="Google Shape;513;p7"/>
            <p:cNvSpPr/>
            <p:nvPr/>
          </p:nvSpPr>
          <p:spPr>
            <a:xfrm>
              <a:off x="597550" y="2744625"/>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4" name="Google Shape;514;p7"/>
            <p:cNvSpPr/>
            <p:nvPr/>
          </p:nvSpPr>
          <p:spPr>
            <a:xfrm>
              <a:off x="597550" y="263140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5" name="Google Shape;515;p7"/>
            <p:cNvSpPr/>
            <p:nvPr/>
          </p:nvSpPr>
          <p:spPr>
            <a:xfrm>
              <a:off x="597550" y="251817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6" name="Google Shape;516;p7"/>
            <p:cNvSpPr/>
            <p:nvPr/>
          </p:nvSpPr>
          <p:spPr>
            <a:xfrm>
              <a:off x="597550" y="240495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7" name="Google Shape;517;p7"/>
            <p:cNvSpPr/>
            <p:nvPr/>
          </p:nvSpPr>
          <p:spPr>
            <a:xfrm>
              <a:off x="597550" y="22917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8" name="Google Shape;518;p7"/>
            <p:cNvSpPr/>
            <p:nvPr/>
          </p:nvSpPr>
          <p:spPr>
            <a:xfrm>
              <a:off x="597550" y="21792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9" name="Google Shape;519;p7"/>
            <p:cNvSpPr/>
            <p:nvPr/>
          </p:nvSpPr>
          <p:spPr>
            <a:xfrm>
              <a:off x="597550" y="20660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0" name="Google Shape;520;p7"/>
            <p:cNvSpPr/>
            <p:nvPr/>
          </p:nvSpPr>
          <p:spPr>
            <a:xfrm>
              <a:off x="597550" y="1952825"/>
              <a:ext cx="6449225" cy="7625"/>
            </a:xfrm>
            <a:custGeom>
              <a:avLst/>
              <a:gdLst/>
              <a:ahLst/>
              <a:cxnLst/>
              <a:rect l="l" t="t" r="r" b="b"/>
              <a:pathLst>
                <a:path w="257969" h="305" extrusionOk="0">
                  <a:moveTo>
                    <a:pt x="0" y="1"/>
                  </a:moveTo>
                  <a:lnTo>
                    <a:pt x="257969" y="1"/>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1" name="Google Shape;521;p7"/>
            <p:cNvSpPr/>
            <p:nvPr/>
          </p:nvSpPr>
          <p:spPr>
            <a:xfrm>
              <a:off x="597550" y="183960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2" name="Google Shape;522;p7"/>
            <p:cNvSpPr/>
            <p:nvPr/>
          </p:nvSpPr>
          <p:spPr>
            <a:xfrm>
              <a:off x="597550" y="172637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3" name="Google Shape;523;p7"/>
            <p:cNvSpPr/>
            <p:nvPr/>
          </p:nvSpPr>
          <p:spPr>
            <a:xfrm>
              <a:off x="597550" y="161315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4" name="Google Shape;524;p7"/>
            <p:cNvSpPr/>
            <p:nvPr/>
          </p:nvSpPr>
          <p:spPr>
            <a:xfrm>
              <a:off x="597550" y="14999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5" name="Google Shape;525;p7"/>
            <p:cNvSpPr/>
            <p:nvPr/>
          </p:nvSpPr>
          <p:spPr>
            <a:xfrm>
              <a:off x="597550" y="13874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6" name="Google Shape;526;p7"/>
            <p:cNvSpPr/>
            <p:nvPr/>
          </p:nvSpPr>
          <p:spPr>
            <a:xfrm>
              <a:off x="597550" y="12742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7" name="Google Shape;527;p7"/>
            <p:cNvSpPr/>
            <p:nvPr/>
          </p:nvSpPr>
          <p:spPr>
            <a:xfrm>
              <a:off x="597550" y="11610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8" name="Google Shape;528;p7"/>
            <p:cNvSpPr/>
            <p:nvPr/>
          </p:nvSpPr>
          <p:spPr>
            <a:xfrm>
              <a:off x="597550" y="104780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9" name="Google Shape;529;p7"/>
            <p:cNvSpPr/>
            <p:nvPr/>
          </p:nvSpPr>
          <p:spPr>
            <a:xfrm>
              <a:off x="597550" y="93457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30" name="Google Shape;530;p7"/>
            <p:cNvSpPr/>
            <p:nvPr/>
          </p:nvSpPr>
          <p:spPr>
            <a:xfrm>
              <a:off x="597550" y="8213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31" name="Google Shape;531;p7"/>
            <p:cNvSpPr/>
            <p:nvPr/>
          </p:nvSpPr>
          <p:spPr>
            <a:xfrm>
              <a:off x="597550" y="70812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532" name="Google Shape;532;p7"/>
          <p:cNvSpPr txBox="1">
            <a:spLocks noGrp="1"/>
          </p:cNvSpPr>
          <p:nvPr>
            <p:ph type="title"/>
          </p:nvPr>
        </p:nvSpPr>
        <p:spPr>
          <a:xfrm>
            <a:off x="4433200" y="1945637"/>
            <a:ext cx="3997800" cy="572700"/>
          </a:xfrm>
          <a:prstGeom prst="rect">
            <a:avLst/>
          </a:prstGeom>
          <a:effectLst>
            <a:outerShdw blurRad="142875" algn="bl" rotWithShape="0">
              <a:schemeClr val="accent2">
                <a:alpha val="40000"/>
              </a:schemeClr>
            </a:outerShdw>
          </a:effectLst>
        </p:spPr>
        <p:txBody>
          <a:bodyPr spcFirstLastPara="1" wrap="square" lIns="91425" tIns="91425" rIns="91425" bIns="91425" anchor="ctr" anchorCtr="0">
            <a:noAutofit/>
          </a:bodyPr>
          <a:lstStyle>
            <a:lvl1pPr lvl="0" algn="ctr"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
        <p:nvSpPr>
          <p:cNvPr id="533" name="Google Shape;533;p7"/>
          <p:cNvSpPr txBox="1">
            <a:spLocks noGrp="1"/>
          </p:cNvSpPr>
          <p:nvPr>
            <p:ph type="subTitle" idx="1"/>
          </p:nvPr>
        </p:nvSpPr>
        <p:spPr>
          <a:xfrm>
            <a:off x="4433200" y="2519285"/>
            <a:ext cx="3997800" cy="732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534" name="Google Shape;534;p7"/>
          <p:cNvSpPr/>
          <p:nvPr/>
        </p:nvSpPr>
        <p:spPr>
          <a:xfrm>
            <a:off x="8557212" y="-11"/>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35" name="Google Shape;535;p7"/>
          <p:cNvSpPr/>
          <p:nvPr/>
        </p:nvSpPr>
        <p:spPr>
          <a:xfrm rot="-5400000">
            <a:off x="348812" y="-55211"/>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536" name="Google Shape;536;p7"/>
          <p:cNvGrpSpPr/>
          <p:nvPr/>
        </p:nvGrpSpPr>
        <p:grpSpPr>
          <a:xfrm rot="10800000">
            <a:off x="-11" y="465966"/>
            <a:ext cx="883262" cy="242091"/>
            <a:chOff x="2300350" y="2601250"/>
            <a:chExt cx="2275275" cy="623625"/>
          </a:xfrm>
        </p:grpSpPr>
        <p:sp>
          <p:nvSpPr>
            <p:cNvPr id="537" name="Google Shape;537;p7"/>
            <p:cNvSpPr/>
            <p:nvPr/>
          </p:nvSpPr>
          <p:spPr>
            <a:xfrm>
              <a:off x="2300350" y="2601250"/>
              <a:ext cx="392100" cy="623625"/>
            </a:xfrm>
            <a:custGeom>
              <a:avLst/>
              <a:gdLst/>
              <a:ahLst/>
              <a:cxnLst/>
              <a:rect l="l" t="t" r="r" b="b"/>
              <a:pathLst>
                <a:path w="15684" h="24945" extrusionOk="0">
                  <a:moveTo>
                    <a:pt x="12720" y="0"/>
                  </a:moveTo>
                  <a:cubicBezTo>
                    <a:pt x="13337" y="0"/>
                    <a:pt x="14078" y="247"/>
                    <a:pt x="14572" y="741"/>
                  </a:cubicBezTo>
                  <a:cubicBezTo>
                    <a:pt x="15684" y="1852"/>
                    <a:pt x="15684" y="3581"/>
                    <a:pt x="14572" y="4569"/>
                  </a:cubicBezTo>
                  <a:lnTo>
                    <a:pt x="6792" y="12349"/>
                  </a:lnTo>
                  <a:lnTo>
                    <a:pt x="14572" y="20128"/>
                  </a:lnTo>
                  <a:cubicBezTo>
                    <a:pt x="15684" y="21240"/>
                    <a:pt x="15684" y="22845"/>
                    <a:pt x="14572" y="23957"/>
                  </a:cubicBezTo>
                  <a:cubicBezTo>
                    <a:pt x="13584" y="24944"/>
                    <a:pt x="11855" y="24944"/>
                    <a:pt x="10744" y="23957"/>
                  </a:cubicBezTo>
                  <a:lnTo>
                    <a:pt x="1112" y="14325"/>
                  </a:lnTo>
                  <a:cubicBezTo>
                    <a:pt x="1" y="13213"/>
                    <a:pt x="1" y="11484"/>
                    <a:pt x="1112" y="10496"/>
                  </a:cubicBezTo>
                  <a:lnTo>
                    <a:pt x="10744" y="741"/>
                  </a:lnTo>
                  <a:cubicBezTo>
                    <a:pt x="11361" y="247"/>
                    <a:pt x="11979" y="0"/>
                    <a:pt x="127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38" name="Google Shape;538;p7"/>
            <p:cNvSpPr/>
            <p:nvPr/>
          </p:nvSpPr>
          <p:spPr>
            <a:xfrm>
              <a:off x="2680075" y="2601250"/>
              <a:ext cx="389025" cy="623625"/>
            </a:xfrm>
            <a:custGeom>
              <a:avLst/>
              <a:gdLst/>
              <a:ahLst/>
              <a:cxnLst/>
              <a:rect l="l" t="t" r="r" b="b"/>
              <a:pathLst>
                <a:path w="15561" h="24945" extrusionOk="0">
                  <a:moveTo>
                    <a:pt x="12596" y="0"/>
                  </a:moveTo>
                  <a:cubicBezTo>
                    <a:pt x="13337" y="0"/>
                    <a:pt x="13955" y="247"/>
                    <a:pt x="14449" y="741"/>
                  </a:cubicBezTo>
                  <a:cubicBezTo>
                    <a:pt x="15560" y="1852"/>
                    <a:pt x="15560" y="3581"/>
                    <a:pt x="14449" y="4569"/>
                  </a:cubicBezTo>
                  <a:lnTo>
                    <a:pt x="6669" y="12349"/>
                  </a:lnTo>
                  <a:lnTo>
                    <a:pt x="14449" y="20128"/>
                  </a:lnTo>
                  <a:cubicBezTo>
                    <a:pt x="15560" y="21240"/>
                    <a:pt x="15560" y="22845"/>
                    <a:pt x="14449" y="23957"/>
                  </a:cubicBezTo>
                  <a:cubicBezTo>
                    <a:pt x="13461" y="24944"/>
                    <a:pt x="11732" y="24944"/>
                    <a:pt x="10621" y="23957"/>
                  </a:cubicBezTo>
                  <a:lnTo>
                    <a:pt x="988" y="14325"/>
                  </a:lnTo>
                  <a:cubicBezTo>
                    <a:pt x="1" y="13213"/>
                    <a:pt x="1" y="11484"/>
                    <a:pt x="988" y="10496"/>
                  </a:cubicBezTo>
                  <a:lnTo>
                    <a:pt x="10621" y="741"/>
                  </a:lnTo>
                  <a:cubicBezTo>
                    <a:pt x="11238"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39" name="Google Shape;539;p7"/>
            <p:cNvSpPr/>
            <p:nvPr/>
          </p:nvSpPr>
          <p:spPr>
            <a:xfrm>
              <a:off x="3056725" y="2601250"/>
              <a:ext cx="389000" cy="623625"/>
            </a:xfrm>
            <a:custGeom>
              <a:avLst/>
              <a:gdLst/>
              <a:ahLst/>
              <a:cxnLst/>
              <a:rect l="l" t="t" r="r" b="b"/>
              <a:pathLst>
                <a:path w="15560" h="24945" extrusionOk="0">
                  <a:moveTo>
                    <a:pt x="12596" y="0"/>
                  </a:moveTo>
                  <a:cubicBezTo>
                    <a:pt x="13337" y="0"/>
                    <a:pt x="13954" y="247"/>
                    <a:pt x="14448" y="741"/>
                  </a:cubicBezTo>
                  <a:cubicBezTo>
                    <a:pt x="15559" y="1852"/>
                    <a:pt x="15559" y="3581"/>
                    <a:pt x="14448" y="4569"/>
                  </a:cubicBezTo>
                  <a:lnTo>
                    <a:pt x="6792" y="12349"/>
                  </a:lnTo>
                  <a:lnTo>
                    <a:pt x="14448" y="20128"/>
                  </a:lnTo>
                  <a:cubicBezTo>
                    <a:pt x="15559" y="21240"/>
                    <a:pt x="15559" y="22845"/>
                    <a:pt x="14448" y="23957"/>
                  </a:cubicBezTo>
                  <a:cubicBezTo>
                    <a:pt x="13460" y="24944"/>
                    <a:pt x="11731" y="24944"/>
                    <a:pt x="10743" y="23957"/>
                  </a:cubicBezTo>
                  <a:lnTo>
                    <a:pt x="988" y="14325"/>
                  </a:lnTo>
                  <a:cubicBezTo>
                    <a:pt x="0" y="13213"/>
                    <a:pt x="0" y="11484"/>
                    <a:pt x="988" y="10496"/>
                  </a:cubicBezTo>
                  <a:lnTo>
                    <a:pt x="10743" y="741"/>
                  </a:lnTo>
                  <a:cubicBezTo>
                    <a:pt x="11237"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40" name="Google Shape;540;p7"/>
            <p:cNvSpPr/>
            <p:nvPr/>
          </p:nvSpPr>
          <p:spPr>
            <a:xfrm>
              <a:off x="3433350"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1" y="13213"/>
                    <a:pt x="1"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41" name="Google Shape;541;p7"/>
            <p:cNvSpPr/>
            <p:nvPr/>
          </p:nvSpPr>
          <p:spPr>
            <a:xfrm>
              <a:off x="3810000" y="2601250"/>
              <a:ext cx="389000" cy="623625"/>
            </a:xfrm>
            <a:custGeom>
              <a:avLst/>
              <a:gdLst/>
              <a:ahLst/>
              <a:cxnLst/>
              <a:rect l="l" t="t" r="r" b="b"/>
              <a:pathLst>
                <a:path w="15560" h="24945" extrusionOk="0">
                  <a:moveTo>
                    <a:pt x="12596" y="0"/>
                  </a:moveTo>
                  <a:cubicBezTo>
                    <a:pt x="13337" y="0"/>
                    <a:pt x="13954" y="247"/>
                    <a:pt x="14572" y="741"/>
                  </a:cubicBezTo>
                  <a:cubicBezTo>
                    <a:pt x="15559" y="1852"/>
                    <a:pt x="15559" y="3581"/>
                    <a:pt x="14572" y="4569"/>
                  </a:cubicBezTo>
                  <a:lnTo>
                    <a:pt x="6792" y="12349"/>
                  </a:lnTo>
                  <a:lnTo>
                    <a:pt x="14572" y="20128"/>
                  </a:lnTo>
                  <a:cubicBezTo>
                    <a:pt x="15559" y="21240"/>
                    <a:pt x="15559" y="22845"/>
                    <a:pt x="14572" y="23957"/>
                  </a:cubicBezTo>
                  <a:cubicBezTo>
                    <a:pt x="13460" y="24944"/>
                    <a:pt x="11731" y="24944"/>
                    <a:pt x="10743" y="23957"/>
                  </a:cubicBezTo>
                  <a:lnTo>
                    <a:pt x="988" y="14325"/>
                  </a:lnTo>
                  <a:cubicBezTo>
                    <a:pt x="0" y="13213"/>
                    <a:pt x="0" y="11484"/>
                    <a:pt x="988" y="10496"/>
                  </a:cubicBezTo>
                  <a:lnTo>
                    <a:pt x="10743" y="741"/>
                  </a:lnTo>
                  <a:cubicBezTo>
                    <a:pt x="11237" y="247"/>
                    <a:pt x="11978"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42" name="Google Shape;542;p7"/>
            <p:cNvSpPr/>
            <p:nvPr/>
          </p:nvSpPr>
          <p:spPr>
            <a:xfrm>
              <a:off x="4186625"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0" y="13213"/>
                    <a:pt x="0"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543" name="Google Shape;543;p7"/>
          <p:cNvGrpSpPr/>
          <p:nvPr/>
        </p:nvGrpSpPr>
        <p:grpSpPr>
          <a:xfrm>
            <a:off x="1710357" y="-107958"/>
            <a:ext cx="1520982" cy="302065"/>
            <a:chOff x="5642557" y="-150670"/>
            <a:chExt cx="1520982" cy="302065"/>
          </a:xfrm>
        </p:grpSpPr>
        <p:sp>
          <p:nvSpPr>
            <p:cNvPr id="544" name="Google Shape;544;p7"/>
            <p:cNvSpPr/>
            <p:nvPr/>
          </p:nvSpPr>
          <p:spPr>
            <a:xfrm>
              <a:off x="5736006" y="-104304"/>
              <a:ext cx="1335611" cy="209364"/>
            </a:xfrm>
            <a:custGeom>
              <a:avLst/>
              <a:gdLst/>
              <a:ahLst/>
              <a:cxnLst/>
              <a:rect l="l" t="t" r="r" b="b"/>
              <a:pathLst>
                <a:path w="42863" h="6719" fill="none" extrusionOk="0">
                  <a:moveTo>
                    <a:pt x="1" y="0"/>
                  </a:moveTo>
                  <a:lnTo>
                    <a:pt x="19064" y="0"/>
                  </a:lnTo>
                  <a:lnTo>
                    <a:pt x="25782" y="6718"/>
                  </a:lnTo>
                  <a:lnTo>
                    <a:pt x="42862" y="6718"/>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45" name="Google Shape;545;p7"/>
            <p:cNvSpPr/>
            <p:nvPr/>
          </p:nvSpPr>
          <p:spPr>
            <a:xfrm>
              <a:off x="7071586" y="59442"/>
              <a:ext cx="91953" cy="91953"/>
            </a:xfrm>
            <a:custGeom>
              <a:avLst/>
              <a:gdLst/>
              <a:ahLst/>
              <a:cxnLst/>
              <a:rect l="l" t="t" r="r" b="b"/>
              <a:pathLst>
                <a:path w="2951" h="2951" fill="none" extrusionOk="0">
                  <a:moveTo>
                    <a:pt x="2950" y="1463"/>
                  </a:moveTo>
                  <a:cubicBezTo>
                    <a:pt x="2950" y="2281"/>
                    <a:pt x="2281" y="2951"/>
                    <a:pt x="1463" y="2951"/>
                  </a:cubicBezTo>
                  <a:cubicBezTo>
                    <a:pt x="645" y="2951"/>
                    <a:pt x="0" y="2281"/>
                    <a:pt x="0" y="1463"/>
                  </a:cubicBezTo>
                  <a:cubicBezTo>
                    <a:pt x="0" y="670"/>
                    <a:pt x="645" y="1"/>
                    <a:pt x="1463" y="1"/>
                  </a:cubicBezTo>
                  <a:cubicBezTo>
                    <a:pt x="2281" y="1"/>
                    <a:pt x="2950" y="670"/>
                    <a:pt x="2950" y="146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46" name="Google Shape;546;p7"/>
            <p:cNvSpPr/>
            <p:nvPr/>
          </p:nvSpPr>
          <p:spPr>
            <a:xfrm>
              <a:off x="7095517" y="84152"/>
              <a:ext cx="43281" cy="42533"/>
            </a:xfrm>
            <a:custGeom>
              <a:avLst/>
              <a:gdLst/>
              <a:ahLst/>
              <a:cxnLst/>
              <a:rect l="l" t="t" r="r" b="b"/>
              <a:pathLst>
                <a:path w="1389" h="1365" extrusionOk="0">
                  <a:moveTo>
                    <a:pt x="695" y="1"/>
                  </a:moveTo>
                  <a:cubicBezTo>
                    <a:pt x="323" y="1"/>
                    <a:pt x="1" y="298"/>
                    <a:pt x="1" y="670"/>
                  </a:cubicBezTo>
                  <a:cubicBezTo>
                    <a:pt x="1" y="1067"/>
                    <a:pt x="323" y="1364"/>
                    <a:pt x="695" y="1364"/>
                  </a:cubicBezTo>
                  <a:cubicBezTo>
                    <a:pt x="1091" y="1364"/>
                    <a:pt x="1389" y="1067"/>
                    <a:pt x="1389" y="670"/>
                  </a:cubicBezTo>
                  <a:cubicBezTo>
                    <a:pt x="1389" y="298"/>
                    <a:pt x="1091" y="1"/>
                    <a:pt x="69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47" name="Google Shape;547;p7"/>
            <p:cNvSpPr/>
            <p:nvPr/>
          </p:nvSpPr>
          <p:spPr>
            <a:xfrm>
              <a:off x="5642557" y="-150670"/>
              <a:ext cx="91953" cy="92732"/>
            </a:xfrm>
            <a:custGeom>
              <a:avLst/>
              <a:gdLst/>
              <a:ahLst/>
              <a:cxnLst/>
              <a:rect l="l" t="t" r="r" b="b"/>
              <a:pathLst>
                <a:path w="2951" h="2976" fill="none" extrusionOk="0">
                  <a:moveTo>
                    <a:pt x="2950" y="1488"/>
                  </a:moveTo>
                  <a:cubicBezTo>
                    <a:pt x="2950" y="2306"/>
                    <a:pt x="2281" y="2976"/>
                    <a:pt x="1463" y="2976"/>
                  </a:cubicBezTo>
                  <a:cubicBezTo>
                    <a:pt x="645" y="2976"/>
                    <a:pt x="0" y="2306"/>
                    <a:pt x="0" y="1488"/>
                  </a:cubicBezTo>
                  <a:cubicBezTo>
                    <a:pt x="0" y="670"/>
                    <a:pt x="645" y="1"/>
                    <a:pt x="1463" y="1"/>
                  </a:cubicBezTo>
                  <a:cubicBezTo>
                    <a:pt x="2281" y="1"/>
                    <a:pt x="2950" y="670"/>
                    <a:pt x="2950" y="1488"/>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48" name="Google Shape;548;p7"/>
            <p:cNvSpPr/>
            <p:nvPr/>
          </p:nvSpPr>
          <p:spPr>
            <a:xfrm>
              <a:off x="5666488" y="-125929"/>
              <a:ext cx="43281" cy="43281"/>
            </a:xfrm>
            <a:custGeom>
              <a:avLst/>
              <a:gdLst/>
              <a:ahLst/>
              <a:cxnLst/>
              <a:rect l="l" t="t" r="r" b="b"/>
              <a:pathLst>
                <a:path w="1389" h="1389" extrusionOk="0">
                  <a:moveTo>
                    <a:pt x="695" y="0"/>
                  </a:moveTo>
                  <a:cubicBezTo>
                    <a:pt x="323" y="0"/>
                    <a:pt x="1" y="322"/>
                    <a:pt x="1" y="694"/>
                  </a:cubicBezTo>
                  <a:cubicBezTo>
                    <a:pt x="1" y="1066"/>
                    <a:pt x="323" y="1388"/>
                    <a:pt x="695" y="1388"/>
                  </a:cubicBezTo>
                  <a:cubicBezTo>
                    <a:pt x="1092" y="1388"/>
                    <a:pt x="1389" y="1066"/>
                    <a:pt x="1389" y="694"/>
                  </a:cubicBezTo>
                  <a:cubicBezTo>
                    <a:pt x="1389" y="322"/>
                    <a:pt x="1092"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549" name="Google Shape;549;p7"/>
          <p:cNvSpPr/>
          <p:nvPr/>
        </p:nvSpPr>
        <p:spPr>
          <a:xfrm rot="5400000">
            <a:off x="5514970" y="-390021"/>
            <a:ext cx="1994700" cy="68100"/>
          </a:xfrm>
          <a:prstGeom prst="roundRect">
            <a:avLst>
              <a:gd name="adj" fmla="val 50000"/>
            </a:avLst>
          </a:prstGeom>
          <a:gradFill>
            <a:gsLst>
              <a:gs pos="0">
                <a:schemeClr val="lt2"/>
              </a:gs>
              <a:gs pos="100000">
                <a:schemeClr val="accent2"/>
              </a:gs>
            </a:gsLst>
            <a:lin ang="26986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50" name="Google Shape;550;p7"/>
          <p:cNvSpPr/>
          <p:nvPr/>
        </p:nvSpPr>
        <p:spPr>
          <a:xfrm rot="5400000">
            <a:off x="5794270" y="-86921"/>
            <a:ext cx="1994700" cy="68100"/>
          </a:xfrm>
          <a:prstGeom prst="roundRect">
            <a:avLst>
              <a:gd name="adj" fmla="val 50000"/>
            </a:avLst>
          </a:prstGeom>
          <a:gradFill>
            <a:gsLst>
              <a:gs pos="0">
                <a:schemeClr val="lt2"/>
              </a:gs>
              <a:gs pos="100000">
                <a:schemeClr val="accent2"/>
              </a:gs>
            </a:gsLst>
            <a:lin ang="26986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551" name="Google Shape;551;p7"/>
          <p:cNvGrpSpPr/>
          <p:nvPr/>
        </p:nvGrpSpPr>
        <p:grpSpPr>
          <a:xfrm>
            <a:off x="3502226" y="841481"/>
            <a:ext cx="1252897" cy="51000"/>
            <a:chOff x="2915381" y="4104819"/>
            <a:chExt cx="1252897" cy="51000"/>
          </a:xfrm>
        </p:grpSpPr>
        <p:sp>
          <p:nvSpPr>
            <p:cNvPr id="552" name="Google Shape;552;p7"/>
            <p:cNvSpPr/>
            <p:nvPr/>
          </p:nvSpPr>
          <p:spPr>
            <a:xfrm>
              <a:off x="2915381"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53" name="Google Shape;553;p7"/>
            <p:cNvSpPr/>
            <p:nvPr/>
          </p:nvSpPr>
          <p:spPr>
            <a:xfrm>
              <a:off x="3007850"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54" name="Google Shape;554;p7"/>
            <p:cNvSpPr/>
            <p:nvPr/>
          </p:nvSpPr>
          <p:spPr>
            <a:xfrm>
              <a:off x="3100319"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55" name="Google Shape;555;p7"/>
            <p:cNvSpPr/>
            <p:nvPr/>
          </p:nvSpPr>
          <p:spPr>
            <a:xfrm>
              <a:off x="3192788"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56" name="Google Shape;556;p7"/>
            <p:cNvSpPr/>
            <p:nvPr/>
          </p:nvSpPr>
          <p:spPr>
            <a:xfrm>
              <a:off x="3285257"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57" name="Google Shape;557;p7"/>
            <p:cNvSpPr/>
            <p:nvPr/>
          </p:nvSpPr>
          <p:spPr>
            <a:xfrm>
              <a:off x="3377726"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58" name="Google Shape;558;p7"/>
            <p:cNvSpPr/>
            <p:nvPr/>
          </p:nvSpPr>
          <p:spPr>
            <a:xfrm>
              <a:off x="3470195"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59" name="Google Shape;559;p7"/>
            <p:cNvSpPr/>
            <p:nvPr/>
          </p:nvSpPr>
          <p:spPr>
            <a:xfrm>
              <a:off x="3562664"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60" name="Google Shape;560;p7"/>
            <p:cNvSpPr/>
            <p:nvPr/>
          </p:nvSpPr>
          <p:spPr>
            <a:xfrm>
              <a:off x="3655133"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61" name="Google Shape;561;p7"/>
            <p:cNvSpPr/>
            <p:nvPr/>
          </p:nvSpPr>
          <p:spPr>
            <a:xfrm>
              <a:off x="3747602"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62" name="Google Shape;562;p7"/>
            <p:cNvSpPr/>
            <p:nvPr/>
          </p:nvSpPr>
          <p:spPr>
            <a:xfrm>
              <a:off x="3840077"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63" name="Google Shape;563;p7"/>
            <p:cNvSpPr/>
            <p:nvPr/>
          </p:nvSpPr>
          <p:spPr>
            <a:xfrm>
              <a:off x="3932477"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64" name="Google Shape;564;p7"/>
            <p:cNvSpPr/>
            <p:nvPr/>
          </p:nvSpPr>
          <p:spPr>
            <a:xfrm>
              <a:off x="4024877"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65" name="Google Shape;565;p7"/>
            <p:cNvSpPr/>
            <p:nvPr/>
          </p:nvSpPr>
          <p:spPr>
            <a:xfrm>
              <a:off x="4117277" y="4104819"/>
              <a:ext cx="51000" cy="51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566" name="Google Shape;566;p7"/>
          <p:cNvSpPr/>
          <p:nvPr/>
        </p:nvSpPr>
        <p:spPr>
          <a:xfrm rot="5400000">
            <a:off x="8206161" y="4207875"/>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567" name="Google Shape;567;p7"/>
          <p:cNvGrpSpPr/>
          <p:nvPr/>
        </p:nvGrpSpPr>
        <p:grpSpPr>
          <a:xfrm>
            <a:off x="8085946" y="4723543"/>
            <a:ext cx="1823016" cy="196994"/>
            <a:chOff x="8085946" y="4723543"/>
            <a:chExt cx="1823016" cy="196994"/>
          </a:xfrm>
        </p:grpSpPr>
        <p:sp>
          <p:nvSpPr>
            <p:cNvPr id="568" name="Google Shape;568;p7"/>
            <p:cNvSpPr/>
            <p:nvPr/>
          </p:nvSpPr>
          <p:spPr>
            <a:xfrm rot="10800000" flipH="1">
              <a:off x="8184816" y="4723543"/>
              <a:ext cx="1724145" cy="150627"/>
            </a:xfrm>
            <a:custGeom>
              <a:avLst/>
              <a:gdLst/>
              <a:ahLst/>
              <a:cxnLst/>
              <a:rect l="l" t="t" r="r" b="b"/>
              <a:pathLst>
                <a:path w="55332" h="4834" fill="none" extrusionOk="0">
                  <a:moveTo>
                    <a:pt x="55331" y="4834"/>
                  </a:moveTo>
                  <a:lnTo>
                    <a:pt x="28930" y="4834"/>
                  </a:lnTo>
                  <a:lnTo>
                    <a:pt x="27294" y="3198"/>
                  </a:lnTo>
                  <a:lnTo>
                    <a:pt x="24072" y="0"/>
                  </a:lnTo>
                  <a:lnTo>
                    <a:pt x="1" y="0"/>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69" name="Google Shape;569;p7"/>
            <p:cNvSpPr/>
            <p:nvPr/>
          </p:nvSpPr>
          <p:spPr>
            <a:xfrm rot="10800000" flipH="1">
              <a:off x="8085946" y="4828583"/>
              <a:ext cx="91953" cy="91953"/>
            </a:xfrm>
            <a:custGeom>
              <a:avLst/>
              <a:gdLst/>
              <a:ahLst/>
              <a:cxnLst/>
              <a:rect l="l" t="t" r="r" b="b"/>
              <a:pathLst>
                <a:path w="2951" h="2951" fill="none" extrusionOk="0">
                  <a:moveTo>
                    <a:pt x="1" y="1463"/>
                  </a:moveTo>
                  <a:cubicBezTo>
                    <a:pt x="1" y="670"/>
                    <a:pt x="670" y="1"/>
                    <a:pt x="1488" y="1"/>
                  </a:cubicBezTo>
                  <a:cubicBezTo>
                    <a:pt x="2306" y="1"/>
                    <a:pt x="2951" y="670"/>
                    <a:pt x="2951" y="1463"/>
                  </a:cubicBezTo>
                  <a:cubicBezTo>
                    <a:pt x="2951" y="2281"/>
                    <a:pt x="2306" y="2951"/>
                    <a:pt x="1488" y="2951"/>
                  </a:cubicBezTo>
                  <a:cubicBezTo>
                    <a:pt x="670" y="2951"/>
                    <a:pt x="1" y="2281"/>
                    <a:pt x="1" y="146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70" name="Google Shape;570;p7"/>
            <p:cNvSpPr/>
            <p:nvPr/>
          </p:nvSpPr>
          <p:spPr>
            <a:xfrm rot="10800000" flipH="1">
              <a:off x="8110687" y="4853293"/>
              <a:ext cx="43281" cy="42533"/>
            </a:xfrm>
            <a:custGeom>
              <a:avLst/>
              <a:gdLst/>
              <a:ahLst/>
              <a:cxnLst/>
              <a:rect l="l" t="t" r="r" b="b"/>
              <a:pathLst>
                <a:path w="1389" h="1365" extrusionOk="0">
                  <a:moveTo>
                    <a:pt x="694" y="1"/>
                  </a:moveTo>
                  <a:cubicBezTo>
                    <a:pt x="298" y="1"/>
                    <a:pt x="0" y="298"/>
                    <a:pt x="0" y="670"/>
                  </a:cubicBezTo>
                  <a:cubicBezTo>
                    <a:pt x="0" y="1067"/>
                    <a:pt x="298" y="1364"/>
                    <a:pt x="694" y="1364"/>
                  </a:cubicBezTo>
                  <a:cubicBezTo>
                    <a:pt x="1066" y="1364"/>
                    <a:pt x="1388" y="1067"/>
                    <a:pt x="1388" y="670"/>
                  </a:cubicBezTo>
                  <a:cubicBezTo>
                    <a:pt x="1388" y="298"/>
                    <a:pt x="1066" y="1"/>
                    <a:pt x="69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571" name="Google Shape;571;p7"/>
          <p:cNvSpPr/>
          <p:nvPr/>
        </p:nvSpPr>
        <p:spPr>
          <a:xfrm rot="10800000">
            <a:off x="419712" y="4064039"/>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572" name="Google Shape;572;p7"/>
          <p:cNvGrpSpPr/>
          <p:nvPr/>
        </p:nvGrpSpPr>
        <p:grpSpPr>
          <a:xfrm rot="5400000">
            <a:off x="29239" y="3087771"/>
            <a:ext cx="98902" cy="553090"/>
            <a:chOff x="4898850" y="4820550"/>
            <a:chExt cx="98902" cy="553090"/>
          </a:xfrm>
        </p:grpSpPr>
        <p:sp>
          <p:nvSpPr>
            <p:cNvPr id="573" name="Google Shape;573;p7"/>
            <p:cNvSpPr/>
            <p:nvPr/>
          </p:nvSpPr>
          <p:spPr>
            <a:xfrm>
              <a:off x="4898850" y="4820550"/>
              <a:ext cx="98902" cy="98902"/>
            </a:xfrm>
            <a:custGeom>
              <a:avLst/>
              <a:gdLst/>
              <a:ahLst/>
              <a:cxnLst/>
              <a:rect l="l" t="t" r="r" b="b"/>
              <a:pathLst>
                <a:path w="3174" h="3174" fill="none" extrusionOk="0">
                  <a:moveTo>
                    <a:pt x="1810" y="124"/>
                  </a:moveTo>
                  <a:cubicBezTo>
                    <a:pt x="2603" y="248"/>
                    <a:pt x="3173" y="1017"/>
                    <a:pt x="3024" y="1810"/>
                  </a:cubicBezTo>
                  <a:cubicBezTo>
                    <a:pt x="2900" y="2603"/>
                    <a:pt x="2157" y="3173"/>
                    <a:pt x="1339" y="3025"/>
                  </a:cubicBezTo>
                  <a:cubicBezTo>
                    <a:pt x="545" y="2901"/>
                    <a:pt x="0" y="2157"/>
                    <a:pt x="124" y="1339"/>
                  </a:cubicBezTo>
                  <a:cubicBezTo>
                    <a:pt x="248" y="546"/>
                    <a:pt x="992" y="0"/>
                    <a:pt x="1810" y="124"/>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74" name="Google Shape;574;p7"/>
            <p:cNvSpPr/>
            <p:nvPr/>
          </p:nvSpPr>
          <p:spPr>
            <a:xfrm>
              <a:off x="4924339" y="4847971"/>
              <a:ext cx="46366" cy="43094"/>
            </a:xfrm>
            <a:custGeom>
              <a:avLst/>
              <a:gdLst/>
              <a:ahLst/>
              <a:cxnLst/>
              <a:rect l="l" t="t" r="r" b="b"/>
              <a:pathLst>
                <a:path w="1488" h="1383" extrusionOk="0">
                  <a:moveTo>
                    <a:pt x="744" y="1"/>
                  </a:moveTo>
                  <a:cubicBezTo>
                    <a:pt x="417" y="1"/>
                    <a:pt x="119" y="253"/>
                    <a:pt x="74" y="583"/>
                  </a:cubicBezTo>
                  <a:cubicBezTo>
                    <a:pt x="0" y="955"/>
                    <a:pt x="273" y="1327"/>
                    <a:pt x="645" y="1376"/>
                  </a:cubicBezTo>
                  <a:cubicBezTo>
                    <a:pt x="676" y="1380"/>
                    <a:pt x="708" y="1383"/>
                    <a:pt x="739" y="1383"/>
                  </a:cubicBezTo>
                  <a:cubicBezTo>
                    <a:pt x="1074" y="1383"/>
                    <a:pt x="1370" y="1146"/>
                    <a:pt x="1438" y="806"/>
                  </a:cubicBezTo>
                  <a:cubicBezTo>
                    <a:pt x="1487" y="434"/>
                    <a:pt x="1240" y="62"/>
                    <a:pt x="868" y="13"/>
                  </a:cubicBezTo>
                  <a:cubicBezTo>
                    <a:pt x="826" y="4"/>
                    <a:pt x="785" y="1"/>
                    <a:pt x="74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75" name="Google Shape;575;p7"/>
            <p:cNvSpPr/>
            <p:nvPr/>
          </p:nvSpPr>
          <p:spPr>
            <a:xfrm>
              <a:off x="4901935" y="5281687"/>
              <a:ext cx="91953" cy="91953"/>
            </a:xfrm>
            <a:custGeom>
              <a:avLst/>
              <a:gdLst/>
              <a:ahLst/>
              <a:cxnLst/>
              <a:rect l="l" t="t" r="r" b="b"/>
              <a:pathLst>
                <a:path w="2951" h="2951" fill="none" extrusionOk="0">
                  <a:moveTo>
                    <a:pt x="1463" y="2951"/>
                  </a:moveTo>
                  <a:cubicBezTo>
                    <a:pt x="645" y="2951"/>
                    <a:pt x="0" y="2306"/>
                    <a:pt x="0" y="1488"/>
                  </a:cubicBezTo>
                  <a:cubicBezTo>
                    <a:pt x="0" y="670"/>
                    <a:pt x="645" y="1"/>
                    <a:pt x="1463" y="1"/>
                  </a:cubicBezTo>
                  <a:cubicBezTo>
                    <a:pt x="2281" y="1"/>
                    <a:pt x="2950" y="670"/>
                    <a:pt x="2950" y="1488"/>
                  </a:cubicBezTo>
                  <a:cubicBezTo>
                    <a:pt x="2950" y="2306"/>
                    <a:pt x="2281" y="2951"/>
                    <a:pt x="1463" y="2951"/>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76" name="Google Shape;576;p7"/>
            <p:cNvSpPr/>
            <p:nvPr/>
          </p:nvSpPr>
          <p:spPr>
            <a:xfrm>
              <a:off x="4925866" y="5306428"/>
              <a:ext cx="43281" cy="43281"/>
            </a:xfrm>
            <a:custGeom>
              <a:avLst/>
              <a:gdLst/>
              <a:ahLst/>
              <a:cxnLst/>
              <a:rect l="l" t="t" r="r" b="b"/>
              <a:pathLst>
                <a:path w="1389" h="1389" extrusionOk="0">
                  <a:moveTo>
                    <a:pt x="695" y="0"/>
                  </a:moveTo>
                  <a:cubicBezTo>
                    <a:pt x="323" y="0"/>
                    <a:pt x="1" y="297"/>
                    <a:pt x="1" y="694"/>
                  </a:cubicBezTo>
                  <a:cubicBezTo>
                    <a:pt x="1" y="1066"/>
                    <a:pt x="323" y="1388"/>
                    <a:pt x="695" y="1388"/>
                  </a:cubicBezTo>
                  <a:cubicBezTo>
                    <a:pt x="1091" y="1388"/>
                    <a:pt x="1389" y="1066"/>
                    <a:pt x="1389" y="694"/>
                  </a:cubicBezTo>
                  <a:cubicBezTo>
                    <a:pt x="1389" y="297"/>
                    <a:pt x="1091"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77" name="Google Shape;577;p7"/>
            <p:cNvSpPr/>
            <p:nvPr/>
          </p:nvSpPr>
          <p:spPr>
            <a:xfrm>
              <a:off x="4942100" y="4917862"/>
              <a:ext cx="31" cy="358465"/>
            </a:xfrm>
            <a:custGeom>
              <a:avLst/>
              <a:gdLst/>
              <a:ahLst/>
              <a:cxnLst/>
              <a:rect l="l" t="t" r="r" b="b"/>
              <a:pathLst>
                <a:path w="1" h="11504" fill="none" extrusionOk="0">
                  <a:moveTo>
                    <a:pt x="0" y="11503"/>
                  </a:moveTo>
                  <a:lnTo>
                    <a:pt x="0" y="1"/>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578" name="Google Shape;578;p7"/>
          <p:cNvGrpSpPr/>
          <p:nvPr/>
        </p:nvGrpSpPr>
        <p:grpSpPr>
          <a:xfrm>
            <a:off x="4954518" y="4958766"/>
            <a:ext cx="1520982" cy="302065"/>
            <a:chOff x="5642557" y="-150670"/>
            <a:chExt cx="1520982" cy="302065"/>
          </a:xfrm>
        </p:grpSpPr>
        <p:sp>
          <p:nvSpPr>
            <p:cNvPr id="579" name="Google Shape;579;p7"/>
            <p:cNvSpPr/>
            <p:nvPr/>
          </p:nvSpPr>
          <p:spPr>
            <a:xfrm>
              <a:off x="5736006" y="-104304"/>
              <a:ext cx="1335611" cy="209364"/>
            </a:xfrm>
            <a:custGeom>
              <a:avLst/>
              <a:gdLst/>
              <a:ahLst/>
              <a:cxnLst/>
              <a:rect l="l" t="t" r="r" b="b"/>
              <a:pathLst>
                <a:path w="42863" h="6719" fill="none" extrusionOk="0">
                  <a:moveTo>
                    <a:pt x="1" y="0"/>
                  </a:moveTo>
                  <a:lnTo>
                    <a:pt x="19064" y="0"/>
                  </a:lnTo>
                  <a:lnTo>
                    <a:pt x="25782" y="6718"/>
                  </a:lnTo>
                  <a:lnTo>
                    <a:pt x="42862" y="6718"/>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80" name="Google Shape;580;p7"/>
            <p:cNvSpPr/>
            <p:nvPr/>
          </p:nvSpPr>
          <p:spPr>
            <a:xfrm>
              <a:off x="7071586" y="59442"/>
              <a:ext cx="91953" cy="91953"/>
            </a:xfrm>
            <a:custGeom>
              <a:avLst/>
              <a:gdLst/>
              <a:ahLst/>
              <a:cxnLst/>
              <a:rect l="l" t="t" r="r" b="b"/>
              <a:pathLst>
                <a:path w="2951" h="2951" fill="none" extrusionOk="0">
                  <a:moveTo>
                    <a:pt x="2950" y="1463"/>
                  </a:moveTo>
                  <a:cubicBezTo>
                    <a:pt x="2950" y="2281"/>
                    <a:pt x="2281" y="2951"/>
                    <a:pt x="1463" y="2951"/>
                  </a:cubicBezTo>
                  <a:cubicBezTo>
                    <a:pt x="645" y="2951"/>
                    <a:pt x="0" y="2281"/>
                    <a:pt x="0" y="1463"/>
                  </a:cubicBezTo>
                  <a:cubicBezTo>
                    <a:pt x="0" y="670"/>
                    <a:pt x="645" y="1"/>
                    <a:pt x="1463" y="1"/>
                  </a:cubicBezTo>
                  <a:cubicBezTo>
                    <a:pt x="2281" y="1"/>
                    <a:pt x="2950" y="670"/>
                    <a:pt x="2950" y="146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81" name="Google Shape;581;p7"/>
            <p:cNvSpPr/>
            <p:nvPr/>
          </p:nvSpPr>
          <p:spPr>
            <a:xfrm>
              <a:off x="7095517" y="84152"/>
              <a:ext cx="43281" cy="42533"/>
            </a:xfrm>
            <a:custGeom>
              <a:avLst/>
              <a:gdLst/>
              <a:ahLst/>
              <a:cxnLst/>
              <a:rect l="l" t="t" r="r" b="b"/>
              <a:pathLst>
                <a:path w="1389" h="1365" extrusionOk="0">
                  <a:moveTo>
                    <a:pt x="695" y="1"/>
                  </a:moveTo>
                  <a:cubicBezTo>
                    <a:pt x="323" y="1"/>
                    <a:pt x="1" y="298"/>
                    <a:pt x="1" y="670"/>
                  </a:cubicBezTo>
                  <a:cubicBezTo>
                    <a:pt x="1" y="1067"/>
                    <a:pt x="323" y="1364"/>
                    <a:pt x="695" y="1364"/>
                  </a:cubicBezTo>
                  <a:cubicBezTo>
                    <a:pt x="1091" y="1364"/>
                    <a:pt x="1389" y="1067"/>
                    <a:pt x="1389" y="670"/>
                  </a:cubicBezTo>
                  <a:cubicBezTo>
                    <a:pt x="1389" y="298"/>
                    <a:pt x="1091" y="1"/>
                    <a:pt x="69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82" name="Google Shape;582;p7"/>
            <p:cNvSpPr/>
            <p:nvPr/>
          </p:nvSpPr>
          <p:spPr>
            <a:xfrm>
              <a:off x="5642557" y="-150670"/>
              <a:ext cx="91953" cy="92732"/>
            </a:xfrm>
            <a:custGeom>
              <a:avLst/>
              <a:gdLst/>
              <a:ahLst/>
              <a:cxnLst/>
              <a:rect l="l" t="t" r="r" b="b"/>
              <a:pathLst>
                <a:path w="2951" h="2976" fill="none" extrusionOk="0">
                  <a:moveTo>
                    <a:pt x="2950" y="1488"/>
                  </a:moveTo>
                  <a:cubicBezTo>
                    <a:pt x="2950" y="2306"/>
                    <a:pt x="2281" y="2976"/>
                    <a:pt x="1463" y="2976"/>
                  </a:cubicBezTo>
                  <a:cubicBezTo>
                    <a:pt x="645" y="2976"/>
                    <a:pt x="0" y="2306"/>
                    <a:pt x="0" y="1488"/>
                  </a:cubicBezTo>
                  <a:cubicBezTo>
                    <a:pt x="0" y="670"/>
                    <a:pt x="645" y="1"/>
                    <a:pt x="1463" y="1"/>
                  </a:cubicBezTo>
                  <a:cubicBezTo>
                    <a:pt x="2281" y="1"/>
                    <a:pt x="2950" y="670"/>
                    <a:pt x="2950" y="1488"/>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83" name="Google Shape;583;p7"/>
            <p:cNvSpPr/>
            <p:nvPr/>
          </p:nvSpPr>
          <p:spPr>
            <a:xfrm>
              <a:off x="5666488" y="-125929"/>
              <a:ext cx="43281" cy="43281"/>
            </a:xfrm>
            <a:custGeom>
              <a:avLst/>
              <a:gdLst/>
              <a:ahLst/>
              <a:cxnLst/>
              <a:rect l="l" t="t" r="r" b="b"/>
              <a:pathLst>
                <a:path w="1389" h="1389" extrusionOk="0">
                  <a:moveTo>
                    <a:pt x="695" y="0"/>
                  </a:moveTo>
                  <a:cubicBezTo>
                    <a:pt x="323" y="0"/>
                    <a:pt x="1" y="322"/>
                    <a:pt x="1" y="694"/>
                  </a:cubicBezTo>
                  <a:cubicBezTo>
                    <a:pt x="1" y="1066"/>
                    <a:pt x="323" y="1388"/>
                    <a:pt x="695" y="1388"/>
                  </a:cubicBezTo>
                  <a:cubicBezTo>
                    <a:pt x="1092" y="1388"/>
                    <a:pt x="1389" y="1066"/>
                    <a:pt x="1389" y="694"/>
                  </a:cubicBezTo>
                  <a:cubicBezTo>
                    <a:pt x="1389" y="322"/>
                    <a:pt x="1092"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584"/>
        <p:cNvGrpSpPr/>
        <p:nvPr/>
      </p:nvGrpSpPr>
      <p:grpSpPr>
        <a:xfrm>
          <a:off x="0" y="0"/>
          <a:ext cx="0" cy="0"/>
          <a:chOff x="0" y="0"/>
          <a:chExt cx="0" cy="0"/>
        </a:xfrm>
      </p:grpSpPr>
      <p:grpSp>
        <p:nvGrpSpPr>
          <p:cNvPr id="585" name="Google Shape;585;p8"/>
          <p:cNvGrpSpPr/>
          <p:nvPr/>
        </p:nvGrpSpPr>
        <p:grpSpPr>
          <a:xfrm>
            <a:off x="-24" y="-27"/>
            <a:ext cx="9143711" cy="5143338"/>
            <a:chOff x="597550" y="708125"/>
            <a:chExt cx="6449225" cy="4193850"/>
          </a:xfrm>
        </p:grpSpPr>
        <p:sp>
          <p:nvSpPr>
            <p:cNvPr id="586" name="Google Shape;586;p8"/>
            <p:cNvSpPr/>
            <p:nvPr/>
          </p:nvSpPr>
          <p:spPr>
            <a:xfrm>
              <a:off x="597550" y="489360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87" name="Google Shape;587;p8"/>
            <p:cNvSpPr/>
            <p:nvPr/>
          </p:nvSpPr>
          <p:spPr>
            <a:xfrm>
              <a:off x="597550" y="478037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88" name="Google Shape;588;p8"/>
            <p:cNvSpPr/>
            <p:nvPr/>
          </p:nvSpPr>
          <p:spPr>
            <a:xfrm>
              <a:off x="597550" y="466715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89" name="Google Shape;589;p8"/>
            <p:cNvSpPr/>
            <p:nvPr/>
          </p:nvSpPr>
          <p:spPr>
            <a:xfrm>
              <a:off x="597550" y="45539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90" name="Google Shape;590;p8"/>
            <p:cNvSpPr/>
            <p:nvPr/>
          </p:nvSpPr>
          <p:spPr>
            <a:xfrm>
              <a:off x="597550" y="44414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91" name="Google Shape;591;p8"/>
            <p:cNvSpPr/>
            <p:nvPr/>
          </p:nvSpPr>
          <p:spPr>
            <a:xfrm>
              <a:off x="597550" y="43282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92" name="Google Shape;592;p8"/>
            <p:cNvSpPr/>
            <p:nvPr/>
          </p:nvSpPr>
          <p:spPr>
            <a:xfrm>
              <a:off x="597550" y="421502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93" name="Google Shape;593;p8"/>
            <p:cNvSpPr/>
            <p:nvPr/>
          </p:nvSpPr>
          <p:spPr>
            <a:xfrm>
              <a:off x="597550" y="410180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94" name="Google Shape;594;p8"/>
            <p:cNvSpPr/>
            <p:nvPr/>
          </p:nvSpPr>
          <p:spPr>
            <a:xfrm>
              <a:off x="597550" y="398857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95" name="Google Shape;595;p8"/>
            <p:cNvSpPr/>
            <p:nvPr/>
          </p:nvSpPr>
          <p:spPr>
            <a:xfrm>
              <a:off x="597550" y="38753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96" name="Google Shape;596;p8"/>
            <p:cNvSpPr/>
            <p:nvPr/>
          </p:nvSpPr>
          <p:spPr>
            <a:xfrm>
              <a:off x="597550" y="37621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97" name="Google Shape;597;p8"/>
            <p:cNvSpPr/>
            <p:nvPr/>
          </p:nvSpPr>
          <p:spPr>
            <a:xfrm>
              <a:off x="597550" y="3649650"/>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98" name="Google Shape;598;p8"/>
            <p:cNvSpPr/>
            <p:nvPr/>
          </p:nvSpPr>
          <p:spPr>
            <a:xfrm>
              <a:off x="597550" y="3536425"/>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99" name="Google Shape;599;p8"/>
            <p:cNvSpPr/>
            <p:nvPr/>
          </p:nvSpPr>
          <p:spPr>
            <a:xfrm>
              <a:off x="597550" y="3423225"/>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00" name="Google Shape;600;p8"/>
            <p:cNvSpPr/>
            <p:nvPr/>
          </p:nvSpPr>
          <p:spPr>
            <a:xfrm>
              <a:off x="597550" y="3310000"/>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01" name="Google Shape;601;p8"/>
            <p:cNvSpPr/>
            <p:nvPr/>
          </p:nvSpPr>
          <p:spPr>
            <a:xfrm>
              <a:off x="597550" y="3196775"/>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02" name="Google Shape;602;p8"/>
            <p:cNvSpPr/>
            <p:nvPr/>
          </p:nvSpPr>
          <p:spPr>
            <a:xfrm>
              <a:off x="597550" y="30835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03" name="Google Shape;603;p8"/>
            <p:cNvSpPr/>
            <p:nvPr/>
          </p:nvSpPr>
          <p:spPr>
            <a:xfrm>
              <a:off x="597550" y="29703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04" name="Google Shape;604;p8"/>
            <p:cNvSpPr/>
            <p:nvPr/>
          </p:nvSpPr>
          <p:spPr>
            <a:xfrm>
              <a:off x="597550" y="2857850"/>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05" name="Google Shape;605;p8"/>
            <p:cNvSpPr/>
            <p:nvPr/>
          </p:nvSpPr>
          <p:spPr>
            <a:xfrm>
              <a:off x="597550" y="2744625"/>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06" name="Google Shape;606;p8"/>
            <p:cNvSpPr/>
            <p:nvPr/>
          </p:nvSpPr>
          <p:spPr>
            <a:xfrm>
              <a:off x="597550" y="263140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07" name="Google Shape;607;p8"/>
            <p:cNvSpPr/>
            <p:nvPr/>
          </p:nvSpPr>
          <p:spPr>
            <a:xfrm>
              <a:off x="597550" y="251817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08" name="Google Shape;608;p8"/>
            <p:cNvSpPr/>
            <p:nvPr/>
          </p:nvSpPr>
          <p:spPr>
            <a:xfrm>
              <a:off x="597550" y="240495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09" name="Google Shape;609;p8"/>
            <p:cNvSpPr/>
            <p:nvPr/>
          </p:nvSpPr>
          <p:spPr>
            <a:xfrm>
              <a:off x="597550" y="22917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10" name="Google Shape;610;p8"/>
            <p:cNvSpPr/>
            <p:nvPr/>
          </p:nvSpPr>
          <p:spPr>
            <a:xfrm>
              <a:off x="597550" y="21792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11" name="Google Shape;611;p8"/>
            <p:cNvSpPr/>
            <p:nvPr/>
          </p:nvSpPr>
          <p:spPr>
            <a:xfrm>
              <a:off x="597550" y="20660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12" name="Google Shape;612;p8"/>
            <p:cNvSpPr/>
            <p:nvPr/>
          </p:nvSpPr>
          <p:spPr>
            <a:xfrm>
              <a:off x="597550" y="1952825"/>
              <a:ext cx="6449225" cy="7625"/>
            </a:xfrm>
            <a:custGeom>
              <a:avLst/>
              <a:gdLst/>
              <a:ahLst/>
              <a:cxnLst/>
              <a:rect l="l" t="t" r="r" b="b"/>
              <a:pathLst>
                <a:path w="257969" h="305" extrusionOk="0">
                  <a:moveTo>
                    <a:pt x="0" y="1"/>
                  </a:moveTo>
                  <a:lnTo>
                    <a:pt x="257969" y="1"/>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13" name="Google Shape;613;p8"/>
            <p:cNvSpPr/>
            <p:nvPr/>
          </p:nvSpPr>
          <p:spPr>
            <a:xfrm>
              <a:off x="597550" y="183960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14" name="Google Shape;614;p8"/>
            <p:cNvSpPr/>
            <p:nvPr/>
          </p:nvSpPr>
          <p:spPr>
            <a:xfrm>
              <a:off x="597550" y="172637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15" name="Google Shape;615;p8"/>
            <p:cNvSpPr/>
            <p:nvPr/>
          </p:nvSpPr>
          <p:spPr>
            <a:xfrm>
              <a:off x="597550" y="161315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16" name="Google Shape;616;p8"/>
            <p:cNvSpPr/>
            <p:nvPr/>
          </p:nvSpPr>
          <p:spPr>
            <a:xfrm>
              <a:off x="597550" y="14999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17" name="Google Shape;617;p8"/>
            <p:cNvSpPr/>
            <p:nvPr/>
          </p:nvSpPr>
          <p:spPr>
            <a:xfrm>
              <a:off x="597550" y="13874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18" name="Google Shape;618;p8"/>
            <p:cNvSpPr/>
            <p:nvPr/>
          </p:nvSpPr>
          <p:spPr>
            <a:xfrm>
              <a:off x="597550" y="12742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19" name="Google Shape;619;p8"/>
            <p:cNvSpPr/>
            <p:nvPr/>
          </p:nvSpPr>
          <p:spPr>
            <a:xfrm>
              <a:off x="597550" y="11610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20" name="Google Shape;620;p8"/>
            <p:cNvSpPr/>
            <p:nvPr/>
          </p:nvSpPr>
          <p:spPr>
            <a:xfrm>
              <a:off x="597550" y="104780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21" name="Google Shape;621;p8"/>
            <p:cNvSpPr/>
            <p:nvPr/>
          </p:nvSpPr>
          <p:spPr>
            <a:xfrm>
              <a:off x="597550" y="93457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22" name="Google Shape;622;p8"/>
            <p:cNvSpPr/>
            <p:nvPr/>
          </p:nvSpPr>
          <p:spPr>
            <a:xfrm>
              <a:off x="597550" y="8213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23" name="Google Shape;623;p8"/>
            <p:cNvSpPr/>
            <p:nvPr/>
          </p:nvSpPr>
          <p:spPr>
            <a:xfrm>
              <a:off x="597550" y="70812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624" name="Google Shape;624;p8"/>
          <p:cNvSpPr txBox="1">
            <a:spLocks noGrp="1"/>
          </p:cNvSpPr>
          <p:nvPr>
            <p:ph type="title"/>
          </p:nvPr>
        </p:nvSpPr>
        <p:spPr>
          <a:xfrm>
            <a:off x="1182000" y="1320700"/>
            <a:ext cx="6780000" cy="2523600"/>
          </a:xfrm>
          <a:prstGeom prst="rect">
            <a:avLst/>
          </a:prstGeom>
          <a:effectLst>
            <a:outerShdw blurRad="142875" algn="bl" rotWithShape="0">
              <a:schemeClr val="accent2">
                <a:alpha val="40000"/>
              </a:schemeClr>
            </a:outerShdw>
          </a:effectLst>
        </p:spPr>
        <p:txBody>
          <a:bodyPr spcFirstLastPara="1" wrap="square" lIns="91425" tIns="91425" rIns="91425" bIns="91425" anchor="ctr" anchorCtr="0">
            <a:noAutofit/>
          </a:bodyPr>
          <a:lstStyle>
            <a:lvl1pPr lvl="0" algn="ctr">
              <a:lnSpc>
                <a:spcPct val="90000"/>
              </a:lnSpc>
              <a:spcBef>
                <a:spcPts val="0"/>
              </a:spcBef>
              <a:spcAft>
                <a:spcPts val="0"/>
              </a:spcAft>
              <a:buSzPts val="4800"/>
              <a:buNone/>
              <a:defRPr sz="80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625" name="Google Shape;625;p8"/>
          <p:cNvSpPr/>
          <p:nvPr/>
        </p:nvSpPr>
        <p:spPr>
          <a:xfrm rot="-5400000">
            <a:off x="348812" y="258001"/>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626" name="Google Shape;626;p8"/>
          <p:cNvGrpSpPr/>
          <p:nvPr/>
        </p:nvGrpSpPr>
        <p:grpSpPr>
          <a:xfrm>
            <a:off x="-1414555" y="2830129"/>
            <a:ext cx="2297800" cy="347400"/>
            <a:chOff x="-1414555" y="2830129"/>
            <a:chExt cx="2297800" cy="347400"/>
          </a:xfrm>
        </p:grpSpPr>
        <p:sp>
          <p:nvSpPr>
            <p:cNvPr id="627" name="Google Shape;627;p8"/>
            <p:cNvSpPr/>
            <p:nvPr/>
          </p:nvSpPr>
          <p:spPr>
            <a:xfrm>
              <a:off x="-1414555" y="3109429"/>
              <a:ext cx="1994700" cy="68100"/>
            </a:xfrm>
            <a:prstGeom prst="roundRect">
              <a:avLst>
                <a:gd name="adj" fmla="val 50000"/>
              </a:avLst>
            </a:prstGeom>
            <a:gradFill>
              <a:gsLst>
                <a:gs pos="0">
                  <a:schemeClr val="lt2"/>
                </a:gs>
                <a:gs pos="100000">
                  <a:schemeClr val="accent2"/>
                </a:gs>
              </a:gsLst>
              <a:lin ang="26986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28" name="Google Shape;628;p8"/>
            <p:cNvSpPr/>
            <p:nvPr/>
          </p:nvSpPr>
          <p:spPr>
            <a:xfrm>
              <a:off x="-1111455" y="2830129"/>
              <a:ext cx="1994700" cy="68100"/>
            </a:xfrm>
            <a:prstGeom prst="roundRect">
              <a:avLst>
                <a:gd name="adj" fmla="val 50000"/>
              </a:avLst>
            </a:prstGeom>
            <a:gradFill>
              <a:gsLst>
                <a:gs pos="0">
                  <a:schemeClr val="lt2"/>
                </a:gs>
                <a:gs pos="100000">
                  <a:schemeClr val="accent2"/>
                </a:gs>
              </a:gsLst>
              <a:lin ang="26986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629" name="Google Shape;629;p8"/>
          <p:cNvGrpSpPr/>
          <p:nvPr/>
        </p:nvGrpSpPr>
        <p:grpSpPr>
          <a:xfrm>
            <a:off x="8059521" y="3662080"/>
            <a:ext cx="1823016" cy="196994"/>
            <a:chOff x="7857346" y="4002005"/>
            <a:chExt cx="1823016" cy="196994"/>
          </a:xfrm>
        </p:grpSpPr>
        <p:sp>
          <p:nvSpPr>
            <p:cNvPr id="630" name="Google Shape;630;p8"/>
            <p:cNvSpPr/>
            <p:nvPr/>
          </p:nvSpPr>
          <p:spPr>
            <a:xfrm>
              <a:off x="7956216" y="4048371"/>
              <a:ext cx="1724145" cy="150627"/>
            </a:xfrm>
            <a:custGeom>
              <a:avLst/>
              <a:gdLst/>
              <a:ahLst/>
              <a:cxnLst/>
              <a:rect l="l" t="t" r="r" b="b"/>
              <a:pathLst>
                <a:path w="55332" h="4834" fill="none" extrusionOk="0">
                  <a:moveTo>
                    <a:pt x="55331" y="4834"/>
                  </a:moveTo>
                  <a:lnTo>
                    <a:pt x="28930" y="4834"/>
                  </a:lnTo>
                  <a:lnTo>
                    <a:pt x="27294" y="3198"/>
                  </a:lnTo>
                  <a:lnTo>
                    <a:pt x="24072" y="0"/>
                  </a:lnTo>
                  <a:lnTo>
                    <a:pt x="1" y="0"/>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31" name="Google Shape;631;p8"/>
            <p:cNvSpPr/>
            <p:nvPr/>
          </p:nvSpPr>
          <p:spPr>
            <a:xfrm>
              <a:off x="7857346" y="4002005"/>
              <a:ext cx="91953" cy="91953"/>
            </a:xfrm>
            <a:custGeom>
              <a:avLst/>
              <a:gdLst/>
              <a:ahLst/>
              <a:cxnLst/>
              <a:rect l="l" t="t" r="r" b="b"/>
              <a:pathLst>
                <a:path w="2951" h="2951" fill="none" extrusionOk="0">
                  <a:moveTo>
                    <a:pt x="1" y="1463"/>
                  </a:moveTo>
                  <a:cubicBezTo>
                    <a:pt x="1" y="670"/>
                    <a:pt x="670" y="1"/>
                    <a:pt x="1488" y="1"/>
                  </a:cubicBezTo>
                  <a:cubicBezTo>
                    <a:pt x="2306" y="1"/>
                    <a:pt x="2951" y="670"/>
                    <a:pt x="2951" y="1463"/>
                  </a:cubicBezTo>
                  <a:cubicBezTo>
                    <a:pt x="2951" y="2281"/>
                    <a:pt x="2306" y="2951"/>
                    <a:pt x="1488" y="2951"/>
                  </a:cubicBezTo>
                  <a:cubicBezTo>
                    <a:pt x="670" y="2951"/>
                    <a:pt x="1" y="2281"/>
                    <a:pt x="1" y="146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32" name="Google Shape;632;p8"/>
            <p:cNvSpPr/>
            <p:nvPr/>
          </p:nvSpPr>
          <p:spPr>
            <a:xfrm>
              <a:off x="7882087" y="4026715"/>
              <a:ext cx="43281" cy="42533"/>
            </a:xfrm>
            <a:custGeom>
              <a:avLst/>
              <a:gdLst/>
              <a:ahLst/>
              <a:cxnLst/>
              <a:rect l="l" t="t" r="r" b="b"/>
              <a:pathLst>
                <a:path w="1389" h="1365" extrusionOk="0">
                  <a:moveTo>
                    <a:pt x="694" y="1"/>
                  </a:moveTo>
                  <a:cubicBezTo>
                    <a:pt x="298" y="1"/>
                    <a:pt x="0" y="298"/>
                    <a:pt x="0" y="670"/>
                  </a:cubicBezTo>
                  <a:cubicBezTo>
                    <a:pt x="0" y="1067"/>
                    <a:pt x="298" y="1364"/>
                    <a:pt x="694" y="1364"/>
                  </a:cubicBezTo>
                  <a:cubicBezTo>
                    <a:pt x="1066" y="1364"/>
                    <a:pt x="1388" y="1067"/>
                    <a:pt x="1388" y="670"/>
                  </a:cubicBezTo>
                  <a:cubicBezTo>
                    <a:pt x="1388" y="298"/>
                    <a:pt x="1066" y="1"/>
                    <a:pt x="69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633" name="Google Shape;633;p8"/>
          <p:cNvSpPr/>
          <p:nvPr/>
        </p:nvSpPr>
        <p:spPr>
          <a:xfrm rot="10800000">
            <a:off x="7375212" y="4044939"/>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634" name="Google Shape;634;p8"/>
          <p:cNvGrpSpPr/>
          <p:nvPr/>
        </p:nvGrpSpPr>
        <p:grpSpPr>
          <a:xfrm rot="-5400000" flipH="1">
            <a:off x="3660496" y="4907217"/>
            <a:ext cx="1823016" cy="296643"/>
            <a:chOff x="7857346" y="3902355"/>
            <a:chExt cx="1823016" cy="296643"/>
          </a:xfrm>
        </p:grpSpPr>
        <p:sp>
          <p:nvSpPr>
            <p:cNvPr id="635" name="Google Shape;635;p8"/>
            <p:cNvSpPr/>
            <p:nvPr/>
          </p:nvSpPr>
          <p:spPr>
            <a:xfrm>
              <a:off x="7956216" y="4048371"/>
              <a:ext cx="1724145" cy="150627"/>
            </a:xfrm>
            <a:custGeom>
              <a:avLst/>
              <a:gdLst/>
              <a:ahLst/>
              <a:cxnLst/>
              <a:rect l="l" t="t" r="r" b="b"/>
              <a:pathLst>
                <a:path w="55332" h="4834" fill="none" extrusionOk="0">
                  <a:moveTo>
                    <a:pt x="55331" y="4834"/>
                  </a:moveTo>
                  <a:lnTo>
                    <a:pt x="28930" y="4834"/>
                  </a:lnTo>
                  <a:lnTo>
                    <a:pt x="27294" y="3198"/>
                  </a:lnTo>
                  <a:lnTo>
                    <a:pt x="24072" y="0"/>
                  </a:lnTo>
                  <a:lnTo>
                    <a:pt x="1" y="0"/>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36" name="Google Shape;636;p8"/>
            <p:cNvSpPr/>
            <p:nvPr/>
          </p:nvSpPr>
          <p:spPr>
            <a:xfrm>
              <a:off x="8453686" y="3902355"/>
              <a:ext cx="91953" cy="91953"/>
            </a:xfrm>
            <a:custGeom>
              <a:avLst/>
              <a:gdLst/>
              <a:ahLst/>
              <a:cxnLst/>
              <a:rect l="l" t="t" r="r" b="b"/>
              <a:pathLst>
                <a:path w="2951" h="2951" fill="none" extrusionOk="0">
                  <a:moveTo>
                    <a:pt x="0" y="1488"/>
                  </a:moveTo>
                  <a:cubicBezTo>
                    <a:pt x="0" y="670"/>
                    <a:pt x="670" y="1"/>
                    <a:pt x="1488" y="1"/>
                  </a:cubicBezTo>
                  <a:cubicBezTo>
                    <a:pt x="2306" y="1"/>
                    <a:pt x="2950" y="670"/>
                    <a:pt x="2950" y="1488"/>
                  </a:cubicBezTo>
                  <a:cubicBezTo>
                    <a:pt x="2950" y="2281"/>
                    <a:pt x="2306" y="2951"/>
                    <a:pt x="1488" y="2951"/>
                  </a:cubicBezTo>
                  <a:cubicBezTo>
                    <a:pt x="670" y="2951"/>
                    <a:pt x="0" y="2281"/>
                    <a:pt x="0" y="1488"/>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37" name="Google Shape;637;p8"/>
            <p:cNvSpPr/>
            <p:nvPr/>
          </p:nvSpPr>
          <p:spPr>
            <a:xfrm>
              <a:off x="8478396" y="3927096"/>
              <a:ext cx="43281" cy="42502"/>
            </a:xfrm>
            <a:custGeom>
              <a:avLst/>
              <a:gdLst/>
              <a:ahLst/>
              <a:cxnLst/>
              <a:rect l="l" t="t" r="r" b="b"/>
              <a:pathLst>
                <a:path w="1389" h="1364" extrusionOk="0">
                  <a:moveTo>
                    <a:pt x="695" y="0"/>
                  </a:moveTo>
                  <a:cubicBezTo>
                    <a:pt x="298" y="0"/>
                    <a:pt x="1" y="298"/>
                    <a:pt x="1" y="694"/>
                  </a:cubicBezTo>
                  <a:cubicBezTo>
                    <a:pt x="1" y="1066"/>
                    <a:pt x="298" y="1363"/>
                    <a:pt x="695" y="1363"/>
                  </a:cubicBezTo>
                  <a:cubicBezTo>
                    <a:pt x="1067" y="1363"/>
                    <a:pt x="1389" y="1066"/>
                    <a:pt x="1389" y="694"/>
                  </a:cubicBezTo>
                  <a:cubicBezTo>
                    <a:pt x="1389" y="298"/>
                    <a:pt x="1067"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38" name="Google Shape;638;p8"/>
            <p:cNvSpPr/>
            <p:nvPr/>
          </p:nvSpPr>
          <p:spPr>
            <a:xfrm>
              <a:off x="7857346" y="4002005"/>
              <a:ext cx="91953" cy="91953"/>
            </a:xfrm>
            <a:custGeom>
              <a:avLst/>
              <a:gdLst/>
              <a:ahLst/>
              <a:cxnLst/>
              <a:rect l="l" t="t" r="r" b="b"/>
              <a:pathLst>
                <a:path w="2951" h="2951" fill="none" extrusionOk="0">
                  <a:moveTo>
                    <a:pt x="1" y="1463"/>
                  </a:moveTo>
                  <a:cubicBezTo>
                    <a:pt x="1" y="670"/>
                    <a:pt x="670" y="1"/>
                    <a:pt x="1488" y="1"/>
                  </a:cubicBezTo>
                  <a:cubicBezTo>
                    <a:pt x="2306" y="1"/>
                    <a:pt x="2951" y="670"/>
                    <a:pt x="2951" y="1463"/>
                  </a:cubicBezTo>
                  <a:cubicBezTo>
                    <a:pt x="2951" y="2281"/>
                    <a:pt x="2306" y="2951"/>
                    <a:pt x="1488" y="2951"/>
                  </a:cubicBezTo>
                  <a:cubicBezTo>
                    <a:pt x="670" y="2951"/>
                    <a:pt x="1" y="2281"/>
                    <a:pt x="1" y="146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39" name="Google Shape;639;p8"/>
            <p:cNvSpPr/>
            <p:nvPr/>
          </p:nvSpPr>
          <p:spPr>
            <a:xfrm>
              <a:off x="7882087" y="4026715"/>
              <a:ext cx="43281" cy="42533"/>
            </a:xfrm>
            <a:custGeom>
              <a:avLst/>
              <a:gdLst/>
              <a:ahLst/>
              <a:cxnLst/>
              <a:rect l="l" t="t" r="r" b="b"/>
              <a:pathLst>
                <a:path w="1389" h="1365" extrusionOk="0">
                  <a:moveTo>
                    <a:pt x="694" y="1"/>
                  </a:moveTo>
                  <a:cubicBezTo>
                    <a:pt x="298" y="1"/>
                    <a:pt x="0" y="298"/>
                    <a:pt x="0" y="670"/>
                  </a:cubicBezTo>
                  <a:cubicBezTo>
                    <a:pt x="0" y="1067"/>
                    <a:pt x="298" y="1364"/>
                    <a:pt x="694" y="1364"/>
                  </a:cubicBezTo>
                  <a:cubicBezTo>
                    <a:pt x="1066" y="1364"/>
                    <a:pt x="1388" y="1067"/>
                    <a:pt x="1388" y="670"/>
                  </a:cubicBezTo>
                  <a:cubicBezTo>
                    <a:pt x="1388" y="298"/>
                    <a:pt x="1066" y="1"/>
                    <a:pt x="69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40" name="Google Shape;640;p8"/>
            <p:cNvSpPr/>
            <p:nvPr/>
          </p:nvSpPr>
          <p:spPr>
            <a:xfrm>
              <a:off x="8545608" y="3948721"/>
              <a:ext cx="1134754" cy="175368"/>
            </a:xfrm>
            <a:custGeom>
              <a:avLst/>
              <a:gdLst/>
              <a:ahLst/>
              <a:cxnLst/>
              <a:rect l="l" t="t" r="r" b="b"/>
              <a:pathLst>
                <a:path w="36417" h="5628" fill="none" extrusionOk="0">
                  <a:moveTo>
                    <a:pt x="0" y="0"/>
                  </a:moveTo>
                  <a:lnTo>
                    <a:pt x="6049" y="0"/>
                  </a:lnTo>
                  <a:lnTo>
                    <a:pt x="8379" y="2330"/>
                  </a:lnTo>
                  <a:lnTo>
                    <a:pt x="11676" y="5627"/>
                  </a:lnTo>
                  <a:lnTo>
                    <a:pt x="36416" y="5627"/>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641" name="Google Shape;641;p8"/>
          <p:cNvSpPr/>
          <p:nvPr/>
        </p:nvSpPr>
        <p:spPr>
          <a:xfrm rot="10800000">
            <a:off x="8027645" y="2478979"/>
            <a:ext cx="1994700" cy="68100"/>
          </a:xfrm>
          <a:prstGeom prst="roundRect">
            <a:avLst>
              <a:gd name="adj" fmla="val 50000"/>
            </a:avLst>
          </a:prstGeom>
          <a:gradFill>
            <a:gsLst>
              <a:gs pos="0">
                <a:schemeClr val="lt2"/>
              </a:gs>
              <a:gs pos="100000">
                <a:schemeClr val="accent2"/>
              </a:gs>
            </a:gsLst>
            <a:lin ang="26986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42" name="Google Shape;642;p8"/>
          <p:cNvSpPr/>
          <p:nvPr/>
        </p:nvSpPr>
        <p:spPr>
          <a:xfrm rot="10800000">
            <a:off x="4395" y="3859075"/>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43" name="Google Shape;643;p8"/>
          <p:cNvSpPr/>
          <p:nvPr/>
        </p:nvSpPr>
        <p:spPr>
          <a:xfrm rot="5400000">
            <a:off x="8206162" y="-348811"/>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644" name="Google Shape;644;p8"/>
          <p:cNvGrpSpPr/>
          <p:nvPr/>
        </p:nvGrpSpPr>
        <p:grpSpPr>
          <a:xfrm>
            <a:off x="7812807" y="1533337"/>
            <a:ext cx="1520982" cy="302065"/>
            <a:chOff x="5642557" y="-150670"/>
            <a:chExt cx="1520982" cy="302065"/>
          </a:xfrm>
        </p:grpSpPr>
        <p:sp>
          <p:nvSpPr>
            <p:cNvPr id="645" name="Google Shape;645;p8"/>
            <p:cNvSpPr/>
            <p:nvPr/>
          </p:nvSpPr>
          <p:spPr>
            <a:xfrm>
              <a:off x="5736006" y="-104304"/>
              <a:ext cx="1335611" cy="209364"/>
            </a:xfrm>
            <a:custGeom>
              <a:avLst/>
              <a:gdLst/>
              <a:ahLst/>
              <a:cxnLst/>
              <a:rect l="l" t="t" r="r" b="b"/>
              <a:pathLst>
                <a:path w="42863" h="6719" fill="none" extrusionOk="0">
                  <a:moveTo>
                    <a:pt x="1" y="0"/>
                  </a:moveTo>
                  <a:lnTo>
                    <a:pt x="19064" y="0"/>
                  </a:lnTo>
                  <a:lnTo>
                    <a:pt x="25782" y="6718"/>
                  </a:lnTo>
                  <a:lnTo>
                    <a:pt x="42862" y="6718"/>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46" name="Google Shape;646;p8"/>
            <p:cNvSpPr/>
            <p:nvPr/>
          </p:nvSpPr>
          <p:spPr>
            <a:xfrm>
              <a:off x="7071586" y="59442"/>
              <a:ext cx="91953" cy="91953"/>
            </a:xfrm>
            <a:custGeom>
              <a:avLst/>
              <a:gdLst/>
              <a:ahLst/>
              <a:cxnLst/>
              <a:rect l="l" t="t" r="r" b="b"/>
              <a:pathLst>
                <a:path w="2951" h="2951" fill="none" extrusionOk="0">
                  <a:moveTo>
                    <a:pt x="2950" y="1463"/>
                  </a:moveTo>
                  <a:cubicBezTo>
                    <a:pt x="2950" y="2281"/>
                    <a:pt x="2281" y="2951"/>
                    <a:pt x="1463" y="2951"/>
                  </a:cubicBezTo>
                  <a:cubicBezTo>
                    <a:pt x="645" y="2951"/>
                    <a:pt x="0" y="2281"/>
                    <a:pt x="0" y="1463"/>
                  </a:cubicBezTo>
                  <a:cubicBezTo>
                    <a:pt x="0" y="670"/>
                    <a:pt x="645" y="1"/>
                    <a:pt x="1463" y="1"/>
                  </a:cubicBezTo>
                  <a:cubicBezTo>
                    <a:pt x="2281" y="1"/>
                    <a:pt x="2950" y="670"/>
                    <a:pt x="2950" y="146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47" name="Google Shape;647;p8"/>
            <p:cNvSpPr/>
            <p:nvPr/>
          </p:nvSpPr>
          <p:spPr>
            <a:xfrm>
              <a:off x="7095517" y="84152"/>
              <a:ext cx="43281" cy="42533"/>
            </a:xfrm>
            <a:custGeom>
              <a:avLst/>
              <a:gdLst/>
              <a:ahLst/>
              <a:cxnLst/>
              <a:rect l="l" t="t" r="r" b="b"/>
              <a:pathLst>
                <a:path w="1389" h="1365" extrusionOk="0">
                  <a:moveTo>
                    <a:pt x="695" y="1"/>
                  </a:moveTo>
                  <a:cubicBezTo>
                    <a:pt x="323" y="1"/>
                    <a:pt x="1" y="298"/>
                    <a:pt x="1" y="670"/>
                  </a:cubicBezTo>
                  <a:cubicBezTo>
                    <a:pt x="1" y="1067"/>
                    <a:pt x="323" y="1364"/>
                    <a:pt x="695" y="1364"/>
                  </a:cubicBezTo>
                  <a:cubicBezTo>
                    <a:pt x="1091" y="1364"/>
                    <a:pt x="1389" y="1067"/>
                    <a:pt x="1389" y="670"/>
                  </a:cubicBezTo>
                  <a:cubicBezTo>
                    <a:pt x="1389" y="298"/>
                    <a:pt x="1091" y="1"/>
                    <a:pt x="69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48" name="Google Shape;648;p8"/>
            <p:cNvSpPr/>
            <p:nvPr/>
          </p:nvSpPr>
          <p:spPr>
            <a:xfrm>
              <a:off x="5642557" y="-150670"/>
              <a:ext cx="91953" cy="92732"/>
            </a:xfrm>
            <a:custGeom>
              <a:avLst/>
              <a:gdLst/>
              <a:ahLst/>
              <a:cxnLst/>
              <a:rect l="l" t="t" r="r" b="b"/>
              <a:pathLst>
                <a:path w="2951" h="2976" fill="none" extrusionOk="0">
                  <a:moveTo>
                    <a:pt x="2950" y="1488"/>
                  </a:moveTo>
                  <a:cubicBezTo>
                    <a:pt x="2950" y="2306"/>
                    <a:pt x="2281" y="2976"/>
                    <a:pt x="1463" y="2976"/>
                  </a:cubicBezTo>
                  <a:cubicBezTo>
                    <a:pt x="645" y="2976"/>
                    <a:pt x="0" y="2306"/>
                    <a:pt x="0" y="1488"/>
                  </a:cubicBezTo>
                  <a:cubicBezTo>
                    <a:pt x="0" y="670"/>
                    <a:pt x="645" y="1"/>
                    <a:pt x="1463" y="1"/>
                  </a:cubicBezTo>
                  <a:cubicBezTo>
                    <a:pt x="2281" y="1"/>
                    <a:pt x="2950" y="670"/>
                    <a:pt x="2950" y="1488"/>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49" name="Google Shape;649;p8"/>
            <p:cNvSpPr/>
            <p:nvPr/>
          </p:nvSpPr>
          <p:spPr>
            <a:xfrm>
              <a:off x="5666488" y="-125929"/>
              <a:ext cx="43281" cy="43281"/>
            </a:xfrm>
            <a:custGeom>
              <a:avLst/>
              <a:gdLst/>
              <a:ahLst/>
              <a:cxnLst/>
              <a:rect l="l" t="t" r="r" b="b"/>
              <a:pathLst>
                <a:path w="1389" h="1389" extrusionOk="0">
                  <a:moveTo>
                    <a:pt x="695" y="0"/>
                  </a:moveTo>
                  <a:cubicBezTo>
                    <a:pt x="323" y="0"/>
                    <a:pt x="1" y="322"/>
                    <a:pt x="1" y="694"/>
                  </a:cubicBezTo>
                  <a:cubicBezTo>
                    <a:pt x="1" y="1066"/>
                    <a:pt x="323" y="1388"/>
                    <a:pt x="695" y="1388"/>
                  </a:cubicBezTo>
                  <a:cubicBezTo>
                    <a:pt x="1092" y="1388"/>
                    <a:pt x="1389" y="1066"/>
                    <a:pt x="1389" y="694"/>
                  </a:cubicBezTo>
                  <a:cubicBezTo>
                    <a:pt x="1389" y="322"/>
                    <a:pt x="1092"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650" name="Google Shape;650;p8"/>
          <p:cNvGrpSpPr/>
          <p:nvPr/>
        </p:nvGrpSpPr>
        <p:grpSpPr>
          <a:xfrm rot="5400000">
            <a:off x="424642" y="3926674"/>
            <a:ext cx="302065" cy="1520982"/>
            <a:chOff x="-108754" y="2690919"/>
            <a:chExt cx="302065" cy="1520982"/>
          </a:xfrm>
        </p:grpSpPr>
        <p:sp>
          <p:nvSpPr>
            <p:cNvPr id="651" name="Google Shape;651;p8"/>
            <p:cNvSpPr/>
            <p:nvPr/>
          </p:nvSpPr>
          <p:spPr>
            <a:xfrm>
              <a:off x="-62388" y="2782841"/>
              <a:ext cx="209364" cy="1335580"/>
            </a:xfrm>
            <a:custGeom>
              <a:avLst/>
              <a:gdLst/>
              <a:ahLst/>
              <a:cxnLst/>
              <a:rect l="l" t="t" r="r" b="b"/>
              <a:pathLst>
                <a:path w="6719" h="42862" fill="none" extrusionOk="0">
                  <a:moveTo>
                    <a:pt x="0" y="42862"/>
                  </a:moveTo>
                  <a:lnTo>
                    <a:pt x="0" y="23799"/>
                  </a:lnTo>
                  <a:lnTo>
                    <a:pt x="6718" y="17056"/>
                  </a:lnTo>
                  <a:lnTo>
                    <a:pt x="6718" y="1"/>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52" name="Google Shape;652;p8"/>
            <p:cNvSpPr/>
            <p:nvPr/>
          </p:nvSpPr>
          <p:spPr>
            <a:xfrm>
              <a:off x="101358" y="2690919"/>
              <a:ext cx="91953" cy="91953"/>
            </a:xfrm>
            <a:custGeom>
              <a:avLst/>
              <a:gdLst/>
              <a:ahLst/>
              <a:cxnLst/>
              <a:rect l="l" t="t" r="r" b="b"/>
              <a:pathLst>
                <a:path w="2951" h="2951" fill="none" extrusionOk="0">
                  <a:moveTo>
                    <a:pt x="1463" y="1"/>
                  </a:moveTo>
                  <a:cubicBezTo>
                    <a:pt x="2281" y="1"/>
                    <a:pt x="2951" y="645"/>
                    <a:pt x="2951" y="1463"/>
                  </a:cubicBezTo>
                  <a:cubicBezTo>
                    <a:pt x="2951" y="2281"/>
                    <a:pt x="2281" y="2951"/>
                    <a:pt x="1463" y="2951"/>
                  </a:cubicBezTo>
                  <a:cubicBezTo>
                    <a:pt x="645" y="2951"/>
                    <a:pt x="1" y="2281"/>
                    <a:pt x="1" y="1463"/>
                  </a:cubicBezTo>
                  <a:cubicBezTo>
                    <a:pt x="1" y="645"/>
                    <a:pt x="645" y="1"/>
                    <a:pt x="1463" y="1"/>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53" name="Google Shape;653;p8"/>
            <p:cNvSpPr/>
            <p:nvPr/>
          </p:nvSpPr>
          <p:spPr>
            <a:xfrm>
              <a:off x="125320" y="2714881"/>
              <a:ext cx="43281" cy="43281"/>
            </a:xfrm>
            <a:custGeom>
              <a:avLst/>
              <a:gdLst/>
              <a:ahLst/>
              <a:cxnLst/>
              <a:rect l="l" t="t" r="r" b="b"/>
              <a:pathLst>
                <a:path w="1389" h="1389" extrusionOk="0">
                  <a:moveTo>
                    <a:pt x="694" y="0"/>
                  </a:moveTo>
                  <a:cubicBezTo>
                    <a:pt x="322" y="0"/>
                    <a:pt x="0" y="322"/>
                    <a:pt x="0" y="694"/>
                  </a:cubicBezTo>
                  <a:cubicBezTo>
                    <a:pt x="0" y="1091"/>
                    <a:pt x="322" y="1388"/>
                    <a:pt x="694" y="1388"/>
                  </a:cubicBezTo>
                  <a:cubicBezTo>
                    <a:pt x="1091" y="1388"/>
                    <a:pt x="1388" y="1091"/>
                    <a:pt x="1388" y="694"/>
                  </a:cubicBezTo>
                  <a:cubicBezTo>
                    <a:pt x="1388" y="322"/>
                    <a:pt x="1091" y="0"/>
                    <a:pt x="69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54" name="Google Shape;654;p8"/>
            <p:cNvSpPr/>
            <p:nvPr/>
          </p:nvSpPr>
          <p:spPr>
            <a:xfrm>
              <a:off x="-108754" y="4119948"/>
              <a:ext cx="91953" cy="91953"/>
            </a:xfrm>
            <a:custGeom>
              <a:avLst/>
              <a:gdLst/>
              <a:ahLst/>
              <a:cxnLst/>
              <a:rect l="l" t="t" r="r" b="b"/>
              <a:pathLst>
                <a:path w="2951" h="2951" fill="none" extrusionOk="0">
                  <a:moveTo>
                    <a:pt x="1488" y="0"/>
                  </a:moveTo>
                  <a:cubicBezTo>
                    <a:pt x="2306" y="0"/>
                    <a:pt x="2951" y="670"/>
                    <a:pt x="2951" y="1463"/>
                  </a:cubicBezTo>
                  <a:cubicBezTo>
                    <a:pt x="2951" y="2281"/>
                    <a:pt x="2306" y="2950"/>
                    <a:pt x="1488" y="2950"/>
                  </a:cubicBezTo>
                  <a:cubicBezTo>
                    <a:pt x="670" y="2950"/>
                    <a:pt x="1" y="2281"/>
                    <a:pt x="1" y="1463"/>
                  </a:cubicBezTo>
                  <a:cubicBezTo>
                    <a:pt x="1" y="670"/>
                    <a:pt x="670" y="0"/>
                    <a:pt x="1488" y="0"/>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55" name="Google Shape;655;p8"/>
            <p:cNvSpPr/>
            <p:nvPr/>
          </p:nvSpPr>
          <p:spPr>
            <a:xfrm>
              <a:off x="-84013" y="4144658"/>
              <a:ext cx="43281" cy="42533"/>
            </a:xfrm>
            <a:custGeom>
              <a:avLst/>
              <a:gdLst/>
              <a:ahLst/>
              <a:cxnLst/>
              <a:rect l="l" t="t" r="r" b="b"/>
              <a:pathLst>
                <a:path w="1389" h="1365" extrusionOk="0">
                  <a:moveTo>
                    <a:pt x="694" y="1"/>
                  </a:moveTo>
                  <a:cubicBezTo>
                    <a:pt x="298" y="1"/>
                    <a:pt x="0" y="298"/>
                    <a:pt x="0" y="670"/>
                  </a:cubicBezTo>
                  <a:cubicBezTo>
                    <a:pt x="0" y="1067"/>
                    <a:pt x="298" y="1364"/>
                    <a:pt x="694" y="1364"/>
                  </a:cubicBezTo>
                  <a:cubicBezTo>
                    <a:pt x="1066" y="1364"/>
                    <a:pt x="1388" y="1067"/>
                    <a:pt x="1388" y="670"/>
                  </a:cubicBezTo>
                  <a:cubicBezTo>
                    <a:pt x="1388" y="298"/>
                    <a:pt x="1066" y="1"/>
                    <a:pt x="69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656" name="Google Shape;656;p8"/>
          <p:cNvSpPr/>
          <p:nvPr/>
        </p:nvSpPr>
        <p:spPr>
          <a:xfrm rot="-5400000" flipH="1">
            <a:off x="1059557" y="-188896"/>
            <a:ext cx="1994700" cy="68100"/>
          </a:xfrm>
          <a:prstGeom prst="roundRect">
            <a:avLst>
              <a:gd name="adj" fmla="val 50000"/>
            </a:avLst>
          </a:prstGeom>
          <a:gradFill>
            <a:gsLst>
              <a:gs pos="0">
                <a:schemeClr val="lt2"/>
              </a:gs>
              <a:gs pos="100000">
                <a:schemeClr val="accent2"/>
              </a:gs>
            </a:gsLst>
            <a:lin ang="26986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657" name="Google Shape;657;p8"/>
          <p:cNvGrpSpPr/>
          <p:nvPr/>
        </p:nvGrpSpPr>
        <p:grpSpPr>
          <a:xfrm>
            <a:off x="8327763" y="172353"/>
            <a:ext cx="883262" cy="242091"/>
            <a:chOff x="2300350" y="2601250"/>
            <a:chExt cx="2275275" cy="623625"/>
          </a:xfrm>
        </p:grpSpPr>
        <p:sp>
          <p:nvSpPr>
            <p:cNvPr id="658" name="Google Shape;658;p8"/>
            <p:cNvSpPr/>
            <p:nvPr/>
          </p:nvSpPr>
          <p:spPr>
            <a:xfrm>
              <a:off x="2300350" y="2601250"/>
              <a:ext cx="392100" cy="623625"/>
            </a:xfrm>
            <a:custGeom>
              <a:avLst/>
              <a:gdLst/>
              <a:ahLst/>
              <a:cxnLst/>
              <a:rect l="l" t="t" r="r" b="b"/>
              <a:pathLst>
                <a:path w="15684" h="24945" extrusionOk="0">
                  <a:moveTo>
                    <a:pt x="12720" y="0"/>
                  </a:moveTo>
                  <a:cubicBezTo>
                    <a:pt x="13337" y="0"/>
                    <a:pt x="14078" y="247"/>
                    <a:pt x="14572" y="741"/>
                  </a:cubicBezTo>
                  <a:cubicBezTo>
                    <a:pt x="15684" y="1852"/>
                    <a:pt x="15684" y="3581"/>
                    <a:pt x="14572" y="4569"/>
                  </a:cubicBezTo>
                  <a:lnTo>
                    <a:pt x="6792" y="12349"/>
                  </a:lnTo>
                  <a:lnTo>
                    <a:pt x="14572" y="20128"/>
                  </a:lnTo>
                  <a:cubicBezTo>
                    <a:pt x="15684" y="21240"/>
                    <a:pt x="15684" y="22845"/>
                    <a:pt x="14572" y="23957"/>
                  </a:cubicBezTo>
                  <a:cubicBezTo>
                    <a:pt x="13584" y="24944"/>
                    <a:pt x="11855" y="24944"/>
                    <a:pt x="10744" y="23957"/>
                  </a:cubicBezTo>
                  <a:lnTo>
                    <a:pt x="1112" y="14325"/>
                  </a:lnTo>
                  <a:cubicBezTo>
                    <a:pt x="1" y="13213"/>
                    <a:pt x="1" y="11484"/>
                    <a:pt x="1112" y="10496"/>
                  </a:cubicBezTo>
                  <a:lnTo>
                    <a:pt x="10744" y="741"/>
                  </a:lnTo>
                  <a:cubicBezTo>
                    <a:pt x="11361" y="247"/>
                    <a:pt x="11979" y="0"/>
                    <a:pt x="127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59" name="Google Shape;659;p8"/>
            <p:cNvSpPr/>
            <p:nvPr/>
          </p:nvSpPr>
          <p:spPr>
            <a:xfrm>
              <a:off x="2680075" y="2601250"/>
              <a:ext cx="389025" cy="623625"/>
            </a:xfrm>
            <a:custGeom>
              <a:avLst/>
              <a:gdLst/>
              <a:ahLst/>
              <a:cxnLst/>
              <a:rect l="l" t="t" r="r" b="b"/>
              <a:pathLst>
                <a:path w="15561" h="24945" extrusionOk="0">
                  <a:moveTo>
                    <a:pt x="12596" y="0"/>
                  </a:moveTo>
                  <a:cubicBezTo>
                    <a:pt x="13337" y="0"/>
                    <a:pt x="13955" y="247"/>
                    <a:pt x="14449" y="741"/>
                  </a:cubicBezTo>
                  <a:cubicBezTo>
                    <a:pt x="15560" y="1852"/>
                    <a:pt x="15560" y="3581"/>
                    <a:pt x="14449" y="4569"/>
                  </a:cubicBezTo>
                  <a:lnTo>
                    <a:pt x="6669" y="12349"/>
                  </a:lnTo>
                  <a:lnTo>
                    <a:pt x="14449" y="20128"/>
                  </a:lnTo>
                  <a:cubicBezTo>
                    <a:pt x="15560" y="21240"/>
                    <a:pt x="15560" y="22845"/>
                    <a:pt x="14449" y="23957"/>
                  </a:cubicBezTo>
                  <a:cubicBezTo>
                    <a:pt x="13461" y="24944"/>
                    <a:pt x="11732" y="24944"/>
                    <a:pt x="10621" y="23957"/>
                  </a:cubicBezTo>
                  <a:lnTo>
                    <a:pt x="988" y="14325"/>
                  </a:lnTo>
                  <a:cubicBezTo>
                    <a:pt x="1" y="13213"/>
                    <a:pt x="1" y="11484"/>
                    <a:pt x="988" y="10496"/>
                  </a:cubicBezTo>
                  <a:lnTo>
                    <a:pt x="10621" y="741"/>
                  </a:lnTo>
                  <a:cubicBezTo>
                    <a:pt x="11238"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60" name="Google Shape;660;p8"/>
            <p:cNvSpPr/>
            <p:nvPr/>
          </p:nvSpPr>
          <p:spPr>
            <a:xfrm>
              <a:off x="3056725" y="2601250"/>
              <a:ext cx="389000" cy="623625"/>
            </a:xfrm>
            <a:custGeom>
              <a:avLst/>
              <a:gdLst/>
              <a:ahLst/>
              <a:cxnLst/>
              <a:rect l="l" t="t" r="r" b="b"/>
              <a:pathLst>
                <a:path w="15560" h="24945" extrusionOk="0">
                  <a:moveTo>
                    <a:pt x="12596" y="0"/>
                  </a:moveTo>
                  <a:cubicBezTo>
                    <a:pt x="13337" y="0"/>
                    <a:pt x="13954" y="247"/>
                    <a:pt x="14448" y="741"/>
                  </a:cubicBezTo>
                  <a:cubicBezTo>
                    <a:pt x="15559" y="1852"/>
                    <a:pt x="15559" y="3581"/>
                    <a:pt x="14448" y="4569"/>
                  </a:cubicBezTo>
                  <a:lnTo>
                    <a:pt x="6792" y="12349"/>
                  </a:lnTo>
                  <a:lnTo>
                    <a:pt x="14448" y="20128"/>
                  </a:lnTo>
                  <a:cubicBezTo>
                    <a:pt x="15559" y="21240"/>
                    <a:pt x="15559" y="22845"/>
                    <a:pt x="14448" y="23957"/>
                  </a:cubicBezTo>
                  <a:cubicBezTo>
                    <a:pt x="13460" y="24944"/>
                    <a:pt x="11731" y="24944"/>
                    <a:pt x="10743" y="23957"/>
                  </a:cubicBezTo>
                  <a:lnTo>
                    <a:pt x="988" y="14325"/>
                  </a:lnTo>
                  <a:cubicBezTo>
                    <a:pt x="0" y="13213"/>
                    <a:pt x="0" y="11484"/>
                    <a:pt x="988" y="10496"/>
                  </a:cubicBezTo>
                  <a:lnTo>
                    <a:pt x="10743" y="741"/>
                  </a:lnTo>
                  <a:cubicBezTo>
                    <a:pt x="11237"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61" name="Google Shape;661;p8"/>
            <p:cNvSpPr/>
            <p:nvPr/>
          </p:nvSpPr>
          <p:spPr>
            <a:xfrm>
              <a:off x="3433350"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1" y="13213"/>
                    <a:pt x="1"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62" name="Google Shape;662;p8"/>
            <p:cNvSpPr/>
            <p:nvPr/>
          </p:nvSpPr>
          <p:spPr>
            <a:xfrm>
              <a:off x="3810000" y="2601250"/>
              <a:ext cx="389000" cy="623625"/>
            </a:xfrm>
            <a:custGeom>
              <a:avLst/>
              <a:gdLst/>
              <a:ahLst/>
              <a:cxnLst/>
              <a:rect l="l" t="t" r="r" b="b"/>
              <a:pathLst>
                <a:path w="15560" h="24945" extrusionOk="0">
                  <a:moveTo>
                    <a:pt x="12596" y="0"/>
                  </a:moveTo>
                  <a:cubicBezTo>
                    <a:pt x="13337" y="0"/>
                    <a:pt x="13954" y="247"/>
                    <a:pt x="14572" y="741"/>
                  </a:cubicBezTo>
                  <a:cubicBezTo>
                    <a:pt x="15559" y="1852"/>
                    <a:pt x="15559" y="3581"/>
                    <a:pt x="14572" y="4569"/>
                  </a:cubicBezTo>
                  <a:lnTo>
                    <a:pt x="6792" y="12349"/>
                  </a:lnTo>
                  <a:lnTo>
                    <a:pt x="14572" y="20128"/>
                  </a:lnTo>
                  <a:cubicBezTo>
                    <a:pt x="15559" y="21240"/>
                    <a:pt x="15559" y="22845"/>
                    <a:pt x="14572" y="23957"/>
                  </a:cubicBezTo>
                  <a:cubicBezTo>
                    <a:pt x="13460" y="24944"/>
                    <a:pt x="11731" y="24944"/>
                    <a:pt x="10743" y="23957"/>
                  </a:cubicBezTo>
                  <a:lnTo>
                    <a:pt x="988" y="14325"/>
                  </a:lnTo>
                  <a:cubicBezTo>
                    <a:pt x="0" y="13213"/>
                    <a:pt x="0" y="11484"/>
                    <a:pt x="988" y="10496"/>
                  </a:cubicBezTo>
                  <a:lnTo>
                    <a:pt x="10743" y="741"/>
                  </a:lnTo>
                  <a:cubicBezTo>
                    <a:pt x="11237" y="247"/>
                    <a:pt x="11978"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63" name="Google Shape;663;p8"/>
            <p:cNvSpPr/>
            <p:nvPr/>
          </p:nvSpPr>
          <p:spPr>
            <a:xfrm>
              <a:off x="4186625"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0" y="13213"/>
                    <a:pt x="0"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664" name="Google Shape;664;p8"/>
          <p:cNvGrpSpPr/>
          <p:nvPr/>
        </p:nvGrpSpPr>
        <p:grpSpPr>
          <a:xfrm flipH="1">
            <a:off x="-248008" y="1713528"/>
            <a:ext cx="883262" cy="242091"/>
            <a:chOff x="2300350" y="2601250"/>
            <a:chExt cx="2275275" cy="623625"/>
          </a:xfrm>
        </p:grpSpPr>
        <p:sp>
          <p:nvSpPr>
            <p:cNvPr id="665" name="Google Shape;665;p8"/>
            <p:cNvSpPr/>
            <p:nvPr/>
          </p:nvSpPr>
          <p:spPr>
            <a:xfrm>
              <a:off x="2300350" y="2601250"/>
              <a:ext cx="392100" cy="623625"/>
            </a:xfrm>
            <a:custGeom>
              <a:avLst/>
              <a:gdLst/>
              <a:ahLst/>
              <a:cxnLst/>
              <a:rect l="l" t="t" r="r" b="b"/>
              <a:pathLst>
                <a:path w="15684" h="24945" extrusionOk="0">
                  <a:moveTo>
                    <a:pt x="12720" y="0"/>
                  </a:moveTo>
                  <a:cubicBezTo>
                    <a:pt x="13337" y="0"/>
                    <a:pt x="14078" y="247"/>
                    <a:pt x="14572" y="741"/>
                  </a:cubicBezTo>
                  <a:cubicBezTo>
                    <a:pt x="15684" y="1852"/>
                    <a:pt x="15684" y="3581"/>
                    <a:pt x="14572" y="4569"/>
                  </a:cubicBezTo>
                  <a:lnTo>
                    <a:pt x="6792" y="12349"/>
                  </a:lnTo>
                  <a:lnTo>
                    <a:pt x="14572" y="20128"/>
                  </a:lnTo>
                  <a:cubicBezTo>
                    <a:pt x="15684" y="21240"/>
                    <a:pt x="15684" y="22845"/>
                    <a:pt x="14572" y="23957"/>
                  </a:cubicBezTo>
                  <a:cubicBezTo>
                    <a:pt x="13584" y="24944"/>
                    <a:pt x="11855" y="24944"/>
                    <a:pt x="10744" y="23957"/>
                  </a:cubicBezTo>
                  <a:lnTo>
                    <a:pt x="1112" y="14325"/>
                  </a:lnTo>
                  <a:cubicBezTo>
                    <a:pt x="1" y="13213"/>
                    <a:pt x="1" y="11484"/>
                    <a:pt x="1112" y="10496"/>
                  </a:cubicBezTo>
                  <a:lnTo>
                    <a:pt x="10744" y="741"/>
                  </a:lnTo>
                  <a:cubicBezTo>
                    <a:pt x="11361" y="247"/>
                    <a:pt x="11979" y="0"/>
                    <a:pt x="127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66" name="Google Shape;666;p8"/>
            <p:cNvSpPr/>
            <p:nvPr/>
          </p:nvSpPr>
          <p:spPr>
            <a:xfrm>
              <a:off x="2680075" y="2601250"/>
              <a:ext cx="389025" cy="623625"/>
            </a:xfrm>
            <a:custGeom>
              <a:avLst/>
              <a:gdLst/>
              <a:ahLst/>
              <a:cxnLst/>
              <a:rect l="l" t="t" r="r" b="b"/>
              <a:pathLst>
                <a:path w="15561" h="24945" extrusionOk="0">
                  <a:moveTo>
                    <a:pt x="12596" y="0"/>
                  </a:moveTo>
                  <a:cubicBezTo>
                    <a:pt x="13337" y="0"/>
                    <a:pt x="13955" y="247"/>
                    <a:pt x="14449" y="741"/>
                  </a:cubicBezTo>
                  <a:cubicBezTo>
                    <a:pt x="15560" y="1852"/>
                    <a:pt x="15560" y="3581"/>
                    <a:pt x="14449" y="4569"/>
                  </a:cubicBezTo>
                  <a:lnTo>
                    <a:pt x="6669" y="12349"/>
                  </a:lnTo>
                  <a:lnTo>
                    <a:pt x="14449" y="20128"/>
                  </a:lnTo>
                  <a:cubicBezTo>
                    <a:pt x="15560" y="21240"/>
                    <a:pt x="15560" y="22845"/>
                    <a:pt x="14449" y="23957"/>
                  </a:cubicBezTo>
                  <a:cubicBezTo>
                    <a:pt x="13461" y="24944"/>
                    <a:pt x="11732" y="24944"/>
                    <a:pt x="10621" y="23957"/>
                  </a:cubicBezTo>
                  <a:lnTo>
                    <a:pt x="988" y="14325"/>
                  </a:lnTo>
                  <a:cubicBezTo>
                    <a:pt x="1" y="13213"/>
                    <a:pt x="1" y="11484"/>
                    <a:pt x="988" y="10496"/>
                  </a:cubicBezTo>
                  <a:lnTo>
                    <a:pt x="10621" y="741"/>
                  </a:lnTo>
                  <a:cubicBezTo>
                    <a:pt x="11238"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67" name="Google Shape;667;p8"/>
            <p:cNvSpPr/>
            <p:nvPr/>
          </p:nvSpPr>
          <p:spPr>
            <a:xfrm>
              <a:off x="3056725" y="2601250"/>
              <a:ext cx="389000" cy="623625"/>
            </a:xfrm>
            <a:custGeom>
              <a:avLst/>
              <a:gdLst/>
              <a:ahLst/>
              <a:cxnLst/>
              <a:rect l="l" t="t" r="r" b="b"/>
              <a:pathLst>
                <a:path w="15560" h="24945" extrusionOk="0">
                  <a:moveTo>
                    <a:pt x="12596" y="0"/>
                  </a:moveTo>
                  <a:cubicBezTo>
                    <a:pt x="13337" y="0"/>
                    <a:pt x="13954" y="247"/>
                    <a:pt x="14448" y="741"/>
                  </a:cubicBezTo>
                  <a:cubicBezTo>
                    <a:pt x="15559" y="1852"/>
                    <a:pt x="15559" y="3581"/>
                    <a:pt x="14448" y="4569"/>
                  </a:cubicBezTo>
                  <a:lnTo>
                    <a:pt x="6792" y="12349"/>
                  </a:lnTo>
                  <a:lnTo>
                    <a:pt x="14448" y="20128"/>
                  </a:lnTo>
                  <a:cubicBezTo>
                    <a:pt x="15559" y="21240"/>
                    <a:pt x="15559" y="22845"/>
                    <a:pt x="14448" y="23957"/>
                  </a:cubicBezTo>
                  <a:cubicBezTo>
                    <a:pt x="13460" y="24944"/>
                    <a:pt x="11731" y="24944"/>
                    <a:pt x="10743" y="23957"/>
                  </a:cubicBezTo>
                  <a:lnTo>
                    <a:pt x="988" y="14325"/>
                  </a:lnTo>
                  <a:cubicBezTo>
                    <a:pt x="0" y="13213"/>
                    <a:pt x="0" y="11484"/>
                    <a:pt x="988" y="10496"/>
                  </a:cubicBezTo>
                  <a:lnTo>
                    <a:pt x="10743" y="741"/>
                  </a:lnTo>
                  <a:cubicBezTo>
                    <a:pt x="11237"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68" name="Google Shape;668;p8"/>
            <p:cNvSpPr/>
            <p:nvPr/>
          </p:nvSpPr>
          <p:spPr>
            <a:xfrm>
              <a:off x="3433350"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1" y="13213"/>
                    <a:pt x="1"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69" name="Google Shape;669;p8"/>
            <p:cNvSpPr/>
            <p:nvPr/>
          </p:nvSpPr>
          <p:spPr>
            <a:xfrm>
              <a:off x="3810000" y="2601250"/>
              <a:ext cx="389000" cy="623625"/>
            </a:xfrm>
            <a:custGeom>
              <a:avLst/>
              <a:gdLst/>
              <a:ahLst/>
              <a:cxnLst/>
              <a:rect l="l" t="t" r="r" b="b"/>
              <a:pathLst>
                <a:path w="15560" h="24945" extrusionOk="0">
                  <a:moveTo>
                    <a:pt x="12596" y="0"/>
                  </a:moveTo>
                  <a:cubicBezTo>
                    <a:pt x="13337" y="0"/>
                    <a:pt x="13954" y="247"/>
                    <a:pt x="14572" y="741"/>
                  </a:cubicBezTo>
                  <a:cubicBezTo>
                    <a:pt x="15559" y="1852"/>
                    <a:pt x="15559" y="3581"/>
                    <a:pt x="14572" y="4569"/>
                  </a:cubicBezTo>
                  <a:lnTo>
                    <a:pt x="6792" y="12349"/>
                  </a:lnTo>
                  <a:lnTo>
                    <a:pt x="14572" y="20128"/>
                  </a:lnTo>
                  <a:cubicBezTo>
                    <a:pt x="15559" y="21240"/>
                    <a:pt x="15559" y="22845"/>
                    <a:pt x="14572" y="23957"/>
                  </a:cubicBezTo>
                  <a:cubicBezTo>
                    <a:pt x="13460" y="24944"/>
                    <a:pt x="11731" y="24944"/>
                    <a:pt x="10743" y="23957"/>
                  </a:cubicBezTo>
                  <a:lnTo>
                    <a:pt x="988" y="14325"/>
                  </a:lnTo>
                  <a:cubicBezTo>
                    <a:pt x="0" y="13213"/>
                    <a:pt x="0" y="11484"/>
                    <a:pt x="988" y="10496"/>
                  </a:cubicBezTo>
                  <a:lnTo>
                    <a:pt x="10743" y="741"/>
                  </a:lnTo>
                  <a:cubicBezTo>
                    <a:pt x="11237" y="247"/>
                    <a:pt x="11978"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70" name="Google Shape;670;p8"/>
            <p:cNvSpPr/>
            <p:nvPr/>
          </p:nvSpPr>
          <p:spPr>
            <a:xfrm>
              <a:off x="4186625"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0" y="13213"/>
                    <a:pt x="0"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671" name="Google Shape;671;p8"/>
          <p:cNvGrpSpPr/>
          <p:nvPr/>
        </p:nvGrpSpPr>
        <p:grpSpPr>
          <a:xfrm rot="-5400000">
            <a:off x="3666586" y="-57798"/>
            <a:ext cx="1823016" cy="296643"/>
            <a:chOff x="7857346" y="3902355"/>
            <a:chExt cx="1823016" cy="296643"/>
          </a:xfrm>
        </p:grpSpPr>
        <p:sp>
          <p:nvSpPr>
            <p:cNvPr id="672" name="Google Shape;672;p8"/>
            <p:cNvSpPr/>
            <p:nvPr/>
          </p:nvSpPr>
          <p:spPr>
            <a:xfrm>
              <a:off x="7956216" y="4048371"/>
              <a:ext cx="1724145" cy="150627"/>
            </a:xfrm>
            <a:custGeom>
              <a:avLst/>
              <a:gdLst/>
              <a:ahLst/>
              <a:cxnLst/>
              <a:rect l="l" t="t" r="r" b="b"/>
              <a:pathLst>
                <a:path w="55332" h="4834" fill="none" extrusionOk="0">
                  <a:moveTo>
                    <a:pt x="55331" y="4834"/>
                  </a:moveTo>
                  <a:lnTo>
                    <a:pt x="28930" y="4834"/>
                  </a:lnTo>
                  <a:lnTo>
                    <a:pt x="27294" y="3198"/>
                  </a:lnTo>
                  <a:lnTo>
                    <a:pt x="24072" y="0"/>
                  </a:lnTo>
                  <a:lnTo>
                    <a:pt x="1" y="0"/>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73" name="Google Shape;673;p8"/>
            <p:cNvSpPr/>
            <p:nvPr/>
          </p:nvSpPr>
          <p:spPr>
            <a:xfrm>
              <a:off x="8453686" y="3902355"/>
              <a:ext cx="91953" cy="91953"/>
            </a:xfrm>
            <a:custGeom>
              <a:avLst/>
              <a:gdLst/>
              <a:ahLst/>
              <a:cxnLst/>
              <a:rect l="l" t="t" r="r" b="b"/>
              <a:pathLst>
                <a:path w="2951" h="2951" fill="none" extrusionOk="0">
                  <a:moveTo>
                    <a:pt x="0" y="1488"/>
                  </a:moveTo>
                  <a:cubicBezTo>
                    <a:pt x="0" y="670"/>
                    <a:pt x="670" y="1"/>
                    <a:pt x="1488" y="1"/>
                  </a:cubicBezTo>
                  <a:cubicBezTo>
                    <a:pt x="2306" y="1"/>
                    <a:pt x="2950" y="670"/>
                    <a:pt x="2950" y="1488"/>
                  </a:cubicBezTo>
                  <a:cubicBezTo>
                    <a:pt x="2950" y="2281"/>
                    <a:pt x="2306" y="2951"/>
                    <a:pt x="1488" y="2951"/>
                  </a:cubicBezTo>
                  <a:cubicBezTo>
                    <a:pt x="670" y="2951"/>
                    <a:pt x="0" y="2281"/>
                    <a:pt x="0" y="1488"/>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74" name="Google Shape;674;p8"/>
            <p:cNvSpPr/>
            <p:nvPr/>
          </p:nvSpPr>
          <p:spPr>
            <a:xfrm>
              <a:off x="8478396" y="3927096"/>
              <a:ext cx="43281" cy="42502"/>
            </a:xfrm>
            <a:custGeom>
              <a:avLst/>
              <a:gdLst/>
              <a:ahLst/>
              <a:cxnLst/>
              <a:rect l="l" t="t" r="r" b="b"/>
              <a:pathLst>
                <a:path w="1389" h="1364" extrusionOk="0">
                  <a:moveTo>
                    <a:pt x="695" y="0"/>
                  </a:moveTo>
                  <a:cubicBezTo>
                    <a:pt x="298" y="0"/>
                    <a:pt x="1" y="298"/>
                    <a:pt x="1" y="694"/>
                  </a:cubicBezTo>
                  <a:cubicBezTo>
                    <a:pt x="1" y="1066"/>
                    <a:pt x="298" y="1363"/>
                    <a:pt x="695" y="1363"/>
                  </a:cubicBezTo>
                  <a:cubicBezTo>
                    <a:pt x="1067" y="1363"/>
                    <a:pt x="1389" y="1066"/>
                    <a:pt x="1389" y="694"/>
                  </a:cubicBezTo>
                  <a:cubicBezTo>
                    <a:pt x="1389" y="298"/>
                    <a:pt x="1067"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75" name="Google Shape;675;p8"/>
            <p:cNvSpPr/>
            <p:nvPr/>
          </p:nvSpPr>
          <p:spPr>
            <a:xfrm>
              <a:off x="7857346" y="4002005"/>
              <a:ext cx="91953" cy="91953"/>
            </a:xfrm>
            <a:custGeom>
              <a:avLst/>
              <a:gdLst/>
              <a:ahLst/>
              <a:cxnLst/>
              <a:rect l="l" t="t" r="r" b="b"/>
              <a:pathLst>
                <a:path w="2951" h="2951" fill="none" extrusionOk="0">
                  <a:moveTo>
                    <a:pt x="1" y="1463"/>
                  </a:moveTo>
                  <a:cubicBezTo>
                    <a:pt x="1" y="670"/>
                    <a:pt x="670" y="1"/>
                    <a:pt x="1488" y="1"/>
                  </a:cubicBezTo>
                  <a:cubicBezTo>
                    <a:pt x="2306" y="1"/>
                    <a:pt x="2951" y="670"/>
                    <a:pt x="2951" y="1463"/>
                  </a:cubicBezTo>
                  <a:cubicBezTo>
                    <a:pt x="2951" y="2281"/>
                    <a:pt x="2306" y="2951"/>
                    <a:pt x="1488" y="2951"/>
                  </a:cubicBezTo>
                  <a:cubicBezTo>
                    <a:pt x="670" y="2951"/>
                    <a:pt x="1" y="2281"/>
                    <a:pt x="1" y="146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76" name="Google Shape;676;p8"/>
            <p:cNvSpPr/>
            <p:nvPr/>
          </p:nvSpPr>
          <p:spPr>
            <a:xfrm>
              <a:off x="7882087" y="4026715"/>
              <a:ext cx="43281" cy="42533"/>
            </a:xfrm>
            <a:custGeom>
              <a:avLst/>
              <a:gdLst/>
              <a:ahLst/>
              <a:cxnLst/>
              <a:rect l="l" t="t" r="r" b="b"/>
              <a:pathLst>
                <a:path w="1389" h="1365" extrusionOk="0">
                  <a:moveTo>
                    <a:pt x="694" y="1"/>
                  </a:moveTo>
                  <a:cubicBezTo>
                    <a:pt x="298" y="1"/>
                    <a:pt x="0" y="298"/>
                    <a:pt x="0" y="670"/>
                  </a:cubicBezTo>
                  <a:cubicBezTo>
                    <a:pt x="0" y="1067"/>
                    <a:pt x="298" y="1364"/>
                    <a:pt x="694" y="1364"/>
                  </a:cubicBezTo>
                  <a:cubicBezTo>
                    <a:pt x="1066" y="1364"/>
                    <a:pt x="1388" y="1067"/>
                    <a:pt x="1388" y="670"/>
                  </a:cubicBezTo>
                  <a:cubicBezTo>
                    <a:pt x="1388" y="298"/>
                    <a:pt x="1066" y="1"/>
                    <a:pt x="69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77" name="Google Shape;677;p8"/>
            <p:cNvSpPr/>
            <p:nvPr/>
          </p:nvSpPr>
          <p:spPr>
            <a:xfrm>
              <a:off x="8545608" y="3948721"/>
              <a:ext cx="1134754" cy="175368"/>
            </a:xfrm>
            <a:custGeom>
              <a:avLst/>
              <a:gdLst/>
              <a:ahLst/>
              <a:cxnLst/>
              <a:rect l="l" t="t" r="r" b="b"/>
              <a:pathLst>
                <a:path w="36417" h="5628" fill="none" extrusionOk="0">
                  <a:moveTo>
                    <a:pt x="0" y="0"/>
                  </a:moveTo>
                  <a:lnTo>
                    <a:pt x="6049" y="0"/>
                  </a:lnTo>
                  <a:lnTo>
                    <a:pt x="8379" y="2330"/>
                  </a:lnTo>
                  <a:lnTo>
                    <a:pt x="11676" y="5627"/>
                  </a:lnTo>
                  <a:lnTo>
                    <a:pt x="36416" y="5627"/>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678"/>
        <p:cNvGrpSpPr/>
        <p:nvPr/>
      </p:nvGrpSpPr>
      <p:grpSpPr>
        <a:xfrm>
          <a:off x="0" y="0"/>
          <a:ext cx="0" cy="0"/>
          <a:chOff x="0" y="0"/>
          <a:chExt cx="0" cy="0"/>
        </a:xfrm>
      </p:grpSpPr>
      <p:grpSp>
        <p:nvGrpSpPr>
          <p:cNvPr id="679" name="Google Shape;679;p9"/>
          <p:cNvGrpSpPr/>
          <p:nvPr/>
        </p:nvGrpSpPr>
        <p:grpSpPr>
          <a:xfrm>
            <a:off x="-24" y="-27"/>
            <a:ext cx="9143711" cy="5143338"/>
            <a:chOff x="597550" y="708125"/>
            <a:chExt cx="6449225" cy="4193850"/>
          </a:xfrm>
        </p:grpSpPr>
        <p:sp>
          <p:nvSpPr>
            <p:cNvPr id="680" name="Google Shape;680;p9"/>
            <p:cNvSpPr/>
            <p:nvPr/>
          </p:nvSpPr>
          <p:spPr>
            <a:xfrm>
              <a:off x="597550" y="489360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81" name="Google Shape;681;p9"/>
            <p:cNvSpPr/>
            <p:nvPr/>
          </p:nvSpPr>
          <p:spPr>
            <a:xfrm>
              <a:off x="597550" y="478037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82" name="Google Shape;682;p9"/>
            <p:cNvSpPr/>
            <p:nvPr/>
          </p:nvSpPr>
          <p:spPr>
            <a:xfrm>
              <a:off x="597550" y="466715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83" name="Google Shape;683;p9"/>
            <p:cNvSpPr/>
            <p:nvPr/>
          </p:nvSpPr>
          <p:spPr>
            <a:xfrm>
              <a:off x="597550" y="45539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84" name="Google Shape;684;p9"/>
            <p:cNvSpPr/>
            <p:nvPr/>
          </p:nvSpPr>
          <p:spPr>
            <a:xfrm>
              <a:off x="597550" y="44414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85" name="Google Shape;685;p9"/>
            <p:cNvSpPr/>
            <p:nvPr/>
          </p:nvSpPr>
          <p:spPr>
            <a:xfrm>
              <a:off x="597550" y="43282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86" name="Google Shape;686;p9"/>
            <p:cNvSpPr/>
            <p:nvPr/>
          </p:nvSpPr>
          <p:spPr>
            <a:xfrm>
              <a:off x="597550" y="421502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87" name="Google Shape;687;p9"/>
            <p:cNvSpPr/>
            <p:nvPr/>
          </p:nvSpPr>
          <p:spPr>
            <a:xfrm>
              <a:off x="597550" y="410180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88" name="Google Shape;688;p9"/>
            <p:cNvSpPr/>
            <p:nvPr/>
          </p:nvSpPr>
          <p:spPr>
            <a:xfrm>
              <a:off x="597550" y="398857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89" name="Google Shape;689;p9"/>
            <p:cNvSpPr/>
            <p:nvPr/>
          </p:nvSpPr>
          <p:spPr>
            <a:xfrm>
              <a:off x="597550" y="38753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90" name="Google Shape;690;p9"/>
            <p:cNvSpPr/>
            <p:nvPr/>
          </p:nvSpPr>
          <p:spPr>
            <a:xfrm>
              <a:off x="597550" y="37621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91" name="Google Shape;691;p9"/>
            <p:cNvSpPr/>
            <p:nvPr/>
          </p:nvSpPr>
          <p:spPr>
            <a:xfrm>
              <a:off x="597550" y="3649650"/>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92" name="Google Shape;692;p9"/>
            <p:cNvSpPr/>
            <p:nvPr/>
          </p:nvSpPr>
          <p:spPr>
            <a:xfrm>
              <a:off x="597550" y="3536425"/>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93" name="Google Shape;693;p9"/>
            <p:cNvSpPr/>
            <p:nvPr/>
          </p:nvSpPr>
          <p:spPr>
            <a:xfrm>
              <a:off x="597550" y="3423225"/>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94" name="Google Shape;694;p9"/>
            <p:cNvSpPr/>
            <p:nvPr/>
          </p:nvSpPr>
          <p:spPr>
            <a:xfrm>
              <a:off x="597550" y="3310000"/>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95" name="Google Shape;695;p9"/>
            <p:cNvSpPr/>
            <p:nvPr/>
          </p:nvSpPr>
          <p:spPr>
            <a:xfrm>
              <a:off x="597550" y="3196775"/>
              <a:ext cx="6449225" cy="8375"/>
            </a:xfrm>
            <a:custGeom>
              <a:avLst/>
              <a:gdLst/>
              <a:ahLst/>
              <a:cxnLst/>
              <a:rect l="l" t="t" r="r" b="b"/>
              <a:pathLst>
                <a:path w="257969" h="335" extrusionOk="0">
                  <a:moveTo>
                    <a:pt x="0" y="0"/>
                  </a:moveTo>
                  <a:lnTo>
                    <a:pt x="257969" y="0"/>
                  </a:lnTo>
                  <a:lnTo>
                    <a:pt x="257969" y="334"/>
                  </a:lnTo>
                  <a:lnTo>
                    <a:pt x="0" y="33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96" name="Google Shape;696;p9"/>
            <p:cNvSpPr/>
            <p:nvPr/>
          </p:nvSpPr>
          <p:spPr>
            <a:xfrm>
              <a:off x="597550" y="30835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97" name="Google Shape;697;p9"/>
            <p:cNvSpPr/>
            <p:nvPr/>
          </p:nvSpPr>
          <p:spPr>
            <a:xfrm>
              <a:off x="597550" y="29703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98" name="Google Shape;698;p9"/>
            <p:cNvSpPr/>
            <p:nvPr/>
          </p:nvSpPr>
          <p:spPr>
            <a:xfrm>
              <a:off x="597550" y="2857850"/>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99" name="Google Shape;699;p9"/>
            <p:cNvSpPr/>
            <p:nvPr/>
          </p:nvSpPr>
          <p:spPr>
            <a:xfrm>
              <a:off x="597550" y="2744625"/>
              <a:ext cx="6449225" cy="7625"/>
            </a:xfrm>
            <a:custGeom>
              <a:avLst/>
              <a:gdLst/>
              <a:ahLst/>
              <a:cxnLst/>
              <a:rect l="l" t="t" r="r" b="b"/>
              <a:pathLst>
                <a:path w="257969" h="305" extrusionOk="0">
                  <a:moveTo>
                    <a:pt x="0" y="1"/>
                  </a:moveTo>
                  <a:lnTo>
                    <a:pt x="257969" y="1"/>
                  </a:lnTo>
                  <a:lnTo>
                    <a:pt x="257969" y="305"/>
                  </a:lnTo>
                  <a:lnTo>
                    <a:pt x="0" y="30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00" name="Google Shape;700;p9"/>
            <p:cNvSpPr/>
            <p:nvPr/>
          </p:nvSpPr>
          <p:spPr>
            <a:xfrm>
              <a:off x="597550" y="263140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01" name="Google Shape;701;p9"/>
            <p:cNvSpPr/>
            <p:nvPr/>
          </p:nvSpPr>
          <p:spPr>
            <a:xfrm>
              <a:off x="597550" y="251817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02" name="Google Shape;702;p9"/>
            <p:cNvSpPr/>
            <p:nvPr/>
          </p:nvSpPr>
          <p:spPr>
            <a:xfrm>
              <a:off x="597550" y="240495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03" name="Google Shape;703;p9"/>
            <p:cNvSpPr/>
            <p:nvPr/>
          </p:nvSpPr>
          <p:spPr>
            <a:xfrm>
              <a:off x="597550" y="22917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04" name="Google Shape;704;p9"/>
            <p:cNvSpPr/>
            <p:nvPr/>
          </p:nvSpPr>
          <p:spPr>
            <a:xfrm>
              <a:off x="597550" y="21792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05" name="Google Shape;705;p9"/>
            <p:cNvSpPr/>
            <p:nvPr/>
          </p:nvSpPr>
          <p:spPr>
            <a:xfrm>
              <a:off x="597550" y="20660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06" name="Google Shape;706;p9"/>
            <p:cNvSpPr/>
            <p:nvPr/>
          </p:nvSpPr>
          <p:spPr>
            <a:xfrm>
              <a:off x="597550" y="1952825"/>
              <a:ext cx="6449225" cy="7625"/>
            </a:xfrm>
            <a:custGeom>
              <a:avLst/>
              <a:gdLst/>
              <a:ahLst/>
              <a:cxnLst/>
              <a:rect l="l" t="t" r="r" b="b"/>
              <a:pathLst>
                <a:path w="257969" h="305" extrusionOk="0">
                  <a:moveTo>
                    <a:pt x="0" y="1"/>
                  </a:moveTo>
                  <a:lnTo>
                    <a:pt x="257969" y="1"/>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07" name="Google Shape;707;p9"/>
            <p:cNvSpPr/>
            <p:nvPr/>
          </p:nvSpPr>
          <p:spPr>
            <a:xfrm>
              <a:off x="597550" y="1839600"/>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08" name="Google Shape;708;p9"/>
            <p:cNvSpPr/>
            <p:nvPr/>
          </p:nvSpPr>
          <p:spPr>
            <a:xfrm>
              <a:off x="597550" y="172637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09" name="Google Shape;709;p9"/>
            <p:cNvSpPr/>
            <p:nvPr/>
          </p:nvSpPr>
          <p:spPr>
            <a:xfrm>
              <a:off x="597550" y="1613150"/>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10" name="Google Shape;710;p9"/>
            <p:cNvSpPr/>
            <p:nvPr/>
          </p:nvSpPr>
          <p:spPr>
            <a:xfrm>
              <a:off x="597550" y="1499925"/>
              <a:ext cx="6449225" cy="8400"/>
            </a:xfrm>
            <a:custGeom>
              <a:avLst/>
              <a:gdLst/>
              <a:ahLst/>
              <a:cxnLst/>
              <a:rect l="l" t="t" r="r" b="b"/>
              <a:pathLst>
                <a:path w="257969" h="336"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11" name="Google Shape;711;p9"/>
            <p:cNvSpPr/>
            <p:nvPr/>
          </p:nvSpPr>
          <p:spPr>
            <a:xfrm>
              <a:off x="597550" y="1387475"/>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12" name="Google Shape;712;p9"/>
            <p:cNvSpPr/>
            <p:nvPr/>
          </p:nvSpPr>
          <p:spPr>
            <a:xfrm>
              <a:off x="597550" y="1274250"/>
              <a:ext cx="6449225" cy="7625"/>
            </a:xfrm>
            <a:custGeom>
              <a:avLst/>
              <a:gdLst/>
              <a:ahLst/>
              <a:cxnLst/>
              <a:rect l="l" t="t" r="r" b="b"/>
              <a:pathLst>
                <a:path w="257969" h="305" extrusionOk="0">
                  <a:moveTo>
                    <a:pt x="0" y="0"/>
                  </a:moveTo>
                  <a:lnTo>
                    <a:pt x="257969" y="0"/>
                  </a:lnTo>
                  <a:lnTo>
                    <a:pt x="257969" y="304"/>
                  </a:lnTo>
                  <a:lnTo>
                    <a:pt x="0" y="304"/>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13" name="Google Shape;713;p9"/>
            <p:cNvSpPr/>
            <p:nvPr/>
          </p:nvSpPr>
          <p:spPr>
            <a:xfrm>
              <a:off x="597550" y="116102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14" name="Google Shape;714;p9"/>
            <p:cNvSpPr/>
            <p:nvPr/>
          </p:nvSpPr>
          <p:spPr>
            <a:xfrm>
              <a:off x="597550" y="104780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15" name="Google Shape;715;p9"/>
            <p:cNvSpPr/>
            <p:nvPr/>
          </p:nvSpPr>
          <p:spPr>
            <a:xfrm>
              <a:off x="597550" y="934575"/>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16" name="Google Shape;716;p9"/>
            <p:cNvSpPr/>
            <p:nvPr/>
          </p:nvSpPr>
          <p:spPr>
            <a:xfrm>
              <a:off x="597550" y="821350"/>
              <a:ext cx="6449225" cy="8375"/>
            </a:xfrm>
            <a:custGeom>
              <a:avLst/>
              <a:gdLst/>
              <a:ahLst/>
              <a:cxnLst/>
              <a:rect l="l" t="t" r="r" b="b"/>
              <a:pathLst>
                <a:path w="257969" h="335" extrusionOk="0">
                  <a:moveTo>
                    <a:pt x="0" y="0"/>
                  </a:moveTo>
                  <a:lnTo>
                    <a:pt x="257969" y="0"/>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17" name="Google Shape;717;p9"/>
            <p:cNvSpPr/>
            <p:nvPr/>
          </p:nvSpPr>
          <p:spPr>
            <a:xfrm>
              <a:off x="597550" y="708125"/>
              <a:ext cx="6449225" cy="8375"/>
            </a:xfrm>
            <a:custGeom>
              <a:avLst/>
              <a:gdLst/>
              <a:ahLst/>
              <a:cxnLst/>
              <a:rect l="l" t="t" r="r" b="b"/>
              <a:pathLst>
                <a:path w="257969" h="335" extrusionOk="0">
                  <a:moveTo>
                    <a:pt x="0" y="1"/>
                  </a:moveTo>
                  <a:lnTo>
                    <a:pt x="257969" y="1"/>
                  </a:lnTo>
                  <a:lnTo>
                    <a:pt x="257969" y="335"/>
                  </a:lnTo>
                  <a:lnTo>
                    <a:pt x="0" y="335"/>
                  </a:lnTo>
                  <a:close/>
                </a:path>
              </a:pathLst>
            </a:custGeom>
            <a:solidFill>
              <a:schemeClr val="dk1">
                <a:alpha val="5892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718" name="Google Shape;718;p9"/>
          <p:cNvSpPr txBox="1">
            <a:spLocks noGrp="1"/>
          </p:cNvSpPr>
          <p:nvPr>
            <p:ph type="subTitle" idx="1"/>
          </p:nvPr>
        </p:nvSpPr>
        <p:spPr>
          <a:xfrm>
            <a:off x="2399850" y="2366051"/>
            <a:ext cx="4344300" cy="10662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719" name="Google Shape;719;p9"/>
          <p:cNvSpPr txBox="1">
            <a:spLocks noGrp="1"/>
          </p:cNvSpPr>
          <p:nvPr>
            <p:ph type="title"/>
          </p:nvPr>
        </p:nvSpPr>
        <p:spPr>
          <a:xfrm>
            <a:off x="2399850" y="1723050"/>
            <a:ext cx="4344300" cy="572700"/>
          </a:xfrm>
          <a:prstGeom prst="rect">
            <a:avLst/>
          </a:prstGeom>
          <a:effectLst>
            <a:outerShdw blurRad="142875" algn="bl" rotWithShape="0">
              <a:schemeClr val="accent2">
                <a:alpha val="40000"/>
              </a:schemeClr>
            </a:outerShdw>
          </a:effectLst>
        </p:spPr>
        <p:txBody>
          <a:bodyPr spcFirstLastPara="1" wrap="square" lIns="91425" tIns="91425" rIns="91425" bIns="91425" anchor="ctr" anchorCtr="0">
            <a:noAutofit/>
          </a:bodyPr>
          <a:lstStyle>
            <a:lvl1pPr lvl="0" algn="ctr"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
        <p:nvSpPr>
          <p:cNvPr id="720" name="Google Shape;720;p9"/>
          <p:cNvSpPr/>
          <p:nvPr/>
        </p:nvSpPr>
        <p:spPr>
          <a:xfrm rot="-5400000">
            <a:off x="348812" y="258001"/>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721" name="Google Shape;721;p9"/>
          <p:cNvGrpSpPr/>
          <p:nvPr/>
        </p:nvGrpSpPr>
        <p:grpSpPr>
          <a:xfrm rot="10800000">
            <a:off x="-11" y="779178"/>
            <a:ext cx="883262" cy="242091"/>
            <a:chOff x="2300350" y="2601250"/>
            <a:chExt cx="2275275" cy="623625"/>
          </a:xfrm>
        </p:grpSpPr>
        <p:sp>
          <p:nvSpPr>
            <p:cNvPr id="722" name="Google Shape;722;p9"/>
            <p:cNvSpPr/>
            <p:nvPr/>
          </p:nvSpPr>
          <p:spPr>
            <a:xfrm>
              <a:off x="2300350" y="2601250"/>
              <a:ext cx="392100" cy="623625"/>
            </a:xfrm>
            <a:custGeom>
              <a:avLst/>
              <a:gdLst/>
              <a:ahLst/>
              <a:cxnLst/>
              <a:rect l="l" t="t" r="r" b="b"/>
              <a:pathLst>
                <a:path w="15684" h="24945" extrusionOk="0">
                  <a:moveTo>
                    <a:pt x="12720" y="0"/>
                  </a:moveTo>
                  <a:cubicBezTo>
                    <a:pt x="13337" y="0"/>
                    <a:pt x="14078" y="247"/>
                    <a:pt x="14572" y="741"/>
                  </a:cubicBezTo>
                  <a:cubicBezTo>
                    <a:pt x="15684" y="1852"/>
                    <a:pt x="15684" y="3581"/>
                    <a:pt x="14572" y="4569"/>
                  </a:cubicBezTo>
                  <a:lnTo>
                    <a:pt x="6792" y="12349"/>
                  </a:lnTo>
                  <a:lnTo>
                    <a:pt x="14572" y="20128"/>
                  </a:lnTo>
                  <a:cubicBezTo>
                    <a:pt x="15684" y="21240"/>
                    <a:pt x="15684" y="22845"/>
                    <a:pt x="14572" y="23957"/>
                  </a:cubicBezTo>
                  <a:cubicBezTo>
                    <a:pt x="13584" y="24944"/>
                    <a:pt x="11855" y="24944"/>
                    <a:pt x="10744" y="23957"/>
                  </a:cubicBezTo>
                  <a:lnTo>
                    <a:pt x="1112" y="14325"/>
                  </a:lnTo>
                  <a:cubicBezTo>
                    <a:pt x="1" y="13213"/>
                    <a:pt x="1" y="11484"/>
                    <a:pt x="1112" y="10496"/>
                  </a:cubicBezTo>
                  <a:lnTo>
                    <a:pt x="10744" y="741"/>
                  </a:lnTo>
                  <a:cubicBezTo>
                    <a:pt x="11361" y="247"/>
                    <a:pt x="11979" y="0"/>
                    <a:pt x="127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23" name="Google Shape;723;p9"/>
            <p:cNvSpPr/>
            <p:nvPr/>
          </p:nvSpPr>
          <p:spPr>
            <a:xfrm>
              <a:off x="2680075" y="2601250"/>
              <a:ext cx="389025" cy="623625"/>
            </a:xfrm>
            <a:custGeom>
              <a:avLst/>
              <a:gdLst/>
              <a:ahLst/>
              <a:cxnLst/>
              <a:rect l="l" t="t" r="r" b="b"/>
              <a:pathLst>
                <a:path w="15561" h="24945" extrusionOk="0">
                  <a:moveTo>
                    <a:pt x="12596" y="0"/>
                  </a:moveTo>
                  <a:cubicBezTo>
                    <a:pt x="13337" y="0"/>
                    <a:pt x="13955" y="247"/>
                    <a:pt x="14449" y="741"/>
                  </a:cubicBezTo>
                  <a:cubicBezTo>
                    <a:pt x="15560" y="1852"/>
                    <a:pt x="15560" y="3581"/>
                    <a:pt x="14449" y="4569"/>
                  </a:cubicBezTo>
                  <a:lnTo>
                    <a:pt x="6669" y="12349"/>
                  </a:lnTo>
                  <a:lnTo>
                    <a:pt x="14449" y="20128"/>
                  </a:lnTo>
                  <a:cubicBezTo>
                    <a:pt x="15560" y="21240"/>
                    <a:pt x="15560" y="22845"/>
                    <a:pt x="14449" y="23957"/>
                  </a:cubicBezTo>
                  <a:cubicBezTo>
                    <a:pt x="13461" y="24944"/>
                    <a:pt x="11732" y="24944"/>
                    <a:pt x="10621" y="23957"/>
                  </a:cubicBezTo>
                  <a:lnTo>
                    <a:pt x="988" y="14325"/>
                  </a:lnTo>
                  <a:cubicBezTo>
                    <a:pt x="1" y="13213"/>
                    <a:pt x="1" y="11484"/>
                    <a:pt x="988" y="10496"/>
                  </a:cubicBezTo>
                  <a:lnTo>
                    <a:pt x="10621" y="741"/>
                  </a:lnTo>
                  <a:cubicBezTo>
                    <a:pt x="11238"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24" name="Google Shape;724;p9"/>
            <p:cNvSpPr/>
            <p:nvPr/>
          </p:nvSpPr>
          <p:spPr>
            <a:xfrm>
              <a:off x="3056725" y="2601250"/>
              <a:ext cx="389000" cy="623625"/>
            </a:xfrm>
            <a:custGeom>
              <a:avLst/>
              <a:gdLst/>
              <a:ahLst/>
              <a:cxnLst/>
              <a:rect l="l" t="t" r="r" b="b"/>
              <a:pathLst>
                <a:path w="15560" h="24945" extrusionOk="0">
                  <a:moveTo>
                    <a:pt x="12596" y="0"/>
                  </a:moveTo>
                  <a:cubicBezTo>
                    <a:pt x="13337" y="0"/>
                    <a:pt x="13954" y="247"/>
                    <a:pt x="14448" y="741"/>
                  </a:cubicBezTo>
                  <a:cubicBezTo>
                    <a:pt x="15559" y="1852"/>
                    <a:pt x="15559" y="3581"/>
                    <a:pt x="14448" y="4569"/>
                  </a:cubicBezTo>
                  <a:lnTo>
                    <a:pt x="6792" y="12349"/>
                  </a:lnTo>
                  <a:lnTo>
                    <a:pt x="14448" y="20128"/>
                  </a:lnTo>
                  <a:cubicBezTo>
                    <a:pt x="15559" y="21240"/>
                    <a:pt x="15559" y="22845"/>
                    <a:pt x="14448" y="23957"/>
                  </a:cubicBezTo>
                  <a:cubicBezTo>
                    <a:pt x="13460" y="24944"/>
                    <a:pt x="11731" y="24944"/>
                    <a:pt x="10743" y="23957"/>
                  </a:cubicBezTo>
                  <a:lnTo>
                    <a:pt x="988" y="14325"/>
                  </a:lnTo>
                  <a:cubicBezTo>
                    <a:pt x="0" y="13213"/>
                    <a:pt x="0" y="11484"/>
                    <a:pt x="988" y="10496"/>
                  </a:cubicBezTo>
                  <a:lnTo>
                    <a:pt x="10743" y="741"/>
                  </a:lnTo>
                  <a:cubicBezTo>
                    <a:pt x="11237" y="247"/>
                    <a:pt x="11855"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25" name="Google Shape;725;p9"/>
            <p:cNvSpPr/>
            <p:nvPr/>
          </p:nvSpPr>
          <p:spPr>
            <a:xfrm>
              <a:off x="3433350"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1" y="13213"/>
                    <a:pt x="1"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26" name="Google Shape;726;p9"/>
            <p:cNvSpPr/>
            <p:nvPr/>
          </p:nvSpPr>
          <p:spPr>
            <a:xfrm>
              <a:off x="3810000" y="2601250"/>
              <a:ext cx="389000" cy="623625"/>
            </a:xfrm>
            <a:custGeom>
              <a:avLst/>
              <a:gdLst/>
              <a:ahLst/>
              <a:cxnLst/>
              <a:rect l="l" t="t" r="r" b="b"/>
              <a:pathLst>
                <a:path w="15560" h="24945" extrusionOk="0">
                  <a:moveTo>
                    <a:pt x="12596" y="0"/>
                  </a:moveTo>
                  <a:cubicBezTo>
                    <a:pt x="13337" y="0"/>
                    <a:pt x="13954" y="247"/>
                    <a:pt x="14572" y="741"/>
                  </a:cubicBezTo>
                  <a:cubicBezTo>
                    <a:pt x="15559" y="1852"/>
                    <a:pt x="15559" y="3581"/>
                    <a:pt x="14572" y="4569"/>
                  </a:cubicBezTo>
                  <a:lnTo>
                    <a:pt x="6792" y="12349"/>
                  </a:lnTo>
                  <a:lnTo>
                    <a:pt x="14572" y="20128"/>
                  </a:lnTo>
                  <a:cubicBezTo>
                    <a:pt x="15559" y="21240"/>
                    <a:pt x="15559" y="22845"/>
                    <a:pt x="14572" y="23957"/>
                  </a:cubicBezTo>
                  <a:cubicBezTo>
                    <a:pt x="13460" y="24944"/>
                    <a:pt x="11731" y="24944"/>
                    <a:pt x="10743" y="23957"/>
                  </a:cubicBezTo>
                  <a:lnTo>
                    <a:pt x="988" y="14325"/>
                  </a:lnTo>
                  <a:cubicBezTo>
                    <a:pt x="0" y="13213"/>
                    <a:pt x="0" y="11484"/>
                    <a:pt x="988" y="10496"/>
                  </a:cubicBezTo>
                  <a:lnTo>
                    <a:pt x="10743" y="741"/>
                  </a:lnTo>
                  <a:cubicBezTo>
                    <a:pt x="11237" y="247"/>
                    <a:pt x="11978"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27" name="Google Shape;727;p9"/>
            <p:cNvSpPr/>
            <p:nvPr/>
          </p:nvSpPr>
          <p:spPr>
            <a:xfrm>
              <a:off x="4186625" y="2601250"/>
              <a:ext cx="389000" cy="623625"/>
            </a:xfrm>
            <a:custGeom>
              <a:avLst/>
              <a:gdLst/>
              <a:ahLst/>
              <a:cxnLst/>
              <a:rect l="l" t="t" r="r" b="b"/>
              <a:pathLst>
                <a:path w="15560" h="24945" extrusionOk="0">
                  <a:moveTo>
                    <a:pt x="12596" y="0"/>
                  </a:moveTo>
                  <a:cubicBezTo>
                    <a:pt x="13337" y="0"/>
                    <a:pt x="13955" y="247"/>
                    <a:pt x="14572" y="741"/>
                  </a:cubicBezTo>
                  <a:cubicBezTo>
                    <a:pt x="15560" y="1852"/>
                    <a:pt x="15560" y="3581"/>
                    <a:pt x="14572" y="4569"/>
                  </a:cubicBezTo>
                  <a:lnTo>
                    <a:pt x="6792" y="12349"/>
                  </a:lnTo>
                  <a:lnTo>
                    <a:pt x="14572" y="20128"/>
                  </a:lnTo>
                  <a:cubicBezTo>
                    <a:pt x="15560" y="21240"/>
                    <a:pt x="15560" y="22845"/>
                    <a:pt x="14572" y="23957"/>
                  </a:cubicBezTo>
                  <a:cubicBezTo>
                    <a:pt x="13461" y="24944"/>
                    <a:pt x="11732" y="24944"/>
                    <a:pt x="10744" y="23957"/>
                  </a:cubicBezTo>
                  <a:lnTo>
                    <a:pt x="988" y="14325"/>
                  </a:lnTo>
                  <a:cubicBezTo>
                    <a:pt x="0" y="13213"/>
                    <a:pt x="0" y="11484"/>
                    <a:pt x="988" y="10496"/>
                  </a:cubicBezTo>
                  <a:lnTo>
                    <a:pt x="10744" y="741"/>
                  </a:lnTo>
                  <a:cubicBezTo>
                    <a:pt x="11238" y="247"/>
                    <a:pt x="11979" y="0"/>
                    <a:pt x="12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728" name="Google Shape;728;p9"/>
          <p:cNvSpPr/>
          <p:nvPr/>
        </p:nvSpPr>
        <p:spPr>
          <a:xfrm rot="5400000">
            <a:off x="1495470" y="-491996"/>
            <a:ext cx="1994700" cy="68100"/>
          </a:xfrm>
          <a:prstGeom prst="roundRect">
            <a:avLst>
              <a:gd name="adj" fmla="val 50000"/>
            </a:avLst>
          </a:prstGeom>
          <a:gradFill>
            <a:gsLst>
              <a:gs pos="0">
                <a:schemeClr val="lt2"/>
              </a:gs>
              <a:gs pos="100000">
                <a:schemeClr val="accent2"/>
              </a:gs>
            </a:gsLst>
            <a:lin ang="26986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29" name="Google Shape;729;p9"/>
          <p:cNvSpPr/>
          <p:nvPr/>
        </p:nvSpPr>
        <p:spPr>
          <a:xfrm rot="5400000">
            <a:off x="1774770" y="-188896"/>
            <a:ext cx="1994700" cy="68100"/>
          </a:xfrm>
          <a:prstGeom prst="roundRect">
            <a:avLst>
              <a:gd name="adj" fmla="val 50000"/>
            </a:avLst>
          </a:prstGeom>
          <a:gradFill>
            <a:gsLst>
              <a:gs pos="0">
                <a:schemeClr val="lt2"/>
              </a:gs>
              <a:gs pos="100000">
                <a:schemeClr val="accent2"/>
              </a:gs>
            </a:gsLst>
            <a:lin ang="26986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30" name="Google Shape;730;p9"/>
          <p:cNvSpPr/>
          <p:nvPr/>
        </p:nvSpPr>
        <p:spPr>
          <a:xfrm>
            <a:off x="8557212" y="-11"/>
            <a:ext cx="586800" cy="1284425"/>
          </a:xfrm>
          <a:prstGeom prst="flowChartOffpageConnector">
            <a:avLst/>
          </a:prstGeom>
          <a:gradFill>
            <a:gsLst>
              <a:gs pos="0">
                <a:schemeClr val="accent4"/>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731" name="Google Shape;731;p9"/>
          <p:cNvGrpSpPr/>
          <p:nvPr/>
        </p:nvGrpSpPr>
        <p:grpSpPr>
          <a:xfrm>
            <a:off x="-1414555" y="3287329"/>
            <a:ext cx="2297800" cy="347400"/>
            <a:chOff x="-1414555" y="3439729"/>
            <a:chExt cx="2297800" cy="347400"/>
          </a:xfrm>
        </p:grpSpPr>
        <p:sp>
          <p:nvSpPr>
            <p:cNvPr id="732" name="Google Shape;732;p9"/>
            <p:cNvSpPr/>
            <p:nvPr/>
          </p:nvSpPr>
          <p:spPr>
            <a:xfrm>
              <a:off x="-1414555" y="3719029"/>
              <a:ext cx="1994700" cy="68100"/>
            </a:xfrm>
            <a:prstGeom prst="roundRect">
              <a:avLst>
                <a:gd name="adj" fmla="val 50000"/>
              </a:avLst>
            </a:prstGeom>
            <a:gradFill>
              <a:gsLst>
                <a:gs pos="0">
                  <a:schemeClr val="lt2"/>
                </a:gs>
                <a:gs pos="100000">
                  <a:schemeClr val="accent2"/>
                </a:gs>
              </a:gsLst>
              <a:lin ang="26986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33" name="Google Shape;733;p9"/>
            <p:cNvSpPr/>
            <p:nvPr/>
          </p:nvSpPr>
          <p:spPr>
            <a:xfrm>
              <a:off x="-1111455" y="3439729"/>
              <a:ext cx="1994700" cy="68100"/>
            </a:xfrm>
            <a:prstGeom prst="roundRect">
              <a:avLst>
                <a:gd name="adj" fmla="val 50000"/>
              </a:avLst>
            </a:prstGeom>
            <a:gradFill>
              <a:gsLst>
                <a:gs pos="0">
                  <a:schemeClr val="lt2"/>
                </a:gs>
                <a:gs pos="100000">
                  <a:schemeClr val="accent2"/>
                </a:gs>
              </a:gsLst>
              <a:lin ang="26986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734" name="Google Shape;734;p9"/>
          <p:cNvGrpSpPr/>
          <p:nvPr/>
        </p:nvGrpSpPr>
        <p:grpSpPr>
          <a:xfrm>
            <a:off x="5512632" y="-116346"/>
            <a:ext cx="1520982" cy="302065"/>
            <a:chOff x="5642557" y="-150670"/>
            <a:chExt cx="1520982" cy="302065"/>
          </a:xfrm>
        </p:grpSpPr>
        <p:sp>
          <p:nvSpPr>
            <p:cNvPr id="735" name="Google Shape;735;p9"/>
            <p:cNvSpPr/>
            <p:nvPr/>
          </p:nvSpPr>
          <p:spPr>
            <a:xfrm>
              <a:off x="5736006" y="-104304"/>
              <a:ext cx="1335611" cy="209364"/>
            </a:xfrm>
            <a:custGeom>
              <a:avLst/>
              <a:gdLst/>
              <a:ahLst/>
              <a:cxnLst/>
              <a:rect l="l" t="t" r="r" b="b"/>
              <a:pathLst>
                <a:path w="42863" h="6719" fill="none" extrusionOk="0">
                  <a:moveTo>
                    <a:pt x="1" y="0"/>
                  </a:moveTo>
                  <a:lnTo>
                    <a:pt x="19064" y="0"/>
                  </a:lnTo>
                  <a:lnTo>
                    <a:pt x="25782" y="6718"/>
                  </a:lnTo>
                  <a:lnTo>
                    <a:pt x="42862" y="6718"/>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36" name="Google Shape;736;p9"/>
            <p:cNvSpPr/>
            <p:nvPr/>
          </p:nvSpPr>
          <p:spPr>
            <a:xfrm>
              <a:off x="7071586" y="59442"/>
              <a:ext cx="91953" cy="91953"/>
            </a:xfrm>
            <a:custGeom>
              <a:avLst/>
              <a:gdLst/>
              <a:ahLst/>
              <a:cxnLst/>
              <a:rect l="l" t="t" r="r" b="b"/>
              <a:pathLst>
                <a:path w="2951" h="2951" fill="none" extrusionOk="0">
                  <a:moveTo>
                    <a:pt x="2950" y="1463"/>
                  </a:moveTo>
                  <a:cubicBezTo>
                    <a:pt x="2950" y="2281"/>
                    <a:pt x="2281" y="2951"/>
                    <a:pt x="1463" y="2951"/>
                  </a:cubicBezTo>
                  <a:cubicBezTo>
                    <a:pt x="645" y="2951"/>
                    <a:pt x="0" y="2281"/>
                    <a:pt x="0" y="1463"/>
                  </a:cubicBezTo>
                  <a:cubicBezTo>
                    <a:pt x="0" y="670"/>
                    <a:pt x="645" y="1"/>
                    <a:pt x="1463" y="1"/>
                  </a:cubicBezTo>
                  <a:cubicBezTo>
                    <a:pt x="2281" y="1"/>
                    <a:pt x="2950" y="670"/>
                    <a:pt x="2950" y="146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37" name="Google Shape;737;p9"/>
            <p:cNvSpPr/>
            <p:nvPr/>
          </p:nvSpPr>
          <p:spPr>
            <a:xfrm>
              <a:off x="7095517" y="84152"/>
              <a:ext cx="43281" cy="42533"/>
            </a:xfrm>
            <a:custGeom>
              <a:avLst/>
              <a:gdLst/>
              <a:ahLst/>
              <a:cxnLst/>
              <a:rect l="l" t="t" r="r" b="b"/>
              <a:pathLst>
                <a:path w="1389" h="1365" extrusionOk="0">
                  <a:moveTo>
                    <a:pt x="695" y="1"/>
                  </a:moveTo>
                  <a:cubicBezTo>
                    <a:pt x="323" y="1"/>
                    <a:pt x="1" y="298"/>
                    <a:pt x="1" y="670"/>
                  </a:cubicBezTo>
                  <a:cubicBezTo>
                    <a:pt x="1" y="1067"/>
                    <a:pt x="323" y="1364"/>
                    <a:pt x="695" y="1364"/>
                  </a:cubicBezTo>
                  <a:cubicBezTo>
                    <a:pt x="1091" y="1364"/>
                    <a:pt x="1389" y="1067"/>
                    <a:pt x="1389" y="670"/>
                  </a:cubicBezTo>
                  <a:cubicBezTo>
                    <a:pt x="1389" y="298"/>
                    <a:pt x="1091" y="1"/>
                    <a:pt x="69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38" name="Google Shape;738;p9"/>
            <p:cNvSpPr/>
            <p:nvPr/>
          </p:nvSpPr>
          <p:spPr>
            <a:xfrm>
              <a:off x="5642557" y="-150670"/>
              <a:ext cx="91953" cy="92732"/>
            </a:xfrm>
            <a:custGeom>
              <a:avLst/>
              <a:gdLst/>
              <a:ahLst/>
              <a:cxnLst/>
              <a:rect l="l" t="t" r="r" b="b"/>
              <a:pathLst>
                <a:path w="2951" h="2976" fill="none" extrusionOk="0">
                  <a:moveTo>
                    <a:pt x="2950" y="1488"/>
                  </a:moveTo>
                  <a:cubicBezTo>
                    <a:pt x="2950" y="2306"/>
                    <a:pt x="2281" y="2976"/>
                    <a:pt x="1463" y="2976"/>
                  </a:cubicBezTo>
                  <a:cubicBezTo>
                    <a:pt x="645" y="2976"/>
                    <a:pt x="0" y="2306"/>
                    <a:pt x="0" y="1488"/>
                  </a:cubicBezTo>
                  <a:cubicBezTo>
                    <a:pt x="0" y="670"/>
                    <a:pt x="645" y="1"/>
                    <a:pt x="1463" y="1"/>
                  </a:cubicBezTo>
                  <a:cubicBezTo>
                    <a:pt x="2281" y="1"/>
                    <a:pt x="2950" y="670"/>
                    <a:pt x="2950" y="1488"/>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39" name="Google Shape;739;p9"/>
            <p:cNvSpPr/>
            <p:nvPr/>
          </p:nvSpPr>
          <p:spPr>
            <a:xfrm>
              <a:off x="5666488" y="-125929"/>
              <a:ext cx="43281" cy="43281"/>
            </a:xfrm>
            <a:custGeom>
              <a:avLst/>
              <a:gdLst/>
              <a:ahLst/>
              <a:cxnLst/>
              <a:rect l="l" t="t" r="r" b="b"/>
              <a:pathLst>
                <a:path w="1389" h="1389" extrusionOk="0">
                  <a:moveTo>
                    <a:pt x="695" y="0"/>
                  </a:moveTo>
                  <a:cubicBezTo>
                    <a:pt x="323" y="0"/>
                    <a:pt x="1" y="322"/>
                    <a:pt x="1" y="694"/>
                  </a:cubicBezTo>
                  <a:cubicBezTo>
                    <a:pt x="1" y="1066"/>
                    <a:pt x="323" y="1388"/>
                    <a:pt x="695" y="1388"/>
                  </a:cubicBezTo>
                  <a:cubicBezTo>
                    <a:pt x="1092" y="1388"/>
                    <a:pt x="1389" y="1066"/>
                    <a:pt x="1389" y="694"/>
                  </a:cubicBezTo>
                  <a:cubicBezTo>
                    <a:pt x="1389" y="322"/>
                    <a:pt x="1092"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740" name="Google Shape;740;p9"/>
          <p:cNvGrpSpPr/>
          <p:nvPr/>
        </p:nvGrpSpPr>
        <p:grpSpPr>
          <a:xfrm rot="10800000" flipH="1">
            <a:off x="7918521" y="1923880"/>
            <a:ext cx="1823016" cy="296643"/>
            <a:chOff x="7857346" y="3902355"/>
            <a:chExt cx="1823016" cy="296643"/>
          </a:xfrm>
        </p:grpSpPr>
        <p:sp>
          <p:nvSpPr>
            <p:cNvPr id="741" name="Google Shape;741;p9"/>
            <p:cNvSpPr/>
            <p:nvPr/>
          </p:nvSpPr>
          <p:spPr>
            <a:xfrm>
              <a:off x="7956216" y="4048371"/>
              <a:ext cx="1724145" cy="150627"/>
            </a:xfrm>
            <a:custGeom>
              <a:avLst/>
              <a:gdLst/>
              <a:ahLst/>
              <a:cxnLst/>
              <a:rect l="l" t="t" r="r" b="b"/>
              <a:pathLst>
                <a:path w="55332" h="4834" fill="none" extrusionOk="0">
                  <a:moveTo>
                    <a:pt x="55331" y="4834"/>
                  </a:moveTo>
                  <a:lnTo>
                    <a:pt x="28930" y="4834"/>
                  </a:lnTo>
                  <a:lnTo>
                    <a:pt x="27294" y="3198"/>
                  </a:lnTo>
                  <a:lnTo>
                    <a:pt x="24072" y="0"/>
                  </a:lnTo>
                  <a:lnTo>
                    <a:pt x="1" y="0"/>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42" name="Google Shape;742;p9"/>
            <p:cNvSpPr/>
            <p:nvPr/>
          </p:nvSpPr>
          <p:spPr>
            <a:xfrm>
              <a:off x="8453686" y="3902355"/>
              <a:ext cx="91953" cy="91953"/>
            </a:xfrm>
            <a:custGeom>
              <a:avLst/>
              <a:gdLst/>
              <a:ahLst/>
              <a:cxnLst/>
              <a:rect l="l" t="t" r="r" b="b"/>
              <a:pathLst>
                <a:path w="2951" h="2951" fill="none" extrusionOk="0">
                  <a:moveTo>
                    <a:pt x="0" y="1488"/>
                  </a:moveTo>
                  <a:cubicBezTo>
                    <a:pt x="0" y="670"/>
                    <a:pt x="670" y="1"/>
                    <a:pt x="1488" y="1"/>
                  </a:cubicBezTo>
                  <a:cubicBezTo>
                    <a:pt x="2306" y="1"/>
                    <a:pt x="2950" y="670"/>
                    <a:pt x="2950" y="1488"/>
                  </a:cubicBezTo>
                  <a:cubicBezTo>
                    <a:pt x="2950" y="2281"/>
                    <a:pt x="2306" y="2951"/>
                    <a:pt x="1488" y="2951"/>
                  </a:cubicBezTo>
                  <a:cubicBezTo>
                    <a:pt x="670" y="2951"/>
                    <a:pt x="0" y="2281"/>
                    <a:pt x="0" y="1488"/>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43" name="Google Shape;743;p9"/>
            <p:cNvSpPr/>
            <p:nvPr/>
          </p:nvSpPr>
          <p:spPr>
            <a:xfrm>
              <a:off x="8478396" y="3927096"/>
              <a:ext cx="43281" cy="42502"/>
            </a:xfrm>
            <a:custGeom>
              <a:avLst/>
              <a:gdLst/>
              <a:ahLst/>
              <a:cxnLst/>
              <a:rect l="l" t="t" r="r" b="b"/>
              <a:pathLst>
                <a:path w="1389" h="1364" extrusionOk="0">
                  <a:moveTo>
                    <a:pt x="695" y="0"/>
                  </a:moveTo>
                  <a:cubicBezTo>
                    <a:pt x="298" y="0"/>
                    <a:pt x="1" y="298"/>
                    <a:pt x="1" y="694"/>
                  </a:cubicBezTo>
                  <a:cubicBezTo>
                    <a:pt x="1" y="1066"/>
                    <a:pt x="298" y="1363"/>
                    <a:pt x="695" y="1363"/>
                  </a:cubicBezTo>
                  <a:cubicBezTo>
                    <a:pt x="1067" y="1363"/>
                    <a:pt x="1389" y="1066"/>
                    <a:pt x="1389" y="694"/>
                  </a:cubicBezTo>
                  <a:cubicBezTo>
                    <a:pt x="1389" y="298"/>
                    <a:pt x="1067"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44" name="Google Shape;744;p9"/>
            <p:cNvSpPr/>
            <p:nvPr/>
          </p:nvSpPr>
          <p:spPr>
            <a:xfrm>
              <a:off x="7857346" y="4002005"/>
              <a:ext cx="91953" cy="91953"/>
            </a:xfrm>
            <a:custGeom>
              <a:avLst/>
              <a:gdLst/>
              <a:ahLst/>
              <a:cxnLst/>
              <a:rect l="l" t="t" r="r" b="b"/>
              <a:pathLst>
                <a:path w="2951" h="2951" fill="none" extrusionOk="0">
                  <a:moveTo>
                    <a:pt x="1" y="1463"/>
                  </a:moveTo>
                  <a:cubicBezTo>
                    <a:pt x="1" y="670"/>
                    <a:pt x="670" y="1"/>
                    <a:pt x="1488" y="1"/>
                  </a:cubicBezTo>
                  <a:cubicBezTo>
                    <a:pt x="2306" y="1"/>
                    <a:pt x="2951" y="670"/>
                    <a:pt x="2951" y="1463"/>
                  </a:cubicBezTo>
                  <a:cubicBezTo>
                    <a:pt x="2951" y="2281"/>
                    <a:pt x="2306" y="2951"/>
                    <a:pt x="1488" y="2951"/>
                  </a:cubicBezTo>
                  <a:cubicBezTo>
                    <a:pt x="670" y="2951"/>
                    <a:pt x="1" y="2281"/>
                    <a:pt x="1" y="146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45" name="Google Shape;745;p9"/>
            <p:cNvSpPr/>
            <p:nvPr/>
          </p:nvSpPr>
          <p:spPr>
            <a:xfrm>
              <a:off x="7882087" y="4026715"/>
              <a:ext cx="43281" cy="42533"/>
            </a:xfrm>
            <a:custGeom>
              <a:avLst/>
              <a:gdLst/>
              <a:ahLst/>
              <a:cxnLst/>
              <a:rect l="l" t="t" r="r" b="b"/>
              <a:pathLst>
                <a:path w="1389" h="1365" extrusionOk="0">
                  <a:moveTo>
                    <a:pt x="694" y="1"/>
                  </a:moveTo>
                  <a:cubicBezTo>
                    <a:pt x="298" y="1"/>
                    <a:pt x="0" y="298"/>
                    <a:pt x="0" y="670"/>
                  </a:cubicBezTo>
                  <a:cubicBezTo>
                    <a:pt x="0" y="1067"/>
                    <a:pt x="298" y="1364"/>
                    <a:pt x="694" y="1364"/>
                  </a:cubicBezTo>
                  <a:cubicBezTo>
                    <a:pt x="1066" y="1364"/>
                    <a:pt x="1388" y="1067"/>
                    <a:pt x="1388" y="670"/>
                  </a:cubicBezTo>
                  <a:cubicBezTo>
                    <a:pt x="1388" y="298"/>
                    <a:pt x="1066" y="1"/>
                    <a:pt x="69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46" name="Google Shape;746;p9"/>
            <p:cNvSpPr/>
            <p:nvPr/>
          </p:nvSpPr>
          <p:spPr>
            <a:xfrm>
              <a:off x="8545608" y="3948721"/>
              <a:ext cx="1134754" cy="175368"/>
            </a:xfrm>
            <a:custGeom>
              <a:avLst/>
              <a:gdLst/>
              <a:ahLst/>
              <a:cxnLst/>
              <a:rect l="l" t="t" r="r" b="b"/>
              <a:pathLst>
                <a:path w="36417" h="5628" fill="none" extrusionOk="0">
                  <a:moveTo>
                    <a:pt x="0" y="0"/>
                  </a:moveTo>
                  <a:lnTo>
                    <a:pt x="6049" y="0"/>
                  </a:lnTo>
                  <a:lnTo>
                    <a:pt x="8379" y="2330"/>
                  </a:lnTo>
                  <a:lnTo>
                    <a:pt x="11676" y="5627"/>
                  </a:lnTo>
                  <a:lnTo>
                    <a:pt x="36416" y="5627"/>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747" name="Google Shape;747;p9"/>
          <p:cNvGrpSpPr/>
          <p:nvPr/>
        </p:nvGrpSpPr>
        <p:grpSpPr>
          <a:xfrm flipH="1">
            <a:off x="-799254" y="2157805"/>
            <a:ext cx="1823016" cy="196994"/>
            <a:chOff x="7857346" y="4002005"/>
            <a:chExt cx="1823016" cy="196994"/>
          </a:xfrm>
        </p:grpSpPr>
        <p:sp>
          <p:nvSpPr>
            <p:cNvPr id="748" name="Google Shape;748;p9"/>
            <p:cNvSpPr/>
            <p:nvPr/>
          </p:nvSpPr>
          <p:spPr>
            <a:xfrm>
              <a:off x="7956216" y="4048371"/>
              <a:ext cx="1724145" cy="150627"/>
            </a:xfrm>
            <a:custGeom>
              <a:avLst/>
              <a:gdLst/>
              <a:ahLst/>
              <a:cxnLst/>
              <a:rect l="l" t="t" r="r" b="b"/>
              <a:pathLst>
                <a:path w="55332" h="4834" fill="none" extrusionOk="0">
                  <a:moveTo>
                    <a:pt x="55331" y="4834"/>
                  </a:moveTo>
                  <a:lnTo>
                    <a:pt x="28930" y="4834"/>
                  </a:lnTo>
                  <a:lnTo>
                    <a:pt x="27294" y="3198"/>
                  </a:lnTo>
                  <a:lnTo>
                    <a:pt x="24072" y="0"/>
                  </a:lnTo>
                  <a:lnTo>
                    <a:pt x="1" y="0"/>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49" name="Google Shape;749;p9"/>
            <p:cNvSpPr/>
            <p:nvPr/>
          </p:nvSpPr>
          <p:spPr>
            <a:xfrm>
              <a:off x="7857346" y="4002005"/>
              <a:ext cx="91953" cy="91953"/>
            </a:xfrm>
            <a:custGeom>
              <a:avLst/>
              <a:gdLst/>
              <a:ahLst/>
              <a:cxnLst/>
              <a:rect l="l" t="t" r="r" b="b"/>
              <a:pathLst>
                <a:path w="2951" h="2951" fill="none" extrusionOk="0">
                  <a:moveTo>
                    <a:pt x="1" y="1463"/>
                  </a:moveTo>
                  <a:cubicBezTo>
                    <a:pt x="1" y="670"/>
                    <a:pt x="670" y="1"/>
                    <a:pt x="1488" y="1"/>
                  </a:cubicBezTo>
                  <a:cubicBezTo>
                    <a:pt x="2306" y="1"/>
                    <a:pt x="2951" y="670"/>
                    <a:pt x="2951" y="1463"/>
                  </a:cubicBezTo>
                  <a:cubicBezTo>
                    <a:pt x="2951" y="2281"/>
                    <a:pt x="2306" y="2951"/>
                    <a:pt x="1488" y="2951"/>
                  </a:cubicBezTo>
                  <a:cubicBezTo>
                    <a:pt x="670" y="2951"/>
                    <a:pt x="1" y="2281"/>
                    <a:pt x="1" y="1463"/>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50" name="Google Shape;750;p9"/>
            <p:cNvSpPr/>
            <p:nvPr/>
          </p:nvSpPr>
          <p:spPr>
            <a:xfrm>
              <a:off x="7882087" y="4026715"/>
              <a:ext cx="43281" cy="42533"/>
            </a:xfrm>
            <a:custGeom>
              <a:avLst/>
              <a:gdLst/>
              <a:ahLst/>
              <a:cxnLst/>
              <a:rect l="l" t="t" r="r" b="b"/>
              <a:pathLst>
                <a:path w="1389" h="1365" extrusionOk="0">
                  <a:moveTo>
                    <a:pt x="694" y="1"/>
                  </a:moveTo>
                  <a:cubicBezTo>
                    <a:pt x="298" y="1"/>
                    <a:pt x="0" y="298"/>
                    <a:pt x="0" y="670"/>
                  </a:cubicBezTo>
                  <a:cubicBezTo>
                    <a:pt x="0" y="1067"/>
                    <a:pt x="298" y="1364"/>
                    <a:pt x="694" y="1364"/>
                  </a:cubicBezTo>
                  <a:cubicBezTo>
                    <a:pt x="1066" y="1364"/>
                    <a:pt x="1388" y="1067"/>
                    <a:pt x="1388" y="670"/>
                  </a:cubicBezTo>
                  <a:cubicBezTo>
                    <a:pt x="1388" y="298"/>
                    <a:pt x="1066" y="1"/>
                    <a:pt x="69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751" name="Google Shape;751;p9"/>
          <p:cNvGrpSpPr/>
          <p:nvPr/>
        </p:nvGrpSpPr>
        <p:grpSpPr>
          <a:xfrm>
            <a:off x="8331253" y="3180067"/>
            <a:ext cx="1105976" cy="133969"/>
            <a:chOff x="8183182" y="663852"/>
            <a:chExt cx="1475028" cy="178673"/>
          </a:xfrm>
        </p:grpSpPr>
        <p:grpSp>
          <p:nvGrpSpPr>
            <p:cNvPr id="752" name="Google Shape;752;p9"/>
            <p:cNvGrpSpPr/>
            <p:nvPr/>
          </p:nvGrpSpPr>
          <p:grpSpPr>
            <a:xfrm>
              <a:off x="8183182" y="774425"/>
              <a:ext cx="1178025" cy="68100"/>
              <a:chOff x="2024450" y="204150"/>
              <a:chExt cx="1178025" cy="68100"/>
            </a:xfrm>
          </p:grpSpPr>
          <p:sp>
            <p:nvSpPr>
              <p:cNvPr id="753" name="Google Shape;753;p9"/>
              <p:cNvSpPr/>
              <p:nvPr/>
            </p:nvSpPr>
            <p:spPr>
              <a:xfrm>
                <a:off x="20244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54" name="Google Shape;754;p9"/>
              <p:cNvSpPr/>
              <p:nvPr/>
            </p:nvSpPr>
            <p:spPr>
              <a:xfrm>
                <a:off x="21477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55" name="Google Shape;755;p9"/>
              <p:cNvSpPr/>
              <p:nvPr/>
            </p:nvSpPr>
            <p:spPr>
              <a:xfrm>
                <a:off x="22711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56" name="Google Shape;756;p9"/>
              <p:cNvSpPr/>
              <p:nvPr/>
            </p:nvSpPr>
            <p:spPr>
              <a:xfrm>
                <a:off x="23944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57" name="Google Shape;757;p9"/>
              <p:cNvSpPr/>
              <p:nvPr/>
            </p:nvSpPr>
            <p:spPr>
              <a:xfrm>
                <a:off x="25177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58" name="Google Shape;758;p9"/>
              <p:cNvSpPr/>
              <p:nvPr/>
            </p:nvSpPr>
            <p:spPr>
              <a:xfrm>
                <a:off x="26410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59" name="Google Shape;759;p9"/>
              <p:cNvSpPr/>
              <p:nvPr/>
            </p:nvSpPr>
            <p:spPr>
              <a:xfrm>
                <a:off x="27644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60" name="Google Shape;760;p9"/>
              <p:cNvSpPr/>
              <p:nvPr/>
            </p:nvSpPr>
            <p:spPr>
              <a:xfrm>
                <a:off x="28877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61" name="Google Shape;761;p9"/>
              <p:cNvSpPr/>
              <p:nvPr/>
            </p:nvSpPr>
            <p:spPr>
              <a:xfrm>
                <a:off x="30110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62" name="Google Shape;762;p9"/>
              <p:cNvSpPr/>
              <p:nvPr/>
            </p:nvSpPr>
            <p:spPr>
              <a:xfrm>
                <a:off x="31343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763" name="Google Shape;763;p9"/>
            <p:cNvGrpSpPr/>
            <p:nvPr/>
          </p:nvGrpSpPr>
          <p:grpSpPr>
            <a:xfrm>
              <a:off x="8480185" y="663852"/>
              <a:ext cx="1178025" cy="68100"/>
              <a:chOff x="2024450" y="204150"/>
              <a:chExt cx="1178025" cy="68100"/>
            </a:xfrm>
          </p:grpSpPr>
          <p:sp>
            <p:nvSpPr>
              <p:cNvPr id="764" name="Google Shape;764;p9"/>
              <p:cNvSpPr/>
              <p:nvPr/>
            </p:nvSpPr>
            <p:spPr>
              <a:xfrm>
                <a:off x="20244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65" name="Google Shape;765;p9"/>
              <p:cNvSpPr/>
              <p:nvPr/>
            </p:nvSpPr>
            <p:spPr>
              <a:xfrm>
                <a:off x="21477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66" name="Google Shape;766;p9"/>
              <p:cNvSpPr/>
              <p:nvPr/>
            </p:nvSpPr>
            <p:spPr>
              <a:xfrm>
                <a:off x="22711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67" name="Google Shape;767;p9"/>
              <p:cNvSpPr/>
              <p:nvPr/>
            </p:nvSpPr>
            <p:spPr>
              <a:xfrm>
                <a:off x="23944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68" name="Google Shape;768;p9"/>
              <p:cNvSpPr/>
              <p:nvPr/>
            </p:nvSpPr>
            <p:spPr>
              <a:xfrm>
                <a:off x="25177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69" name="Google Shape;769;p9"/>
              <p:cNvSpPr/>
              <p:nvPr/>
            </p:nvSpPr>
            <p:spPr>
              <a:xfrm>
                <a:off x="26410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70" name="Google Shape;770;p9"/>
              <p:cNvSpPr/>
              <p:nvPr/>
            </p:nvSpPr>
            <p:spPr>
              <a:xfrm>
                <a:off x="276440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71" name="Google Shape;771;p9"/>
              <p:cNvSpPr/>
              <p:nvPr/>
            </p:nvSpPr>
            <p:spPr>
              <a:xfrm>
                <a:off x="288772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72" name="Google Shape;772;p9"/>
              <p:cNvSpPr/>
              <p:nvPr/>
            </p:nvSpPr>
            <p:spPr>
              <a:xfrm>
                <a:off x="3011050"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73" name="Google Shape;773;p9"/>
              <p:cNvSpPr/>
              <p:nvPr/>
            </p:nvSpPr>
            <p:spPr>
              <a:xfrm>
                <a:off x="3134375" y="204150"/>
                <a:ext cx="68100" cy="68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grpSp>
        <p:nvGrpSpPr>
          <p:cNvPr id="774" name="Google Shape;774;p9"/>
          <p:cNvGrpSpPr/>
          <p:nvPr/>
        </p:nvGrpSpPr>
        <p:grpSpPr>
          <a:xfrm rot="5400000">
            <a:off x="85100" y="4288025"/>
            <a:ext cx="98902" cy="553090"/>
            <a:chOff x="4898850" y="4820550"/>
            <a:chExt cx="98902" cy="553090"/>
          </a:xfrm>
        </p:grpSpPr>
        <p:sp>
          <p:nvSpPr>
            <p:cNvPr id="775" name="Google Shape;775;p9"/>
            <p:cNvSpPr/>
            <p:nvPr/>
          </p:nvSpPr>
          <p:spPr>
            <a:xfrm>
              <a:off x="4898850" y="4820550"/>
              <a:ext cx="98902" cy="98902"/>
            </a:xfrm>
            <a:custGeom>
              <a:avLst/>
              <a:gdLst/>
              <a:ahLst/>
              <a:cxnLst/>
              <a:rect l="l" t="t" r="r" b="b"/>
              <a:pathLst>
                <a:path w="3174" h="3174" fill="none" extrusionOk="0">
                  <a:moveTo>
                    <a:pt x="1810" y="124"/>
                  </a:moveTo>
                  <a:cubicBezTo>
                    <a:pt x="2603" y="248"/>
                    <a:pt x="3173" y="1017"/>
                    <a:pt x="3024" y="1810"/>
                  </a:cubicBezTo>
                  <a:cubicBezTo>
                    <a:pt x="2900" y="2603"/>
                    <a:pt x="2157" y="3173"/>
                    <a:pt x="1339" y="3025"/>
                  </a:cubicBezTo>
                  <a:cubicBezTo>
                    <a:pt x="545" y="2901"/>
                    <a:pt x="0" y="2157"/>
                    <a:pt x="124" y="1339"/>
                  </a:cubicBezTo>
                  <a:cubicBezTo>
                    <a:pt x="248" y="546"/>
                    <a:pt x="992" y="0"/>
                    <a:pt x="1810" y="124"/>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76" name="Google Shape;776;p9"/>
            <p:cNvSpPr/>
            <p:nvPr/>
          </p:nvSpPr>
          <p:spPr>
            <a:xfrm>
              <a:off x="4924339" y="4847971"/>
              <a:ext cx="46366" cy="43094"/>
            </a:xfrm>
            <a:custGeom>
              <a:avLst/>
              <a:gdLst/>
              <a:ahLst/>
              <a:cxnLst/>
              <a:rect l="l" t="t" r="r" b="b"/>
              <a:pathLst>
                <a:path w="1488" h="1383" extrusionOk="0">
                  <a:moveTo>
                    <a:pt x="744" y="1"/>
                  </a:moveTo>
                  <a:cubicBezTo>
                    <a:pt x="417" y="1"/>
                    <a:pt x="119" y="253"/>
                    <a:pt x="74" y="583"/>
                  </a:cubicBezTo>
                  <a:cubicBezTo>
                    <a:pt x="0" y="955"/>
                    <a:pt x="273" y="1327"/>
                    <a:pt x="645" y="1376"/>
                  </a:cubicBezTo>
                  <a:cubicBezTo>
                    <a:pt x="676" y="1380"/>
                    <a:pt x="708" y="1383"/>
                    <a:pt x="739" y="1383"/>
                  </a:cubicBezTo>
                  <a:cubicBezTo>
                    <a:pt x="1074" y="1383"/>
                    <a:pt x="1370" y="1146"/>
                    <a:pt x="1438" y="806"/>
                  </a:cubicBezTo>
                  <a:cubicBezTo>
                    <a:pt x="1487" y="434"/>
                    <a:pt x="1240" y="62"/>
                    <a:pt x="868" y="13"/>
                  </a:cubicBezTo>
                  <a:cubicBezTo>
                    <a:pt x="826" y="4"/>
                    <a:pt x="785" y="1"/>
                    <a:pt x="74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77" name="Google Shape;777;p9"/>
            <p:cNvSpPr/>
            <p:nvPr/>
          </p:nvSpPr>
          <p:spPr>
            <a:xfrm>
              <a:off x="4901935" y="5281687"/>
              <a:ext cx="91953" cy="91953"/>
            </a:xfrm>
            <a:custGeom>
              <a:avLst/>
              <a:gdLst/>
              <a:ahLst/>
              <a:cxnLst/>
              <a:rect l="l" t="t" r="r" b="b"/>
              <a:pathLst>
                <a:path w="2951" h="2951" fill="none" extrusionOk="0">
                  <a:moveTo>
                    <a:pt x="1463" y="2951"/>
                  </a:moveTo>
                  <a:cubicBezTo>
                    <a:pt x="645" y="2951"/>
                    <a:pt x="0" y="2306"/>
                    <a:pt x="0" y="1488"/>
                  </a:cubicBezTo>
                  <a:cubicBezTo>
                    <a:pt x="0" y="670"/>
                    <a:pt x="645" y="1"/>
                    <a:pt x="1463" y="1"/>
                  </a:cubicBezTo>
                  <a:cubicBezTo>
                    <a:pt x="2281" y="1"/>
                    <a:pt x="2950" y="670"/>
                    <a:pt x="2950" y="1488"/>
                  </a:cubicBezTo>
                  <a:cubicBezTo>
                    <a:pt x="2950" y="2306"/>
                    <a:pt x="2281" y="2951"/>
                    <a:pt x="1463" y="2951"/>
                  </a:cubicBezTo>
                  <a:close/>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78" name="Google Shape;778;p9"/>
            <p:cNvSpPr/>
            <p:nvPr/>
          </p:nvSpPr>
          <p:spPr>
            <a:xfrm>
              <a:off x="4925866" y="5306428"/>
              <a:ext cx="43281" cy="43281"/>
            </a:xfrm>
            <a:custGeom>
              <a:avLst/>
              <a:gdLst/>
              <a:ahLst/>
              <a:cxnLst/>
              <a:rect l="l" t="t" r="r" b="b"/>
              <a:pathLst>
                <a:path w="1389" h="1389" extrusionOk="0">
                  <a:moveTo>
                    <a:pt x="695" y="0"/>
                  </a:moveTo>
                  <a:cubicBezTo>
                    <a:pt x="323" y="0"/>
                    <a:pt x="1" y="297"/>
                    <a:pt x="1" y="694"/>
                  </a:cubicBezTo>
                  <a:cubicBezTo>
                    <a:pt x="1" y="1066"/>
                    <a:pt x="323" y="1388"/>
                    <a:pt x="695" y="1388"/>
                  </a:cubicBezTo>
                  <a:cubicBezTo>
                    <a:pt x="1091" y="1388"/>
                    <a:pt x="1389" y="1066"/>
                    <a:pt x="1389" y="694"/>
                  </a:cubicBezTo>
                  <a:cubicBezTo>
                    <a:pt x="1389" y="297"/>
                    <a:pt x="1091"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79" name="Google Shape;779;p9"/>
            <p:cNvSpPr/>
            <p:nvPr/>
          </p:nvSpPr>
          <p:spPr>
            <a:xfrm>
              <a:off x="4942100" y="4917862"/>
              <a:ext cx="31" cy="358465"/>
            </a:xfrm>
            <a:custGeom>
              <a:avLst/>
              <a:gdLst/>
              <a:ahLst/>
              <a:cxnLst/>
              <a:rect l="l" t="t" r="r" b="b"/>
              <a:pathLst>
                <a:path w="1" h="11504" fill="none" extrusionOk="0">
                  <a:moveTo>
                    <a:pt x="0" y="11503"/>
                  </a:moveTo>
                  <a:lnTo>
                    <a:pt x="0" y="1"/>
                  </a:lnTo>
                </a:path>
              </a:pathLst>
            </a:custGeom>
            <a:noFill/>
            <a:ln w="190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780"/>
        <p:cNvGrpSpPr/>
        <p:nvPr/>
      </p:nvGrpSpPr>
      <p:grpSpPr>
        <a:xfrm>
          <a:off x="0" y="0"/>
          <a:ext cx="0" cy="0"/>
          <a:chOff x="0" y="0"/>
          <a:chExt cx="0" cy="0"/>
        </a:xfrm>
      </p:grpSpPr>
      <p:sp>
        <p:nvSpPr>
          <p:cNvPr id="781" name="Google Shape;781;p10"/>
          <p:cNvSpPr txBox="1">
            <a:spLocks noGrp="1"/>
          </p:cNvSpPr>
          <p:nvPr>
            <p:ph type="body" idx="1"/>
          </p:nvPr>
        </p:nvSpPr>
        <p:spPr>
          <a:xfrm>
            <a:off x="1109550" y="4079027"/>
            <a:ext cx="6924900" cy="449700"/>
          </a:xfrm>
          <a:prstGeom prst="rect">
            <a:avLst/>
          </a:prstGeom>
        </p:spPr>
        <p:txBody>
          <a:bodyPr spcFirstLastPara="1" wrap="square" lIns="91425" tIns="91425" rIns="91425" bIns="91425" anchor="ctr" anchorCtr="0">
            <a:noAutofit/>
          </a:bodyPr>
          <a:lstStyle>
            <a:lvl1pPr marL="457200" lvl="0" indent="-228600" algn="ctr">
              <a:lnSpc>
                <a:spcPct val="100000"/>
              </a:lnSpc>
              <a:spcBef>
                <a:spcPts val="0"/>
              </a:spcBef>
              <a:spcAft>
                <a:spcPts val="0"/>
              </a:spcAft>
              <a:buSzPts val="1400"/>
              <a:buNone/>
              <a:defRPr sz="2400" b="1">
                <a:latin typeface="Exo"/>
                <a:ea typeface="Exo"/>
                <a:cs typeface="Exo"/>
                <a:sym typeface="Exo"/>
              </a:defRPr>
            </a:lvl1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gradFill>
          <a:gsLst>
            <a:gs pos="0">
              <a:schemeClr val="accent4"/>
            </a:gs>
            <a:gs pos="100000">
              <a:schemeClr val="dk1"/>
            </a:gs>
          </a:gsLst>
          <a:path path="circle">
            <a:fillToRect l="50000" t="50000" r="50000" b="50000"/>
          </a:path>
          <a:tileRect/>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100" y="539400"/>
            <a:ext cx="7717800" cy="572700"/>
          </a:xfrm>
          <a:prstGeom prst="rect">
            <a:avLst/>
          </a:prstGeom>
          <a:noFill/>
          <a:ln>
            <a:noFill/>
          </a:ln>
        </p:spPr>
        <p:txBody>
          <a:bodyPr spcFirstLastPara="1" wrap="square" lIns="91425" tIns="91425" rIns="91425" bIns="91425" anchor="ctr" anchorCtr="0">
            <a:noAutofit/>
          </a:bodyPr>
          <a:lstStyle>
            <a:lvl1pPr lvl="0">
              <a:spcBef>
                <a:spcPts val="0"/>
              </a:spcBef>
              <a:spcAft>
                <a:spcPts val="0"/>
              </a:spcAft>
              <a:buClr>
                <a:schemeClr val="lt1"/>
              </a:buClr>
              <a:buSzPts val="3200"/>
              <a:buFont typeface="Exo"/>
              <a:buNone/>
              <a:defRPr sz="3200" b="1">
                <a:solidFill>
                  <a:schemeClr val="lt1"/>
                </a:solidFill>
                <a:latin typeface="Exo"/>
                <a:ea typeface="Exo"/>
                <a:cs typeface="Exo"/>
                <a:sym typeface="Exo"/>
              </a:defRPr>
            </a:lvl1pPr>
            <a:lvl2pPr lvl="1">
              <a:spcBef>
                <a:spcPts val="0"/>
              </a:spcBef>
              <a:spcAft>
                <a:spcPts val="0"/>
              </a:spcAft>
              <a:buClr>
                <a:schemeClr val="lt1"/>
              </a:buClr>
              <a:buSzPts val="3200"/>
              <a:buFont typeface="Exo"/>
              <a:buNone/>
              <a:defRPr sz="3200">
                <a:solidFill>
                  <a:schemeClr val="lt1"/>
                </a:solidFill>
                <a:latin typeface="Exo"/>
                <a:ea typeface="Exo"/>
                <a:cs typeface="Exo"/>
                <a:sym typeface="Exo"/>
              </a:defRPr>
            </a:lvl2pPr>
            <a:lvl3pPr lvl="2">
              <a:spcBef>
                <a:spcPts val="0"/>
              </a:spcBef>
              <a:spcAft>
                <a:spcPts val="0"/>
              </a:spcAft>
              <a:buClr>
                <a:schemeClr val="lt1"/>
              </a:buClr>
              <a:buSzPts val="3200"/>
              <a:buFont typeface="Exo"/>
              <a:buNone/>
              <a:defRPr sz="3200">
                <a:solidFill>
                  <a:schemeClr val="lt1"/>
                </a:solidFill>
                <a:latin typeface="Exo"/>
                <a:ea typeface="Exo"/>
                <a:cs typeface="Exo"/>
                <a:sym typeface="Exo"/>
              </a:defRPr>
            </a:lvl3pPr>
            <a:lvl4pPr lvl="3">
              <a:spcBef>
                <a:spcPts val="0"/>
              </a:spcBef>
              <a:spcAft>
                <a:spcPts val="0"/>
              </a:spcAft>
              <a:buClr>
                <a:schemeClr val="lt1"/>
              </a:buClr>
              <a:buSzPts val="3200"/>
              <a:buFont typeface="Exo"/>
              <a:buNone/>
              <a:defRPr sz="3200">
                <a:solidFill>
                  <a:schemeClr val="lt1"/>
                </a:solidFill>
                <a:latin typeface="Exo"/>
                <a:ea typeface="Exo"/>
                <a:cs typeface="Exo"/>
                <a:sym typeface="Exo"/>
              </a:defRPr>
            </a:lvl4pPr>
            <a:lvl5pPr lvl="4">
              <a:spcBef>
                <a:spcPts val="0"/>
              </a:spcBef>
              <a:spcAft>
                <a:spcPts val="0"/>
              </a:spcAft>
              <a:buClr>
                <a:schemeClr val="lt1"/>
              </a:buClr>
              <a:buSzPts val="3200"/>
              <a:buFont typeface="Exo"/>
              <a:buNone/>
              <a:defRPr sz="3200">
                <a:solidFill>
                  <a:schemeClr val="lt1"/>
                </a:solidFill>
                <a:latin typeface="Exo"/>
                <a:ea typeface="Exo"/>
                <a:cs typeface="Exo"/>
                <a:sym typeface="Exo"/>
              </a:defRPr>
            </a:lvl5pPr>
            <a:lvl6pPr lvl="5">
              <a:spcBef>
                <a:spcPts val="0"/>
              </a:spcBef>
              <a:spcAft>
                <a:spcPts val="0"/>
              </a:spcAft>
              <a:buClr>
                <a:schemeClr val="lt1"/>
              </a:buClr>
              <a:buSzPts val="3200"/>
              <a:buFont typeface="Exo"/>
              <a:buNone/>
              <a:defRPr sz="3200">
                <a:solidFill>
                  <a:schemeClr val="lt1"/>
                </a:solidFill>
                <a:latin typeface="Exo"/>
                <a:ea typeface="Exo"/>
                <a:cs typeface="Exo"/>
                <a:sym typeface="Exo"/>
              </a:defRPr>
            </a:lvl6pPr>
            <a:lvl7pPr lvl="6">
              <a:spcBef>
                <a:spcPts val="0"/>
              </a:spcBef>
              <a:spcAft>
                <a:spcPts val="0"/>
              </a:spcAft>
              <a:buClr>
                <a:schemeClr val="lt1"/>
              </a:buClr>
              <a:buSzPts val="3200"/>
              <a:buFont typeface="Exo"/>
              <a:buNone/>
              <a:defRPr sz="3200">
                <a:solidFill>
                  <a:schemeClr val="lt1"/>
                </a:solidFill>
                <a:latin typeface="Exo"/>
                <a:ea typeface="Exo"/>
                <a:cs typeface="Exo"/>
                <a:sym typeface="Exo"/>
              </a:defRPr>
            </a:lvl7pPr>
            <a:lvl8pPr lvl="7">
              <a:spcBef>
                <a:spcPts val="0"/>
              </a:spcBef>
              <a:spcAft>
                <a:spcPts val="0"/>
              </a:spcAft>
              <a:buClr>
                <a:schemeClr val="lt1"/>
              </a:buClr>
              <a:buSzPts val="3200"/>
              <a:buFont typeface="Exo"/>
              <a:buNone/>
              <a:defRPr sz="3200">
                <a:solidFill>
                  <a:schemeClr val="lt1"/>
                </a:solidFill>
                <a:latin typeface="Exo"/>
                <a:ea typeface="Exo"/>
                <a:cs typeface="Exo"/>
                <a:sym typeface="Exo"/>
              </a:defRPr>
            </a:lvl8pPr>
            <a:lvl9pPr lvl="8">
              <a:spcBef>
                <a:spcPts val="0"/>
              </a:spcBef>
              <a:spcAft>
                <a:spcPts val="0"/>
              </a:spcAft>
              <a:buClr>
                <a:schemeClr val="lt1"/>
              </a:buClr>
              <a:buSzPts val="3200"/>
              <a:buFont typeface="Exo"/>
              <a:buNone/>
              <a:defRPr sz="3200">
                <a:solidFill>
                  <a:schemeClr val="lt1"/>
                </a:solidFill>
                <a:latin typeface="Exo"/>
                <a:ea typeface="Exo"/>
                <a:cs typeface="Exo"/>
                <a:sym typeface="Exo"/>
              </a:defRPr>
            </a:lvl9pPr>
          </a:lstStyle>
          <a:p>
            <a:endParaRPr/>
          </a:p>
        </p:txBody>
      </p:sp>
      <p:sp>
        <p:nvSpPr>
          <p:cNvPr id="7" name="Google Shape;7;p1"/>
          <p:cNvSpPr txBox="1">
            <a:spLocks noGrp="1"/>
          </p:cNvSpPr>
          <p:nvPr>
            <p:ph type="body" idx="1"/>
          </p:nvPr>
        </p:nvSpPr>
        <p:spPr>
          <a:xfrm>
            <a:off x="713100" y="1187700"/>
            <a:ext cx="7717800" cy="3416400"/>
          </a:xfrm>
          <a:prstGeom prst="rect">
            <a:avLst/>
          </a:prstGeom>
          <a:noFill/>
          <a:ln>
            <a:noFill/>
          </a:ln>
        </p:spPr>
        <p:txBody>
          <a:bodyPr spcFirstLastPara="1" wrap="square" lIns="91425" tIns="91425" rIns="91425" bIns="91425" anchor="t" anchorCtr="0">
            <a:noAutofit/>
          </a:bodyPr>
          <a:lstStyle>
            <a:lvl1pPr marL="457200" lvl="0" indent="-317500">
              <a:lnSpc>
                <a:spcPct val="115000"/>
              </a:lnSpc>
              <a:spcBef>
                <a:spcPts val="0"/>
              </a:spcBef>
              <a:spcAft>
                <a:spcPts val="0"/>
              </a:spcAft>
              <a:buClr>
                <a:schemeClr val="lt1"/>
              </a:buClr>
              <a:buSzPts val="1400"/>
              <a:buFont typeface="PT Sans"/>
              <a:buChar char="●"/>
              <a:defRPr>
                <a:solidFill>
                  <a:schemeClr val="lt1"/>
                </a:solidFill>
                <a:latin typeface="PT Sans"/>
                <a:ea typeface="PT Sans"/>
                <a:cs typeface="PT Sans"/>
                <a:sym typeface="PT Sans"/>
              </a:defRPr>
            </a:lvl1pPr>
            <a:lvl2pPr marL="914400" lvl="1" indent="-317500">
              <a:lnSpc>
                <a:spcPct val="115000"/>
              </a:lnSpc>
              <a:spcBef>
                <a:spcPts val="0"/>
              </a:spcBef>
              <a:spcAft>
                <a:spcPts val="0"/>
              </a:spcAft>
              <a:buClr>
                <a:schemeClr val="lt1"/>
              </a:buClr>
              <a:buSzPts val="1400"/>
              <a:buFont typeface="PT Sans"/>
              <a:buChar char="○"/>
              <a:defRPr>
                <a:solidFill>
                  <a:schemeClr val="lt1"/>
                </a:solidFill>
                <a:latin typeface="PT Sans"/>
                <a:ea typeface="PT Sans"/>
                <a:cs typeface="PT Sans"/>
                <a:sym typeface="PT Sans"/>
              </a:defRPr>
            </a:lvl2pPr>
            <a:lvl3pPr marL="1371600" lvl="2" indent="-317500">
              <a:lnSpc>
                <a:spcPct val="115000"/>
              </a:lnSpc>
              <a:spcBef>
                <a:spcPts val="0"/>
              </a:spcBef>
              <a:spcAft>
                <a:spcPts val="0"/>
              </a:spcAft>
              <a:buClr>
                <a:schemeClr val="lt1"/>
              </a:buClr>
              <a:buSzPts val="1400"/>
              <a:buFont typeface="PT Sans"/>
              <a:buChar char="■"/>
              <a:defRPr>
                <a:solidFill>
                  <a:schemeClr val="lt1"/>
                </a:solidFill>
                <a:latin typeface="PT Sans"/>
                <a:ea typeface="PT Sans"/>
                <a:cs typeface="PT Sans"/>
                <a:sym typeface="PT Sans"/>
              </a:defRPr>
            </a:lvl3pPr>
            <a:lvl4pPr marL="1828800" lvl="3" indent="-317500">
              <a:lnSpc>
                <a:spcPct val="115000"/>
              </a:lnSpc>
              <a:spcBef>
                <a:spcPts val="0"/>
              </a:spcBef>
              <a:spcAft>
                <a:spcPts val="0"/>
              </a:spcAft>
              <a:buClr>
                <a:schemeClr val="lt1"/>
              </a:buClr>
              <a:buSzPts val="1400"/>
              <a:buFont typeface="PT Sans"/>
              <a:buChar char="●"/>
              <a:defRPr>
                <a:solidFill>
                  <a:schemeClr val="lt1"/>
                </a:solidFill>
                <a:latin typeface="PT Sans"/>
                <a:ea typeface="PT Sans"/>
                <a:cs typeface="PT Sans"/>
                <a:sym typeface="PT Sans"/>
              </a:defRPr>
            </a:lvl4pPr>
            <a:lvl5pPr marL="2286000" lvl="4" indent="-317500">
              <a:lnSpc>
                <a:spcPct val="115000"/>
              </a:lnSpc>
              <a:spcBef>
                <a:spcPts val="0"/>
              </a:spcBef>
              <a:spcAft>
                <a:spcPts val="0"/>
              </a:spcAft>
              <a:buClr>
                <a:schemeClr val="lt1"/>
              </a:buClr>
              <a:buSzPts val="1400"/>
              <a:buFont typeface="PT Sans"/>
              <a:buChar char="○"/>
              <a:defRPr>
                <a:solidFill>
                  <a:schemeClr val="lt1"/>
                </a:solidFill>
                <a:latin typeface="PT Sans"/>
                <a:ea typeface="PT Sans"/>
                <a:cs typeface="PT Sans"/>
                <a:sym typeface="PT Sans"/>
              </a:defRPr>
            </a:lvl5pPr>
            <a:lvl6pPr marL="2743200" lvl="5" indent="-317500">
              <a:lnSpc>
                <a:spcPct val="115000"/>
              </a:lnSpc>
              <a:spcBef>
                <a:spcPts val="0"/>
              </a:spcBef>
              <a:spcAft>
                <a:spcPts val="0"/>
              </a:spcAft>
              <a:buClr>
                <a:schemeClr val="lt1"/>
              </a:buClr>
              <a:buSzPts val="1400"/>
              <a:buFont typeface="PT Sans"/>
              <a:buChar char="■"/>
              <a:defRPr>
                <a:solidFill>
                  <a:schemeClr val="lt1"/>
                </a:solidFill>
                <a:latin typeface="PT Sans"/>
                <a:ea typeface="PT Sans"/>
                <a:cs typeface="PT Sans"/>
                <a:sym typeface="PT Sans"/>
              </a:defRPr>
            </a:lvl6pPr>
            <a:lvl7pPr marL="3200400" lvl="6" indent="-317500">
              <a:lnSpc>
                <a:spcPct val="115000"/>
              </a:lnSpc>
              <a:spcBef>
                <a:spcPts val="0"/>
              </a:spcBef>
              <a:spcAft>
                <a:spcPts val="0"/>
              </a:spcAft>
              <a:buClr>
                <a:schemeClr val="lt1"/>
              </a:buClr>
              <a:buSzPts val="1400"/>
              <a:buFont typeface="PT Sans"/>
              <a:buChar char="●"/>
              <a:defRPr>
                <a:solidFill>
                  <a:schemeClr val="lt1"/>
                </a:solidFill>
                <a:latin typeface="PT Sans"/>
                <a:ea typeface="PT Sans"/>
                <a:cs typeface="PT Sans"/>
                <a:sym typeface="PT Sans"/>
              </a:defRPr>
            </a:lvl7pPr>
            <a:lvl8pPr marL="3657600" lvl="7" indent="-317500">
              <a:lnSpc>
                <a:spcPct val="115000"/>
              </a:lnSpc>
              <a:spcBef>
                <a:spcPts val="0"/>
              </a:spcBef>
              <a:spcAft>
                <a:spcPts val="0"/>
              </a:spcAft>
              <a:buClr>
                <a:schemeClr val="lt1"/>
              </a:buClr>
              <a:buSzPts val="1400"/>
              <a:buFont typeface="PT Sans"/>
              <a:buChar char="○"/>
              <a:defRPr>
                <a:solidFill>
                  <a:schemeClr val="lt1"/>
                </a:solidFill>
                <a:latin typeface="PT Sans"/>
                <a:ea typeface="PT Sans"/>
                <a:cs typeface="PT Sans"/>
                <a:sym typeface="PT Sans"/>
              </a:defRPr>
            </a:lvl8pPr>
            <a:lvl9pPr marL="4114800" lvl="8" indent="-317500">
              <a:lnSpc>
                <a:spcPct val="115000"/>
              </a:lnSpc>
              <a:spcBef>
                <a:spcPts val="0"/>
              </a:spcBef>
              <a:spcAft>
                <a:spcPts val="0"/>
              </a:spcAft>
              <a:buClr>
                <a:schemeClr val="lt1"/>
              </a:buClr>
              <a:buSzPts val="1400"/>
              <a:buFont typeface="PT Sans"/>
              <a:buChar char="■"/>
              <a:defRPr>
                <a:solidFill>
                  <a:schemeClr val="lt1"/>
                </a:solidFill>
                <a:latin typeface="PT Sans"/>
                <a:ea typeface="PT Sans"/>
                <a:cs typeface="PT Sans"/>
                <a:sym typeface="PT Sans"/>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 id="2147483672" r:id="rId25"/>
    <p:sldLayoutId id="2147483673" r:id="rId26"/>
    <p:sldLayoutId id="2147483674" r:id="rId27"/>
    <p:sldLayoutId id="2147483675" r:id="rId2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652"/>
        <p:cNvGrpSpPr/>
        <p:nvPr/>
      </p:nvGrpSpPr>
      <p:grpSpPr>
        <a:xfrm>
          <a:off x="0" y="0"/>
          <a:ext cx="0" cy="0"/>
          <a:chOff x="0" y="0"/>
          <a:chExt cx="0" cy="0"/>
        </a:xfrm>
      </p:grpSpPr>
      <p:sp>
        <p:nvSpPr>
          <p:cNvPr id="2653" name="Google Shape;2653;p30"/>
          <p:cNvSpPr txBox="1">
            <a:spLocks noGrp="1"/>
          </p:cNvSpPr>
          <p:nvPr>
            <p:ph type="ctrTitle"/>
          </p:nvPr>
        </p:nvSpPr>
        <p:spPr>
          <a:xfrm>
            <a:off x="1317600" y="1193625"/>
            <a:ext cx="6508800" cy="1724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200"/>
              <a:t>Outcomes of Implicit Bias in Algorithms</a:t>
            </a:r>
            <a:endParaRPr sz="4200" dirty="0"/>
          </a:p>
        </p:txBody>
      </p:sp>
      <p:sp>
        <p:nvSpPr>
          <p:cNvPr id="2654" name="Google Shape;2654;p30"/>
          <p:cNvSpPr txBox="1">
            <a:spLocks noGrp="1"/>
          </p:cNvSpPr>
          <p:nvPr>
            <p:ph type="subTitle" idx="1"/>
          </p:nvPr>
        </p:nvSpPr>
        <p:spPr>
          <a:xfrm>
            <a:off x="2298150" y="3376773"/>
            <a:ext cx="4547700" cy="306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By </a:t>
            </a:r>
            <a:endParaRPr dirty="0"/>
          </a:p>
          <a:p>
            <a:pPr marL="0" lvl="0" indent="0" algn="ctr" rtl="0">
              <a:spcBef>
                <a:spcPts val="0"/>
              </a:spcBef>
              <a:spcAft>
                <a:spcPts val="0"/>
              </a:spcAft>
              <a:buNone/>
            </a:pPr>
            <a:r>
              <a:rPr lang="en"/>
              <a:t>Eric N. Zumaeta</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708"/>
        <p:cNvGrpSpPr/>
        <p:nvPr/>
      </p:nvGrpSpPr>
      <p:grpSpPr>
        <a:xfrm>
          <a:off x="0" y="0"/>
          <a:ext cx="0" cy="0"/>
          <a:chOff x="0" y="0"/>
          <a:chExt cx="0" cy="0"/>
        </a:xfrm>
      </p:grpSpPr>
      <p:sp>
        <p:nvSpPr>
          <p:cNvPr id="2709" name="Google Shape;2709;p39"/>
          <p:cNvSpPr txBox="1">
            <a:spLocks noGrp="1"/>
          </p:cNvSpPr>
          <p:nvPr>
            <p:ph type="title"/>
          </p:nvPr>
        </p:nvSpPr>
        <p:spPr>
          <a:xfrm>
            <a:off x="1182000" y="1320700"/>
            <a:ext cx="6780000" cy="2523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Q&amp;A</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658"/>
        <p:cNvGrpSpPr/>
        <p:nvPr/>
      </p:nvGrpSpPr>
      <p:grpSpPr>
        <a:xfrm>
          <a:off x="0" y="0"/>
          <a:ext cx="0" cy="0"/>
          <a:chOff x="0" y="0"/>
          <a:chExt cx="0" cy="0"/>
        </a:xfrm>
      </p:grpSpPr>
      <p:sp>
        <p:nvSpPr>
          <p:cNvPr id="2660" name="Google Shape;2660;p31"/>
          <p:cNvSpPr txBox="1">
            <a:spLocks noGrp="1"/>
          </p:cNvSpPr>
          <p:nvPr>
            <p:ph type="subTitle" idx="1"/>
          </p:nvPr>
        </p:nvSpPr>
        <p:spPr>
          <a:xfrm>
            <a:off x="3062400" y="120092"/>
            <a:ext cx="3019200" cy="638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3300"/>
              <a:t>Introduction</a:t>
            </a:r>
            <a:endParaRPr sz="3300" dirty="0"/>
          </a:p>
        </p:txBody>
      </p:sp>
      <p:sp>
        <p:nvSpPr>
          <p:cNvPr id="2" name="Title 1"/>
          <p:cNvSpPr>
            <a:spLocks noGrp="1"/>
          </p:cNvSpPr>
          <p:nvPr>
            <p:ph type="title"/>
          </p:nvPr>
        </p:nvSpPr>
        <p:spPr>
          <a:xfrm>
            <a:off x="1083733" y="1178560"/>
            <a:ext cx="6203067" cy="1496907"/>
          </a:xfrm>
        </p:spPr>
        <p:txBody>
          <a:bodyPr/>
          <a:lstStyle/>
          <a:p>
            <a:pPr algn="l"/>
            <a:r>
              <a:rPr lang="en-US" sz="1800" dirty="0">
                <a:solidFill>
                  <a:schemeClr val="bg1"/>
                </a:solidFill>
              </a:rPr>
              <a:t>Social psychologists Mahzarin Banaji and Tony Greenwald originally used the phrase Implicit Bias in 1995. They suggested that implicit connections and judgments played a significant role in shaping social conduct in an influential paper that introduced their theory of implicit social cognition.</a:t>
            </a:r>
            <a:br>
              <a:rPr lang="en-US" sz="1800" dirty="0">
                <a:solidFill>
                  <a:schemeClr val="bg1"/>
                </a:solidFill>
              </a:rPr>
            </a:br>
            <a:endParaRPr lang="en-US" sz="1800" dirty="0">
              <a:solidFill>
                <a:schemeClr val="bg1"/>
              </a:solidFill>
            </a:endParaRPr>
          </a:p>
        </p:txBody>
      </p:sp>
      <p:sp>
        <p:nvSpPr>
          <p:cNvPr id="3" name="TextBox 2"/>
          <p:cNvSpPr txBox="1"/>
          <p:nvPr/>
        </p:nvSpPr>
        <p:spPr>
          <a:xfrm>
            <a:off x="1029547" y="2831253"/>
            <a:ext cx="6414347" cy="923330"/>
          </a:xfrm>
          <a:prstGeom prst="rect">
            <a:avLst/>
          </a:prstGeom>
          <a:noFill/>
        </p:spPr>
        <p:txBody>
          <a:bodyPr wrap="square" rtlCol="0">
            <a:spAutoFit/>
          </a:bodyPr>
          <a:lstStyle/>
          <a:p>
            <a:r>
              <a:rPr lang="en-US" sz="1800" b="1" dirty="0">
                <a:solidFill>
                  <a:schemeClr val="bg1"/>
                </a:solidFill>
                <a:latin typeface="Exo" panose="020B0604020202020204" charset="0"/>
              </a:rPr>
              <a:t>Implicit Bias affects everyone subconsciously, and impacts all aspects of life: any time a person is creating judgments, implicit bias is being implemented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1000" fill="hold"/>
                                        <p:tgtEl>
                                          <p:spTgt spid="3"/>
                                        </p:tgtEl>
                                        <p:attrNameLst>
                                          <p:attrName>ppt_w</p:attrName>
                                        </p:attrNameLst>
                                      </p:cBhvr>
                                      <p:tavLst>
                                        <p:tav tm="0">
                                          <p:val>
                                            <p:fltVal val="0"/>
                                          </p:val>
                                        </p:tav>
                                        <p:tav tm="100000">
                                          <p:val>
                                            <p:strVal val="#ppt_w"/>
                                          </p:val>
                                        </p:tav>
                                      </p:tavLst>
                                    </p:anim>
                                    <p:anim calcmode="lin" valueType="num">
                                      <p:cBhvr>
                                        <p:cTn id="13" dur="1000" fill="hold"/>
                                        <p:tgtEl>
                                          <p:spTgt spid="3"/>
                                        </p:tgtEl>
                                        <p:attrNameLst>
                                          <p:attrName>ppt_h</p:attrName>
                                        </p:attrNameLst>
                                      </p:cBhvr>
                                      <p:tavLst>
                                        <p:tav tm="0">
                                          <p:val>
                                            <p:fltVal val="0"/>
                                          </p:val>
                                        </p:tav>
                                        <p:tav tm="100000">
                                          <p:val>
                                            <p:strVal val="#ppt_h"/>
                                          </p:val>
                                        </p:tav>
                                      </p:tavLst>
                                    </p:anim>
                                    <p:anim calcmode="lin" valueType="num">
                                      <p:cBhvr>
                                        <p:cTn id="14" dur="1000" fill="hold"/>
                                        <p:tgtEl>
                                          <p:spTgt spid="3"/>
                                        </p:tgtEl>
                                        <p:attrNameLst>
                                          <p:attrName>style.rotation</p:attrName>
                                        </p:attrNameLst>
                                      </p:cBhvr>
                                      <p:tavLst>
                                        <p:tav tm="0">
                                          <p:val>
                                            <p:fltVal val="90"/>
                                          </p:val>
                                        </p:tav>
                                        <p:tav tm="100000">
                                          <p:val>
                                            <p:fltVal val="0"/>
                                          </p:val>
                                        </p:tav>
                                      </p:tavLst>
                                    </p:anim>
                                    <p:animEffect transition="in" filter="fade">
                                      <p:cBhvr>
                                        <p:cTn id="15"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Introduction </a:t>
            </a:r>
          </a:p>
        </p:txBody>
      </p:sp>
      <p:sp>
        <p:nvSpPr>
          <p:cNvPr id="3" name="Text Placeholder 2"/>
          <p:cNvSpPr>
            <a:spLocks noGrp="1"/>
          </p:cNvSpPr>
          <p:nvPr>
            <p:ph type="body" idx="1"/>
          </p:nvPr>
        </p:nvSpPr>
        <p:spPr>
          <a:xfrm>
            <a:off x="713100" y="1187700"/>
            <a:ext cx="7717800" cy="661420"/>
          </a:xfrm>
        </p:spPr>
        <p:txBody>
          <a:bodyPr/>
          <a:lstStyle/>
          <a:p>
            <a:pPr marL="152400" indent="0">
              <a:buNone/>
            </a:pPr>
            <a:r>
              <a:rPr lang="en-US" sz="1800" b="1" dirty="0">
                <a:latin typeface="Exo" panose="020B0604020202020204" charset="0"/>
              </a:rPr>
              <a:t>Engineers and stakeholders behind everyday tools such as algorithms used in social media and online shopping platforms are being influenced by these implicit, subconscious connections</a:t>
            </a:r>
          </a:p>
        </p:txBody>
      </p:sp>
      <p:sp>
        <p:nvSpPr>
          <p:cNvPr id="4" name="TextBox 3"/>
          <p:cNvSpPr txBox="1"/>
          <p:nvPr/>
        </p:nvSpPr>
        <p:spPr>
          <a:xfrm>
            <a:off x="887307" y="2384213"/>
            <a:ext cx="6278881" cy="1200329"/>
          </a:xfrm>
          <a:prstGeom prst="rect">
            <a:avLst/>
          </a:prstGeom>
          <a:noFill/>
        </p:spPr>
        <p:txBody>
          <a:bodyPr wrap="square" rtlCol="0">
            <a:spAutoFit/>
          </a:bodyPr>
          <a:lstStyle/>
          <a:p>
            <a:r>
              <a:rPr lang="en-US" sz="1800" b="1" dirty="0">
                <a:solidFill>
                  <a:schemeClr val="bg1"/>
                </a:solidFill>
                <a:latin typeface="Exo" panose="020B0604020202020204" charset="0"/>
              </a:rPr>
              <a:t>Research now shows that human implicit bias is impacting algorithms in unequal access and distribution of information, even mirroring human hierarchies based on race and class</a:t>
            </a:r>
          </a:p>
        </p:txBody>
      </p:sp>
    </p:spTree>
    <p:extLst>
      <p:ext uri="{BB962C8B-B14F-4D97-AF65-F5344CB8AC3E}">
        <p14:creationId xmlns:p14="http://schemas.microsoft.com/office/powerpoint/2010/main" val="2295927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5"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2000"/>
                                        <p:tgtEl>
                                          <p:spTgt spid="4"/>
                                        </p:tgtEl>
                                      </p:cBhvr>
                                    </p:animEffect>
                                    <p:anim calcmode="lin" valueType="num">
                                      <p:cBhvr>
                                        <p:cTn id="16" dur="2000" fill="hold"/>
                                        <p:tgtEl>
                                          <p:spTgt spid="4"/>
                                        </p:tgtEl>
                                        <p:attrNameLst>
                                          <p:attrName>ppt_w</p:attrName>
                                        </p:attrNameLst>
                                      </p:cBhvr>
                                      <p:tavLst>
                                        <p:tav tm="0" fmla="#ppt_w*sin(2.5*pi*$)">
                                          <p:val>
                                            <p:fltVal val="0"/>
                                          </p:val>
                                        </p:tav>
                                        <p:tav tm="100000">
                                          <p:val>
                                            <p:fltVal val="1"/>
                                          </p:val>
                                        </p:tav>
                                      </p:tavLst>
                                    </p:anim>
                                    <p:anim calcmode="lin" valueType="num">
                                      <p:cBhvr>
                                        <p:cTn id="17"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670"/>
        <p:cNvGrpSpPr/>
        <p:nvPr/>
      </p:nvGrpSpPr>
      <p:grpSpPr>
        <a:xfrm>
          <a:off x="0" y="0"/>
          <a:ext cx="0" cy="0"/>
          <a:chOff x="0" y="0"/>
          <a:chExt cx="0" cy="0"/>
        </a:xfrm>
      </p:grpSpPr>
      <p:sp>
        <p:nvSpPr>
          <p:cNvPr id="2671" name="Google Shape;2671;p33"/>
          <p:cNvSpPr txBox="1">
            <a:spLocks noGrp="1"/>
          </p:cNvSpPr>
          <p:nvPr>
            <p:ph type="subTitle" idx="1"/>
          </p:nvPr>
        </p:nvSpPr>
        <p:spPr>
          <a:xfrm>
            <a:off x="907627" y="1392951"/>
            <a:ext cx="6712373" cy="1066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2400" dirty="0">
                <a:latin typeface="Exo" panose="020B0604020202020204" charset="0"/>
              </a:rPr>
              <a:t>How does implicit bias influence algorithms in financial  systems?</a:t>
            </a:r>
            <a:endParaRPr sz="2400" dirty="0">
              <a:latin typeface="Exo" panose="020B0604020202020204" charset="0"/>
            </a:endParaRPr>
          </a:p>
        </p:txBody>
      </p:sp>
      <p:sp>
        <p:nvSpPr>
          <p:cNvPr id="2672" name="Google Shape;2672;p33"/>
          <p:cNvSpPr txBox="1">
            <a:spLocks noGrp="1"/>
          </p:cNvSpPr>
          <p:nvPr>
            <p:ph type="title"/>
          </p:nvPr>
        </p:nvSpPr>
        <p:spPr>
          <a:xfrm>
            <a:off x="2399850" y="749950"/>
            <a:ext cx="43443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Research Question</a:t>
            </a:r>
            <a:endParaRPr dirty="0"/>
          </a:p>
        </p:txBody>
      </p:sp>
      <p:sp>
        <p:nvSpPr>
          <p:cNvPr id="2673" name="Google Shape;2673;p33"/>
          <p:cNvSpPr txBox="1">
            <a:spLocks noGrp="1"/>
          </p:cNvSpPr>
          <p:nvPr>
            <p:ph type="subTitle" idx="1"/>
          </p:nvPr>
        </p:nvSpPr>
        <p:spPr>
          <a:xfrm>
            <a:off x="1104055" y="2592081"/>
            <a:ext cx="6515945" cy="2088292"/>
          </a:xfrm>
          <a:prstGeom prst="rect">
            <a:avLst/>
          </a:prstGeom>
        </p:spPr>
        <p:txBody>
          <a:bodyPr spcFirstLastPara="1" wrap="square" lIns="91425" tIns="91425" rIns="91425" bIns="91425" anchor="t" anchorCtr="0">
            <a:noAutofit/>
          </a:bodyPr>
          <a:lstStyle/>
          <a:p>
            <a:pPr marL="0" indent="0"/>
            <a:r>
              <a:rPr lang="en-US" sz="3200" b="1" dirty="0">
                <a:latin typeface="Exo" panose="020B0604020202020204" charset="0"/>
              </a:rPr>
              <a:t>Thesis Statement</a:t>
            </a:r>
          </a:p>
          <a:p>
            <a:pPr marL="0" lvl="0" indent="0" algn="ctr" rtl="0">
              <a:spcBef>
                <a:spcPts val="0"/>
              </a:spcBef>
              <a:spcAft>
                <a:spcPts val="0"/>
              </a:spcAft>
              <a:buNone/>
            </a:pPr>
            <a:endParaRPr lang="en" sz="2400" dirty="0">
              <a:latin typeface="Exo" panose="020B0604020202020204" charset="0"/>
            </a:endParaRPr>
          </a:p>
          <a:p>
            <a:pPr marL="0" lvl="0" indent="0" algn="ctr" rtl="0">
              <a:spcBef>
                <a:spcPts val="0"/>
              </a:spcBef>
              <a:spcAft>
                <a:spcPts val="0"/>
              </a:spcAft>
              <a:buNone/>
            </a:pPr>
            <a:r>
              <a:rPr lang="en" sz="2400" dirty="0">
                <a:latin typeface="Exo" panose="020B0604020202020204" charset="0"/>
              </a:rPr>
              <a:t>Algorithmic flaws influenced by human biases impact financial outcomes for marginalized people</a:t>
            </a:r>
            <a:endParaRPr sz="2400" dirty="0">
              <a:latin typeface="Exo" panose="020B06040202020202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671">
                                            <p:txEl>
                                              <p:pRg st="0" end="0"/>
                                            </p:txEl>
                                          </p:spTgt>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673">
                                            <p:txEl>
                                              <p:pRg st="0" end="0"/>
                                            </p:txEl>
                                          </p:spTgt>
                                        </p:tgtEl>
                                        <p:attrNameLst>
                                          <p:attrName>style.visibility</p:attrName>
                                        </p:attrNameLst>
                                      </p:cBhvr>
                                      <p:to>
                                        <p:strVal val="visible"/>
                                      </p:to>
                                    </p:set>
                                    <p:anim calcmode="lin" valueType="num">
                                      <p:cBhvr additive="base">
                                        <p:cTn id="11" dur="500" fill="hold"/>
                                        <p:tgtEl>
                                          <p:spTgt spid="267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67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673">
                                            <p:txEl>
                                              <p:pRg st="2" end="2"/>
                                            </p:txEl>
                                          </p:spTgt>
                                        </p:tgtEl>
                                        <p:attrNameLst>
                                          <p:attrName>style.visibility</p:attrName>
                                        </p:attrNameLst>
                                      </p:cBhvr>
                                      <p:to>
                                        <p:strVal val="visible"/>
                                      </p:to>
                                    </p:set>
                                    <p:anim calcmode="lin" valueType="num">
                                      <p:cBhvr additive="base">
                                        <p:cTn id="17" dur="500" fill="hold"/>
                                        <p:tgtEl>
                                          <p:spTgt spid="267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67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1" grpId="0" build="p"/>
      <p:bldP spid="267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678"/>
        <p:cNvGrpSpPr/>
        <p:nvPr/>
      </p:nvGrpSpPr>
      <p:grpSpPr>
        <a:xfrm>
          <a:off x="0" y="0"/>
          <a:ext cx="0" cy="0"/>
          <a:chOff x="0" y="0"/>
          <a:chExt cx="0" cy="0"/>
        </a:xfrm>
      </p:grpSpPr>
      <p:sp>
        <p:nvSpPr>
          <p:cNvPr id="2679" name="Google Shape;2679;p34"/>
          <p:cNvSpPr txBox="1">
            <a:spLocks noGrp="1"/>
          </p:cNvSpPr>
          <p:nvPr>
            <p:ph type="title"/>
          </p:nvPr>
        </p:nvSpPr>
        <p:spPr>
          <a:xfrm>
            <a:off x="713100" y="199800"/>
            <a:ext cx="7717800" cy="57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Terminology</a:t>
            </a:r>
            <a:endParaRPr dirty="0"/>
          </a:p>
        </p:txBody>
      </p:sp>
      <p:sp>
        <p:nvSpPr>
          <p:cNvPr id="2680" name="Google Shape;2680;p34"/>
          <p:cNvSpPr txBox="1">
            <a:spLocks noGrp="1"/>
          </p:cNvSpPr>
          <p:nvPr>
            <p:ph type="body" idx="1"/>
          </p:nvPr>
        </p:nvSpPr>
        <p:spPr>
          <a:xfrm>
            <a:off x="713100" y="856725"/>
            <a:ext cx="7497000" cy="3869400"/>
          </a:xfrm>
          <a:prstGeom prst="rect">
            <a:avLst/>
          </a:prstGeom>
        </p:spPr>
        <p:txBody>
          <a:bodyPr spcFirstLastPara="1" wrap="square" lIns="91425" tIns="91425" rIns="91425" bIns="91425" anchor="t" anchorCtr="0">
            <a:noAutofit/>
          </a:bodyPr>
          <a:lstStyle/>
          <a:p>
            <a:pPr lvl="0" indent="-336550">
              <a:buSzPts val="1700"/>
              <a:buChar char="●"/>
            </a:pPr>
            <a:r>
              <a:rPr lang="en" sz="2000" b="1" dirty="0">
                <a:latin typeface="Exo" panose="020B0604020202020204" charset="0"/>
              </a:rPr>
              <a:t>“</a:t>
            </a:r>
            <a:r>
              <a:rPr lang="en-US" sz="2000" b="1" dirty="0">
                <a:latin typeface="Exo" panose="020B0604020202020204" charset="0"/>
              </a:rPr>
              <a:t>Algorithms” are an infinite set of precise instructions that are usually applied to carry out a calculation or solve a group of related issues. </a:t>
            </a:r>
          </a:p>
          <a:p>
            <a:pPr lvl="0" indent="-336550">
              <a:buSzPts val="1700"/>
              <a:buChar char="●"/>
            </a:pPr>
            <a:endParaRPr sz="2000" b="1" dirty="0">
              <a:latin typeface="Exo" panose="020B0604020202020204" charset="0"/>
            </a:endParaRPr>
          </a:p>
          <a:p>
            <a:pPr lvl="0" indent="-336550">
              <a:buSzPts val="1700"/>
              <a:buChar char="●"/>
            </a:pPr>
            <a:r>
              <a:rPr lang="en-US" sz="2000" b="1" dirty="0">
                <a:latin typeface="Exo" panose="020B0604020202020204" charset="0"/>
              </a:rPr>
              <a:t>“Implicit Bias,” also known as an implicit stereotype, is when a person unconsciously attributes certain traits to someone who belongs to a social outgroup. </a:t>
            </a:r>
          </a:p>
          <a:p>
            <a:pPr lvl="0" indent="-336550">
              <a:buSzPts val="1700"/>
              <a:buChar char="●"/>
            </a:pPr>
            <a:endParaRPr lang="en-US" sz="2000" b="1" dirty="0">
              <a:latin typeface="Exo" panose="020B0604020202020204" charset="0"/>
            </a:endParaRPr>
          </a:p>
          <a:p>
            <a:pPr lvl="0" indent="-336550">
              <a:buSzPts val="1700"/>
              <a:buChar char="●"/>
            </a:pPr>
            <a:r>
              <a:rPr lang="en-US" sz="2000" dirty="0">
                <a:latin typeface="Exo" panose="020B0604020202020204" charset="0"/>
              </a:rPr>
              <a:t> </a:t>
            </a:r>
            <a:r>
              <a:rPr lang="en-US" sz="2000" b="1" dirty="0">
                <a:latin typeface="Exo" panose="020B0604020202020204" charset="0"/>
              </a:rPr>
              <a:t>Algorithmic bias is the term for systematic, recurring mistakes in computer programs that lead to unjust results, such as giving one group of users an unfair advantage over another.</a:t>
            </a:r>
          </a:p>
          <a:p>
            <a:pPr lvl="0" indent="-336550">
              <a:buSzPts val="1700"/>
              <a:buChar char="●"/>
            </a:pPr>
            <a:endParaRPr sz="2000" b="1" dirty="0">
              <a:latin typeface="Exo" panose="020B06040202020202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680">
                                            <p:txEl>
                                              <p:pRg st="0" end="0"/>
                                            </p:txEl>
                                          </p:spTgt>
                                        </p:tgtEl>
                                        <p:attrNameLst>
                                          <p:attrName>style.visibility</p:attrName>
                                        </p:attrNameLst>
                                      </p:cBhvr>
                                      <p:to>
                                        <p:strVal val="visible"/>
                                      </p:to>
                                    </p:set>
                                    <p:anim calcmode="lin" valueType="num">
                                      <p:cBhvr>
                                        <p:cTn id="7" dur="1000" fill="hold"/>
                                        <p:tgtEl>
                                          <p:spTgt spid="2680">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680">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680">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680">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2680">
                                            <p:txEl>
                                              <p:pRg st="2" end="2"/>
                                            </p:txEl>
                                          </p:spTgt>
                                        </p:tgtEl>
                                        <p:attrNameLst>
                                          <p:attrName>style.visibility</p:attrName>
                                        </p:attrNameLst>
                                      </p:cBhvr>
                                      <p:to>
                                        <p:strVal val="visible"/>
                                      </p:to>
                                    </p:set>
                                    <p:anim calcmode="lin" valueType="num">
                                      <p:cBhvr>
                                        <p:cTn id="15" dur="1000" fill="hold"/>
                                        <p:tgtEl>
                                          <p:spTgt spid="2680">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2680">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2680">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2680">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2680">
                                            <p:txEl>
                                              <p:pRg st="4" end="4"/>
                                            </p:txEl>
                                          </p:spTgt>
                                        </p:tgtEl>
                                        <p:attrNameLst>
                                          <p:attrName>style.visibility</p:attrName>
                                        </p:attrNameLst>
                                      </p:cBhvr>
                                      <p:to>
                                        <p:strVal val="visible"/>
                                      </p:to>
                                    </p:set>
                                    <p:anim calcmode="lin" valueType="num">
                                      <p:cBhvr>
                                        <p:cTn id="23" dur="1000" fill="hold"/>
                                        <p:tgtEl>
                                          <p:spTgt spid="2680">
                                            <p:txEl>
                                              <p:pRg st="4" end="4"/>
                                            </p:txEl>
                                          </p:spTgt>
                                        </p:tgtEl>
                                        <p:attrNameLst>
                                          <p:attrName>ppt_w</p:attrName>
                                        </p:attrNameLst>
                                      </p:cBhvr>
                                      <p:tavLst>
                                        <p:tav tm="0">
                                          <p:val>
                                            <p:fltVal val="0"/>
                                          </p:val>
                                        </p:tav>
                                        <p:tav tm="100000">
                                          <p:val>
                                            <p:strVal val="#ppt_w"/>
                                          </p:val>
                                        </p:tav>
                                      </p:tavLst>
                                    </p:anim>
                                    <p:anim calcmode="lin" valueType="num">
                                      <p:cBhvr>
                                        <p:cTn id="24" dur="1000" fill="hold"/>
                                        <p:tgtEl>
                                          <p:spTgt spid="2680">
                                            <p:txEl>
                                              <p:pRg st="4" end="4"/>
                                            </p:txEl>
                                          </p:spTgt>
                                        </p:tgtEl>
                                        <p:attrNameLst>
                                          <p:attrName>ppt_h</p:attrName>
                                        </p:attrNameLst>
                                      </p:cBhvr>
                                      <p:tavLst>
                                        <p:tav tm="0">
                                          <p:val>
                                            <p:fltVal val="0"/>
                                          </p:val>
                                        </p:tav>
                                        <p:tav tm="100000">
                                          <p:val>
                                            <p:strVal val="#ppt_h"/>
                                          </p:val>
                                        </p:tav>
                                      </p:tavLst>
                                    </p:anim>
                                    <p:anim calcmode="lin" valueType="num">
                                      <p:cBhvr>
                                        <p:cTn id="25" dur="1000" fill="hold"/>
                                        <p:tgtEl>
                                          <p:spTgt spid="2680">
                                            <p:txEl>
                                              <p:pRg st="4" end="4"/>
                                            </p:txEl>
                                          </p:spTgt>
                                        </p:tgtEl>
                                        <p:attrNameLst>
                                          <p:attrName>style.rotation</p:attrName>
                                        </p:attrNameLst>
                                      </p:cBhvr>
                                      <p:tavLst>
                                        <p:tav tm="0">
                                          <p:val>
                                            <p:fltVal val="90"/>
                                          </p:val>
                                        </p:tav>
                                        <p:tav tm="100000">
                                          <p:val>
                                            <p:fltVal val="0"/>
                                          </p:val>
                                        </p:tav>
                                      </p:tavLst>
                                    </p:anim>
                                    <p:animEffect transition="in" filter="fade">
                                      <p:cBhvr>
                                        <p:cTn id="26" dur="1000"/>
                                        <p:tgtEl>
                                          <p:spTgt spid="268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80"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684"/>
        <p:cNvGrpSpPr/>
        <p:nvPr/>
      </p:nvGrpSpPr>
      <p:grpSpPr>
        <a:xfrm>
          <a:off x="0" y="0"/>
          <a:ext cx="0" cy="0"/>
          <a:chOff x="0" y="0"/>
          <a:chExt cx="0" cy="0"/>
        </a:xfrm>
      </p:grpSpPr>
      <p:sp>
        <p:nvSpPr>
          <p:cNvPr id="2685" name="Google Shape;2685;p35"/>
          <p:cNvSpPr txBox="1">
            <a:spLocks noGrp="1"/>
          </p:cNvSpPr>
          <p:nvPr>
            <p:ph type="title"/>
          </p:nvPr>
        </p:nvSpPr>
        <p:spPr>
          <a:xfrm>
            <a:off x="713100" y="539400"/>
            <a:ext cx="7717800" cy="572700"/>
          </a:xfrm>
          <a:prstGeom prst="rect">
            <a:avLst/>
          </a:prstGeom>
        </p:spPr>
        <p:txBody>
          <a:bodyPr spcFirstLastPara="1" wrap="square" lIns="91425" tIns="91425" rIns="91425" bIns="91425" anchor="ctr" anchorCtr="0">
            <a:noAutofit/>
          </a:bodyPr>
          <a:lstStyle/>
          <a:p>
            <a:pPr lvl="0" algn="l" rtl="0">
              <a:spcBef>
                <a:spcPts val="0"/>
              </a:spcBef>
              <a:spcAft>
                <a:spcPts val="0"/>
              </a:spcAft>
            </a:pPr>
            <a:r>
              <a:rPr lang="en" dirty="0"/>
              <a:t>Methodology</a:t>
            </a:r>
            <a:endParaRPr dirty="0"/>
          </a:p>
        </p:txBody>
      </p:sp>
      <p:sp>
        <p:nvSpPr>
          <p:cNvPr id="2686" name="Google Shape;2686;p35"/>
          <p:cNvSpPr txBox="1">
            <a:spLocks noGrp="1"/>
          </p:cNvSpPr>
          <p:nvPr>
            <p:ph type="body" idx="1"/>
          </p:nvPr>
        </p:nvSpPr>
        <p:spPr>
          <a:xfrm>
            <a:off x="713100" y="1112100"/>
            <a:ext cx="7717800" cy="3416400"/>
          </a:xfrm>
          <a:prstGeom prst="rect">
            <a:avLst/>
          </a:prstGeom>
        </p:spPr>
        <p:txBody>
          <a:bodyPr spcFirstLastPara="1" wrap="square" lIns="91425" tIns="91425" rIns="91425" bIns="91425" anchor="t" anchorCtr="0">
            <a:noAutofit/>
          </a:bodyPr>
          <a:lstStyle/>
          <a:p>
            <a:pPr marL="152400" indent="0">
              <a:buClr>
                <a:schemeClr val="lt1"/>
              </a:buClr>
              <a:buNone/>
            </a:pPr>
            <a:r>
              <a:rPr lang="en" sz="2800" dirty="0">
                <a:latin typeface="Exo"/>
              </a:rPr>
              <a:t>This paper utilized secondary resources from academic journals in  Google Scholar and from databases in the Duke Library.  The primary disciplinary area examined in this research is social psychology. </a:t>
            </a:r>
            <a:endParaRPr sz="2800" dirty="0">
              <a:latin typeface="Exo" panose="020B06040202020202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686">
                                            <p:txEl>
                                              <p:pRg st="0" end="0"/>
                                            </p:txEl>
                                          </p:spTgt>
                                        </p:tgtEl>
                                        <p:attrNameLst>
                                          <p:attrName>style.visibility</p:attrName>
                                        </p:attrNameLst>
                                      </p:cBhvr>
                                      <p:to>
                                        <p:strVal val="visible"/>
                                      </p:to>
                                    </p:set>
                                    <p:animEffect transition="in" filter="wipe(down)">
                                      <p:cBhvr>
                                        <p:cTn id="7" dur="580">
                                          <p:stCondLst>
                                            <p:cond delay="0"/>
                                          </p:stCondLst>
                                        </p:cTn>
                                        <p:tgtEl>
                                          <p:spTgt spid="2686">
                                            <p:txEl>
                                              <p:pRg st="0" end="0"/>
                                            </p:txEl>
                                          </p:spTgt>
                                        </p:tgtEl>
                                      </p:cBhvr>
                                    </p:animEffect>
                                    <p:anim calcmode="lin" valueType="num">
                                      <p:cBhvr>
                                        <p:cTn id="8" dur="1822" tmFilter="0,0; 0.14,0.36; 0.43,0.73; 0.71,0.91; 1.0,1.0">
                                          <p:stCondLst>
                                            <p:cond delay="0"/>
                                          </p:stCondLst>
                                        </p:cTn>
                                        <p:tgtEl>
                                          <p:spTgt spid="2686">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686">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686">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686">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686">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686">
                                            <p:txEl>
                                              <p:pRg st="0" end="0"/>
                                            </p:txEl>
                                          </p:spTgt>
                                        </p:tgtEl>
                                      </p:cBhvr>
                                      <p:to x="100000" y="60000"/>
                                    </p:animScale>
                                    <p:animScale>
                                      <p:cBhvr>
                                        <p:cTn id="14" dur="166" decel="50000">
                                          <p:stCondLst>
                                            <p:cond delay="676"/>
                                          </p:stCondLst>
                                        </p:cTn>
                                        <p:tgtEl>
                                          <p:spTgt spid="2686">
                                            <p:txEl>
                                              <p:pRg st="0" end="0"/>
                                            </p:txEl>
                                          </p:spTgt>
                                        </p:tgtEl>
                                      </p:cBhvr>
                                      <p:to x="100000" y="100000"/>
                                    </p:animScale>
                                    <p:animScale>
                                      <p:cBhvr>
                                        <p:cTn id="15" dur="26">
                                          <p:stCondLst>
                                            <p:cond delay="1312"/>
                                          </p:stCondLst>
                                        </p:cTn>
                                        <p:tgtEl>
                                          <p:spTgt spid="2686">
                                            <p:txEl>
                                              <p:pRg st="0" end="0"/>
                                            </p:txEl>
                                          </p:spTgt>
                                        </p:tgtEl>
                                      </p:cBhvr>
                                      <p:to x="100000" y="80000"/>
                                    </p:animScale>
                                    <p:animScale>
                                      <p:cBhvr>
                                        <p:cTn id="16" dur="166" decel="50000">
                                          <p:stCondLst>
                                            <p:cond delay="1338"/>
                                          </p:stCondLst>
                                        </p:cTn>
                                        <p:tgtEl>
                                          <p:spTgt spid="2686">
                                            <p:txEl>
                                              <p:pRg st="0" end="0"/>
                                            </p:txEl>
                                          </p:spTgt>
                                        </p:tgtEl>
                                      </p:cBhvr>
                                      <p:to x="100000" y="100000"/>
                                    </p:animScale>
                                    <p:animScale>
                                      <p:cBhvr>
                                        <p:cTn id="17" dur="26">
                                          <p:stCondLst>
                                            <p:cond delay="1642"/>
                                          </p:stCondLst>
                                        </p:cTn>
                                        <p:tgtEl>
                                          <p:spTgt spid="2686">
                                            <p:txEl>
                                              <p:pRg st="0" end="0"/>
                                            </p:txEl>
                                          </p:spTgt>
                                        </p:tgtEl>
                                      </p:cBhvr>
                                      <p:to x="100000" y="90000"/>
                                    </p:animScale>
                                    <p:animScale>
                                      <p:cBhvr>
                                        <p:cTn id="18" dur="166" decel="50000">
                                          <p:stCondLst>
                                            <p:cond delay="1668"/>
                                          </p:stCondLst>
                                        </p:cTn>
                                        <p:tgtEl>
                                          <p:spTgt spid="2686">
                                            <p:txEl>
                                              <p:pRg st="0" end="0"/>
                                            </p:txEl>
                                          </p:spTgt>
                                        </p:tgtEl>
                                      </p:cBhvr>
                                      <p:to x="100000" y="100000"/>
                                    </p:animScale>
                                    <p:animScale>
                                      <p:cBhvr>
                                        <p:cTn id="19" dur="26">
                                          <p:stCondLst>
                                            <p:cond delay="1808"/>
                                          </p:stCondLst>
                                        </p:cTn>
                                        <p:tgtEl>
                                          <p:spTgt spid="2686">
                                            <p:txEl>
                                              <p:pRg st="0" end="0"/>
                                            </p:txEl>
                                          </p:spTgt>
                                        </p:tgtEl>
                                      </p:cBhvr>
                                      <p:to x="100000" y="95000"/>
                                    </p:animScale>
                                    <p:animScale>
                                      <p:cBhvr>
                                        <p:cTn id="20" dur="166" decel="50000">
                                          <p:stCondLst>
                                            <p:cond delay="1834"/>
                                          </p:stCondLst>
                                        </p:cTn>
                                        <p:tgtEl>
                                          <p:spTgt spid="2686">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8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690"/>
        <p:cNvGrpSpPr/>
        <p:nvPr/>
      </p:nvGrpSpPr>
      <p:grpSpPr>
        <a:xfrm>
          <a:off x="0" y="0"/>
          <a:ext cx="0" cy="0"/>
          <a:chOff x="0" y="0"/>
          <a:chExt cx="0" cy="0"/>
        </a:xfrm>
      </p:grpSpPr>
      <p:sp>
        <p:nvSpPr>
          <p:cNvPr id="2691" name="Google Shape;2691;p36"/>
          <p:cNvSpPr txBox="1">
            <a:spLocks noGrp="1"/>
          </p:cNvSpPr>
          <p:nvPr>
            <p:ph type="title"/>
          </p:nvPr>
        </p:nvSpPr>
        <p:spPr>
          <a:xfrm>
            <a:off x="543766" y="342973"/>
            <a:ext cx="7717800" cy="57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Limitations of Research </a:t>
            </a:r>
            <a:endParaRPr dirty="0"/>
          </a:p>
        </p:txBody>
      </p:sp>
      <p:sp>
        <p:nvSpPr>
          <p:cNvPr id="2692" name="Google Shape;2692;p36"/>
          <p:cNvSpPr txBox="1">
            <a:spLocks noGrp="1"/>
          </p:cNvSpPr>
          <p:nvPr>
            <p:ph type="body" idx="1"/>
          </p:nvPr>
        </p:nvSpPr>
        <p:spPr>
          <a:xfrm>
            <a:off x="543766" y="835486"/>
            <a:ext cx="7717800" cy="3416400"/>
          </a:xfrm>
          <a:prstGeom prst="rect">
            <a:avLst/>
          </a:prstGeom>
        </p:spPr>
        <p:txBody>
          <a:bodyPr spcFirstLastPara="1" wrap="square" lIns="91425" tIns="91425" rIns="91425" bIns="91425" anchor="t" anchorCtr="0">
            <a:noAutofit/>
          </a:bodyPr>
          <a:lstStyle/>
          <a:p>
            <a:pPr marL="457200" lvl="0" indent="-336550" algn="l" rtl="0">
              <a:spcBef>
                <a:spcPts val="0"/>
              </a:spcBef>
              <a:spcAft>
                <a:spcPts val="0"/>
              </a:spcAft>
              <a:buSzPts val="1700"/>
              <a:buChar char="●"/>
            </a:pPr>
            <a:r>
              <a:rPr lang="en" sz="1700" dirty="0"/>
              <a:t>Correlation between the creators of algorithms and the ways the algorithms influence the consumers are not always accessible and apparent. </a:t>
            </a:r>
          </a:p>
          <a:p>
            <a:pPr marL="457200" lvl="0" indent="-336550" algn="l" rtl="0">
              <a:spcBef>
                <a:spcPts val="0"/>
              </a:spcBef>
              <a:spcAft>
                <a:spcPts val="0"/>
              </a:spcAft>
              <a:buSzPts val="1700"/>
              <a:buChar char="●"/>
            </a:pPr>
            <a:endParaRPr sz="1700" dirty="0"/>
          </a:p>
          <a:p>
            <a:pPr marL="457200" lvl="0" indent="-336550" algn="l" rtl="0">
              <a:spcBef>
                <a:spcPts val="0"/>
              </a:spcBef>
              <a:spcAft>
                <a:spcPts val="0"/>
              </a:spcAft>
              <a:buSzPts val="1700"/>
              <a:buChar char="●"/>
            </a:pPr>
            <a:r>
              <a:rPr lang="en" sz="1700" dirty="0"/>
              <a:t>Algorithms are constantly changing, evolving based on the constant intake of information. </a:t>
            </a:r>
          </a:p>
          <a:p>
            <a:pPr marL="457200" lvl="0" indent="-336550" algn="l" rtl="0">
              <a:spcBef>
                <a:spcPts val="0"/>
              </a:spcBef>
              <a:spcAft>
                <a:spcPts val="0"/>
              </a:spcAft>
              <a:buSzPts val="1700"/>
              <a:buChar char="●"/>
            </a:pPr>
            <a:endParaRPr sz="1700" dirty="0"/>
          </a:p>
          <a:p>
            <a:pPr marL="457200" lvl="0" indent="-336550" algn="l" rtl="0">
              <a:spcBef>
                <a:spcPts val="0"/>
              </a:spcBef>
              <a:spcAft>
                <a:spcPts val="0"/>
              </a:spcAft>
              <a:buSzPts val="1700"/>
              <a:buChar char="●"/>
            </a:pPr>
            <a:r>
              <a:rPr lang="en" sz="1700" dirty="0"/>
              <a:t>Data is always changing, it is a new field, and conclusive data may not be “valid” for long.  </a:t>
            </a:r>
          </a:p>
          <a:p>
            <a:pPr marL="457200" lvl="0" indent="-336550" algn="l" rtl="0">
              <a:spcBef>
                <a:spcPts val="0"/>
              </a:spcBef>
              <a:spcAft>
                <a:spcPts val="0"/>
              </a:spcAft>
              <a:buSzPts val="1700"/>
              <a:buChar char="●"/>
            </a:pPr>
            <a:endParaRPr sz="1700" dirty="0"/>
          </a:p>
          <a:p>
            <a:pPr marL="457200" lvl="0" indent="-336550" algn="l" rtl="0">
              <a:spcBef>
                <a:spcPts val="0"/>
              </a:spcBef>
              <a:spcAft>
                <a:spcPts val="0"/>
              </a:spcAft>
              <a:buSzPts val="1700"/>
              <a:buChar char="●"/>
            </a:pPr>
            <a:r>
              <a:rPr lang="en" sz="1700" dirty="0"/>
              <a:t>Secondary researchers do not go in-depth in their descriptions of experimental structure or data collection.</a:t>
            </a:r>
          </a:p>
          <a:p>
            <a:pPr marL="457200" lvl="0" indent="-336550" algn="l" rtl="0">
              <a:spcBef>
                <a:spcPts val="0"/>
              </a:spcBef>
              <a:spcAft>
                <a:spcPts val="0"/>
              </a:spcAft>
              <a:buSzPts val="1700"/>
              <a:buChar char="●"/>
            </a:pPr>
            <a:endParaRPr sz="1700" dirty="0"/>
          </a:p>
          <a:p>
            <a:pPr marL="457200" lvl="0" indent="-336550" algn="l" rtl="0">
              <a:spcBef>
                <a:spcPts val="0"/>
              </a:spcBef>
              <a:spcAft>
                <a:spcPts val="0"/>
              </a:spcAft>
              <a:buSzPts val="1700"/>
              <a:buChar char="●"/>
            </a:pPr>
            <a:r>
              <a:rPr lang="en" sz="1900" dirty="0"/>
              <a:t>Information about Algorithmic bias is not always readily available and obtainable.</a:t>
            </a:r>
            <a:endParaRPr sz="17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691"/>
                                        </p:tgtEl>
                                        <p:attrNameLst>
                                          <p:attrName>style.visibility</p:attrName>
                                        </p:attrNameLst>
                                      </p:cBhvr>
                                      <p:to>
                                        <p:strVal val="visible"/>
                                      </p:to>
                                    </p:set>
                                    <p:animEffect transition="in" filter="fade">
                                      <p:cBhvr>
                                        <p:cTn id="7" dur="1000"/>
                                        <p:tgtEl>
                                          <p:spTgt spid="2691"/>
                                        </p:tgtEl>
                                      </p:cBhvr>
                                    </p:animEffect>
                                    <p:anim calcmode="lin" valueType="num">
                                      <p:cBhvr>
                                        <p:cTn id="8" dur="1000" fill="hold"/>
                                        <p:tgtEl>
                                          <p:spTgt spid="2691"/>
                                        </p:tgtEl>
                                        <p:attrNameLst>
                                          <p:attrName>ppt_x</p:attrName>
                                        </p:attrNameLst>
                                      </p:cBhvr>
                                      <p:tavLst>
                                        <p:tav tm="0">
                                          <p:val>
                                            <p:strVal val="#ppt_x"/>
                                          </p:val>
                                        </p:tav>
                                        <p:tav tm="100000">
                                          <p:val>
                                            <p:strVal val="#ppt_x"/>
                                          </p:val>
                                        </p:tav>
                                      </p:tavLst>
                                    </p:anim>
                                    <p:anim calcmode="lin" valueType="num">
                                      <p:cBhvr>
                                        <p:cTn id="9" dur="1000" fill="hold"/>
                                        <p:tgtEl>
                                          <p:spTgt spid="269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2692">
                                            <p:txEl>
                                              <p:pRg st="0" end="0"/>
                                            </p:txEl>
                                          </p:spTgt>
                                        </p:tgtEl>
                                        <p:attrNameLst>
                                          <p:attrName>style.visibility</p:attrName>
                                        </p:attrNameLst>
                                      </p:cBhvr>
                                      <p:to>
                                        <p:strVal val="visible"/>
                                      </p:to>
                                    </p:set>
                                    <p:animEffect transition="in" filter="barn(inVertical)">
                                      <p:cBhvr>
                                        <p:cTn id="14" dur="500"/>
                                        <p:tgtEl>
                                          <p:spTgt spid="2692">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2692">
                                            <p:txEl>
                                              <p:pRg st="2" end="2"/>
                                            </p:txEl>
                                          </p:spTgt>
                                        </p:tgtEl>
                                        <p:attrNameLst>
                                          <p:attrName>style.visibility</p:attrName>
                                        </p:attrNameLst>
                                      </p:cBhvr>
                                      <p:to>
                                        <p:strVal val="visible"/>
                                      </p:to>
                                    </p:set>
                                    <p:animEffect transition="in" filter="barn(inVertical)">
                                      <p:cBhvr>
                                        <p:cTn id="19" dur="500"/>
                                        <p:tgtEl>
                                          <p:spTgt spid="2692">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2692">
                                            <p:txEl>
                                              <p:pRg st="4" end="4"/>
                                            </p:txEl>
                                          </p:spTgt>
                                        </p:tgtEl>
                                        <p:attrNameLst>
                                          <p:attrName>style.visibility</p:attrName>
                                        </p:attrNameLst>
                                      </p:cBhvr>
                                      <p:to>
                                        <p:strVal val="visible"/>
                                      </p:to>
                                    </p:set>
                                    <p:animEffect transition="in" filter="barn(inVertical)">
                                      <p:cBhvr>
                                        <p:cTn id="24" dur="500"/>
                                        <p:tgtEl>
                                          <p:spTgt spid="2692">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2692">
                                            <p:txEl>
                                              <p:pRg st="6" end="6"/>
                                            </p:txEl>
                                          </p:spTgt>
                                        </p:tgtEl>
                                        <p:attrNameLst>
                                          <p:attrName>style.visibility</p:attrName>
                                        </p:attrNameLst>
                                      </p:cBhvr>
                                      <p:to>
                                        <p:strVal val="visible"/>
                                      </p:to>
                                    </p:set>
                                    <p:animEffect transition="in" filter="barn(inVertical)">
                                      <p:cBhvr>
                                        <p:cTn id="29" dur="500"/>
                                        <p:tgtEl>
                                          <p:spTgt spid="2692">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2692">
                                            <p:txEl>
                                              <p:pRg st="8" end="8"/>
                                            </p:txEl>
                                          </p:spTgt>
                                        </p:tgtEl>
                                        <p:attrNameLst>
                                          <p:attrName>style.visibility</p:attrName>
                                        </p:attrNameLst>
                                      </p:cBhvr>
                                      <p:to>
                                        <p:strVal val="visible"/>
                                      </p:to>
                                    </p:set>
                                    <p:animEffect transition="in" filter="barn(inVertical)">
                                      <p:cBhvr>
                                        <p:cTn id="34" dur="500"/>
                                        <p:tgtEl>
                                          <p:spTgt spid="269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91" grpId="0"/>
      <p:bldP spid="269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696"/>
        <p:cNvGrpSpPr/>
        <p:nvPr/>
      </p:nvGrpSpPr>
      <p:grpSpPr>
        <a:xfrm>
          <a:off x="0" y="0"/>
          <a:ext cx="0" cy="0"/>
          <a:chOff x="0" y="0"/>
          <a:chExt cx="0" cy="0"/>
        </a:xfrm>
      </p:grpSpPr>
      <p:sp>
        <p:nvSpPr>
          <p:cNvPr id="2697" name="Google Shape;2697;p37"/>
          <p:cNvSpPr txBox="1">
            <a:spLocks noGrp="1"/>
          </p:cNvSpPr>
          <p:nvPr>
            <p:ph type="title"/>
          </p:nvPr>
        </p:nvSpPr>
        <p:spPr>
          <a:xfrm>
            <a:off x="713100" y="539400"/>
            <a:ext cx="7717800" cy="57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Findings</a:t>
            </a:r>
            <a:endParaRPr dirty="0"/>
          </a:p>
        </p:txBody>
      </p:sp>
      <p:sp>
        <p:nvSpPr>
          <p:cNvPr id="2698" name="Google Shape;2698;p37"/>
          <p:cNvSpPr txBox="1">
            <a:spLocks noGrp="1"/>
          </p:cNvSpPr>
          <p:nvPr>
            <p:ph type="body" idx="1"/>
          </p:nvPr>
        </p:nvSpPr>
        <p:spPr>
          <a:xfrm>
            <a:off x="311573" y="1187700"/>
            <a:ext cx="8119327" cy="3416400"/>
          </a:xfrm>
          <a:prstGeom prst="rect">
            <a:avLst/>
          </a:prstGeom>
        </p:spPr>
        <p:txBody>
          <a:bodyPr spcFirstLastPara="1" wrap="square" lIns="91425" tIns="91425" rIns="91425" bIns="91425" anchor="t" anchorCtr="0">
            <a:noAutofit/>
          </a:bodyPr>
          <a:lstStyle/>
          <a:p>
            <a:pPr marL="114300" lvl="0" indent="0" algn="l" rtl="0">
              <a:spcBef>
                <a:spcPts val="0"/>
              </a:spcBef>
              <a:spcAft>
                <a:spcPts val="0"/>
              </a:spcAft>
              <a:buSzPts val="1800"/>
              <a:buNone/>
            </a:pPr>
            <a:r>
              <a:rPr lang="en-US" sz="1400" dirty="0">
                <a:latin typeface="Exo" panose="020B0604020202020204" charset="0"/>
              </a:rPr>
              <a:t>Algorithms impact financial systems in the following ways:</a:t>
            </a:r>
          </a:p>
          <a:p>
            <a:pPr marL="457200" lvl="0" indent="-342900" algn="l" rtl="0">
              <a:spcBef>
                <a:spcPts val="0"/>
              </a:spcBef>
              <a:spcAft>
                <a:spcPts val="0"/>
              </a:spcAft>
              <a:buSzPts val="1800"/>
              <a:buChar char="●"/>
            </a:pPr>
            <a:endParaRPr lang="en-US" sz="1400" dirty="0">
              <a:latin typeface="Exo" panose="020B0604020202020204" charset="0"/>
            </a:endParaRPr>
          </a:p>
          <a:p>
            <a:pPr indent="-342900">
              <a:buClr>
                <a:schemeClr val="bg1"/>
              </a:buClr>
              <a:buSzPts val="1800"/>
              <a:buFont typeface="Wingdings" panose="05000000000000000000" pitchFamily="2" charset="2"/>
              <a:buChar char="v"/>
            </a:pPr>
            <a:r>
              <a:rPr lang="en-US" sz="1400" dirty="0"/>
              <a:t>An important factor contributing to algorithmic bias in financial systems is a lack of data representing the reality of groups. The predictions from the models may be consistently poorer for underrepresented groups, if the data used to train the algorithm are more representative of some groups of individuals than others.</a:t>
            </a:r>
            <a:endParaRPr lang="en-US" sz="1400" dirty="0">
              <a:latin typeface="Exo" panose="020B0604020202020204" charset="0"/>
            </a:endParaRPr>
          </a:p>
          <a:p>
            <a:pPr marL="457200" lvl="0" indent="-342900" algn="l" rtl="0">
              <a:spcBef>
                <a:spcPts val="0"/>
              </a:spcBef>
              <a:spcAft>
                <a:spcPts val="0"/>
              </a:spcAft>
              <a:buSzPts val="1800"/>
              <a:buChar char="●"/>
            </a:pPr>
            <a:endParaRPr lang="en-US" sz="1400" dirty="0">
              <a:latin typeface="Exo" panose="020B0604020202020204" charset="0"/>
            </a:endParaRPr>
          </a:p>
          <a:p>
            <a:pPr marL="400050" lvl="0" indent="-285750" algn="l" rtl="0">
              <a:spcBef>
                <a:spcPts val="0"/>
              </a:spcBef>
              <a:spcAft>
                <a:spcPts val="0"/>
              </a:spcAft>
              <a:buClr>
                <a:schemeClr val="bg1"/>
              </a:buClr>
              <a:buSzPts val="1800"/>
              <a:buFont typeface="Wingdings" panose="05000000000000000000" pitchFamily="2" charset="2"/>
              <a:buChar char="v"/>
            </a:pPr>
            <a:r>
              <a:rPr lang="en-US" sz="1400" dirty="0">
                <a:latin typeface="Exo" panose="020B0604020202020204" charset="0"/>
              </a:rPr>
              <a:t>Banks use algorithms to determine credit worthiness for loans based on group profiles</a:t>
            </a:r>
          </a:p>
          <a:p>
            <a:pPr lvl="1" indent="-342900">
              <a:buSzPts val="1800"/>
              <a:buFont typeface="PT Sans"/>
              <a:buChar char="●"/>
            </a:pPr>
            <a:r>
              <a:rPr lang="en-US" dirty="0">
                <a:latin typeface="Exo" panose="020B0604020202020204" charset="0"/>
              </a:rPr>
              <a:t>Emmanuel Martinez (2021) states, “Nationally, loan applicants of color were 40%–80% more likely to be denied than their White counterparts.”</a:t>
            </a:r>
          </a:p>
          <a:p>
            <a:pPr lvl="1" indent="-342900">
              <a:buSzPts val="1800"/>
              <a:buFont typeface="PT Sans"/>
              <a:buChar char="●"/>
            </a:pPr>
            <a:endParaRPr lang="en-US" dirty="0">
              <a:latin typeface="Exo" panose="020B0604020202020204" charset="0"/>
            </a:endParaRPr>
          </a:p>
          <a:p>
            <a:pPr marL="400050" indent="-285750">
              <a:buClr>
                <a:schemeClr val="bg1"/>
              </a:buClr>
              <a:buSzPts val="1800"/>
              <a:buFont typeface="Wingdings" panose="05000000000000000000" pitchFamily="2" charset="2"/>
              <a:buChar char="v"/>
            </a:pPr>
            <a:r>
              <a:rPr lang="en-US" sz="1600" dirty="0">
                <a:latin typeface="Exo" panose="020B0604020202020204" charset="0"/>
              </a:rPr>
              <a:t>These financial data can also be used to evaluate and deny an applicant applying  for a job.</a:t>
            </a:r>
          </a:p>
          <a:p>
            <a:pPr lvl="1" indent="-342900">
              <a:buSzPts val="1800"/>
              <a:buFont typeface="PT Sans"/>
              <a:buChar char="●"/>
            </a:pPr>
            <a:endParaRPr lang="en-US" sz="1800" dirty="0">
              <a:latin typeface="Exo" panose="020B0604020202020204" charset="0"/>
            </a:endParaRPr>
          </a:p>
          <a:p>
            <a:pPr marL="571500" lvl="1" indent="0">
              <a:buSzPts val="1800"/>
              <a:buNone/>
            </a:pPr>
            <a:endParaRPr lang="en-US" dirty="0">
              <a:latin typeface="Exo" panose="020B0604020202020204" charset="0"/>
            </a:endParaRPr>
          </a:p>
          <a:p>
            <a:pPr marL="457200" lvl="0" indent="-342900" algn="l" rtl="0">
              <a:spcBef>
                <a:spcPts val="0"/>
              </a:spcBef>
              <a:spcAft>
                <a:spcPts val="0"/>
              </a:spcAft>
              <a:buSzPts val="1800"/>
              <a:buChar char="●"/>
            </a:pPr>
            <a:endParaRPr sz="1400" dirty="0">
              <a:latin typeface="Exo" panose="020B060402020202020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702"/>
        <p:cNvGrpSpPr/>
        <p:nvPr/>
      </p:nvGrpSpPr>
      <p:grpSpPr>
        <a:xfrm>
          <a:off x="0" y="0"/>
          <a:ext cx="0" cy="0"/>
          <a:chOff x="0" y="0"/>
          <a:chExt cx="0" cy="0"/>
        </a:xfrm>
      </p:grpSpPr>
      <p:sp>
        <p:nvSpPr>
          <p:cNvPr id="2703" name="Google Shape;2703;p38"/>
          <p:cNvSpPr txBox="1">
            <a:spLocks noGrp="1"/>
          </p:cNvSpPr>
          <p:nvPr>
            <p:ph type="title"/>
          </p:nvPr>
        </p:nvSpPr>
        <p:spPr>
          <a:xfrm>
            <a:off x="508950" y="403934"/>
            <a:ext cx="7717800" cy="57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Conclusion</a:t>
            </a:r>
            <a:endParaRPr dirty="0"/>
          </a:p>
        </p:txBody>
      </p:sp>
      <p:sp>
        <p:nvSpPr>
          <p:cNvPr id="2704" name="Google Shape;2704;p38"/>
          <p:cNvSpPr txBox="1">
            <a:spLocks noGrp="1"/>
          </p:cNvSpPr>
          <p:nvPr>
            <p:ph type="body" idx="1"/>
          </p:nvPr>
        </p:nvSpPr>
        <p:spPr>
          <a:xfrm>
            <a:off x="304800" y="1112099"/>
            <a:ext cx="8126100" cy="3710513"/>
          </a:xfrm>
          <a:prstGeom prst="rect">
            <a:avLst/>
          </a:prstGeom>
        </p:spPr>
        <p:txBody>
          <a:bodyPr spcFirstLastPara="1" wrap="square" lIns="91425" tIns="91425" rIns="91425" bIns="91425" anchor="t" anchorCtr="0">
            <a:noAutofit/>
          </a:bodyPr>
          <a:lstStyle/>
          <a:p>
            <a:pPr marL="342900" lvl="0" indent="-342900" algn="l" rtl="0">
              <a:spcBef>
                <a:spcPts val="0"/>
              </a:spcBef>
              <a:spcAft>
                <a:spcPts val="0"/>
              </a:spcAft>
              <a:buClr>
                <a:schemeClr val="bg1"/>
              </a:buClr>
              <a:buFont typeface="Wingdings" panose="05000000000000000000" pitchFamily="2" charset="2"/>
              <a:buChar char="ü"/>
            </a:pPr>
            <a:r>
              <a:rPr lang="en" sz="2500" b="1" dirty="0">
                <a:latin typeface="Exo" panose="020B0604020202020204" charset="0"/>
              </a:rPr>
              <a:t>Algorithm Bias is real.</a:t>
            </a:r>
            <a:endParaRPr sz="2500" b="1" dirty="0">
              <a:latin typeface="Exo" panose="020B0604020202020204" charset="0"/>
            </a:endParaRPr>
          </a:p>
          <a:p>
            <a:pPr marL="342900" lvl="0" indent="-342900" algn="l" rtl="0">
              <a:spcBef>
                <a:spcPts val="1200"/>
              </a:spcBef>
              <a:spcAft>
                <a:spcPts val="0"/>
              </a:spcAft>
              <a:buClr>
                <a:schemeClr val="bg1"/>
              </a:buClr>
              <a:buFont typeface="Wingdings" panose="05000000000000000000" pitchFamily="2" charset="2"/>
              <a:buChar char="ü"/>
            </a:pPr>
            <a:r>
              <a:rPr lang="en" sz="2500" b="1" dirty="0">
                <a:latin typeface="Exo" panose="020B0604020202020204" charset="0"/>
              </a:rPr>
              <a:t>People of color are impacted significantly, such as reduced access to mortgage loans. </a:t>
            </a:r>
            <a:endParaRPr sz="2500" b="1" dirty="0">
              <a:latin typeface="Exo" panose="020B0604020202020204" charset="0"/>
            </a:endParaRPr>
          </a:p>
          <a:p>
            <a:pPr marL="0" lvl="0" indent="0" algn="l" rtl="0">
              <a:spcBef>
                <a:spcPts val="1200"/>
              </a:spcBef>
              <a:spcAft>
                <a:spcPts val="0"/>
              </a:spcAft>
              <a:buNone/>
            </a:pPr>
            <a:r>
              <a:rPr lang="en" sz="2500" b="1" dirty="0">
                <a:latin typeface="Exo" panose="020B0604020202020204" charset="0"/>
              </a:rPr>
              <a:t>Ways to Fix</a:t>
            </a:r>
            <a:endParaRPr sz="2500" b="1" dirty="0">
              <a:latin typeface="Exo" panose="020B0604020202020204" charset="0"/>
            </a:endParaRPr>
          </a:p>
          <a:p>
            <a:pPr marL="457200" lvl="0" indent="-349250" algn="l" rtl="0">
              <a:spcBef>
                <a:spcPts val="1200"/>
              </a:spcBef>
              <a:spcAft>
                <a:spcPts val="0"/>
              </a:spcAft>
              <a:buClr>
                <a:schemeClr val="bg1"/>
              </a:buClr>
              <a:buSzPts val="1900"/>
              <a:buFont typeface="Courier New" panose="02070309020205020404" pitchFamily="49" charset="0"/>
              <a:buChar char="o"/>
            </a:pPr>
            <a:r>
              <a:rPr lang="en" sz="2500" b="1" dirty="0">
                <a:latin typeface="Exo" panose="020B0604020202020204" charset="0"/>
              </a:rPr>
              <a:t>Shedding light on the probem is critical.</a:t>
            </a:r>
          </a:p>
          <a:p>
            <a:pPr marL="457200" lvl="0" indent="-349250" algn="l" rtl="0">
              <a:spcBef>
                <a:spcPts val="1200"/>
              </a:spcBef>
              <a:spcAft>
                <a:spcPts val="0"/>
              </a:spcAft>
              <a:buClr>
                <a:schemeClr val="bg1"/>
              </a:buClr>
              <a:buSzPts val="1900"/>
              <a:buFont typeface="Courier New" panose="02070309020205020404" pitchFamily="49" charset="0"/>
              <a:buChar char="o"/>
            </a:pPr>
            <a:r>
              <a:rPr lang="en" sz="2500" b="1" dirty="0">
                <a:latin typeface="Exo" panose="020B0604020202020204" charset="0"/>
              </a:rPr>
              <a:t>Educate People - The better people understand the issue, the better people can find solutions to things like this in the future. </a:t>
            </a:r>
            <a:endParaRPr sz="2500" b="1" dirty="0">
              <a:latin typeface="Exo" panose="020B06040202020202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703"/>
                                        </p:tgtEl>
                                        <p:attrNameLst>
                                          <p:attrName>style.visibility</p:attrName>
                                        </p:attrNameLst>
                                      </p:cBhvr>
                                      <p:to>
                                        <p:strVal val="visible"/>
                                      </p:to>
                                    </p:set>
                                    <p:anim calcmode="lin" valueType="num">
                                      <p:cBhvr>
                                        <p:cTn id="7" dur="1000" fill="hold"/>
                                        <p:tgtEl>
                                          <p:spTgt spid="2703"/>
                                        </p:tgtEl>
                                        <p:attrNameLst>
                                          <p:attrName>ppt_w</p:attrName>
                                        </p:attrNameLst>
                                      </p:cBhvr>
                                      <p:tavLst>
                                        <p:tav tm="0">
                                          <p:val>
                                            <p:fltVal val="0"/>
                                          </p:val>
                                        </p:tav>
                                        <p:tav tm="100000">
                                          <p:val>
                                            <p:strVal val="#ppt_w"/>
                                          </p:val>
                                        </p:tav>
                                      </p:tavLst>
                                    </p:anim>
                                    <p:anim calcmode="lin" valueType="num">
                                      <p:cBhvr>
                                        <p:cTn id="8" dur="1000" fill="hold"/>
                                        <p:tgtEl>
                                          <p:spTgt spid="2703"/>
                                        </p:tgtEl>
                                        <p:attrNameLst>
                                          <p:attrName>ppt_h</p:attrName>
                                        </p:attrNameLst>
                                      </p:cBhvr>
                                      <p:tavLst>
                                        <p:tav tm="0">
                                          <p:val>
                                            <p:fltVal val="0"/>
                                          </p:val>
                                        </p:tav>
                                        <p:tav tm="100000">
                                          <p:val>
                                            <p:strVal val="#ppt_h"/>
                                          </p:val>
                                        </p:tav>
                                      </p:tavLst>
                                    </p:anim>
                                    <p:anim calcmode="lin" valueType="num">
                                      <p:cBhvr>
                                        <p:cTn id="9" dur="1000" fill="hold"/>
                                        <p:tgtEl>
                                          <p:spTgt spid="2703"/>
                                        </p:tgtEl>
                                        <p:attrNameLst>
                                          <p:attrName>style.rotation</p:attrName>
                                        </p:attrNameLst>
                                      </p:cBhvr>
                                      <p:tavLst>
                                        <p:tav tm="0">
                                          <p:val>
                                            <p:fltVal val="90"/>
                                          </p:val>
                                        </p:tav>
                                        <p:tav tm="100000">
                                          <p:val>
                                            <p:fltVal val="0"/>
                                          </p:val>
                                        </p:tav>
                                      </p:tavLst>
                                    </p:anim>
                                    <p:animEffect transition="in" filter="fade">
                                      <p:cBhvr>
                                        <p:cTn id="10" dur="1000"/>
                                        <p:tgtEl>
                                          <p:spTgt spid="2703"/>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nodeType="clickEffect">
                                  <p:stCondLst>
                                    <p:cond delay="0"/>
                                  </p:stCondLst>
                                  <p:childTnLst>
                                    <p:set>
                                      <p:cBhvr>
                                        <p:cTn id="14" dur="1" fill="hold">
                                          <p:stCondLst>
                                            <p:cond delay="0"/>
                                          </p:stCondLst>
                                        </p:cTn>
                                        <p:tgtEl>
                                          <p:spTgt spid="2704">
                                            <p:txEl>
                                              <p:pRg st="0" end="0"/>
                                            </p:txEl>
                                          </p:spTgt>
                                        </p:tgtEl>
                                        <p:attrNameLst>
                                          <p:attrName>style.visibility</p:attrName>
                                        </p:attrNameLst>
                                      </p:cBhvr>
                                      <p:to>
                                        <p:strVal val="visible"/>
                                      </p:to>
                                    </p:set>
                                    <p:anim calcmode="lin" valueType="num">
                                      <p:cBhvr>
                                        <p:cTn id="15" dur="500" fill="hold"/>
                                        <p:tgtEl>
                                          <p:spTgt spid="2704">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2704">
                                            <p:txEl>
                                              <p:pRg st="0" end="0"/>
                                            </p:txEl>
                                          </p:spTgt>
                                        </p:tgtEl>
                                        <p:attrNameLst>
                                          <p:attrName>ppt_h</p:attrName>
                                        </p:attrNameLst>
                                      </p:cBhvr>
                                      <p:tavLst>
                                        <p:tav tm="0">
                                          <p:val>
                                            <p:fltVal val="0"/>
                                          </p:val>
                                        </p:tav>
                                        <p:tav tm="100000">
                                          <p:val>
                                            <p:strVal val="#ppt_h"/>
                                          </p:val>
                                        </p:tav>
                                      </p:tavLst>
                                    </p:anim>
                                    <p:animEffect transition="in" filter="fade">
                                      <p:cBhvr>
                                        <p:cTn id="17" dur="500"/>
                                        <p:tgtEl>
                                          <p:spTgt spid="2704">
                                            <p:txEl>
                                              <p:pRg st="0" end="0"/>
                                            </p:txEl>
                                          </p:spTgt>
                                        </p:tgtEl>
                                      </p:cBhvr>
                                    </p:animEffect>
                                  </p:childTnLst>
                                </p:cTn>
                              </p:par>
                              <p:par>
                                <p:cTn id="18" presetID="53" presetClass="entr" presetSubtype="16" fill="hold" nodeType="withEffect">
                                  <p:stCondLst>
                                    <p:cond delay="0"/>
                                  </p:stCondLst>
                                  <p:childTnLst>
                                    <p:set>
                                      <p:cBhvr>
                                        <p:cTn id="19" dur="1" fill="hold">
                                          <p:stCondLst>
                                            <p:cond delay="0"/>
                                          </p:stCondLst>
                                        </p:cTn>
                                        <p:tgtEl>
                                          <p:spTgt spid="2704">
                                            <p:txEl>
                                              <p:pRg st="1" end="1"/>
                                            </p:txEl>
                                          </p:spTgt>
                                        </p:tgtEl>
                                        <p:attrNameLst>
                                          <p:attrName>style.visibility</p:attrName>
                                        </p:attrNameLst>
                                      </p:cBhvr>
                                      <p:to>
                                        <p:strVal val="visible"/>
                                      </p:to>
                                    </p:set>
                                    <p:anim calcmode="lin" valueType="num">
                                      <p:cBhvr>
                                        <p:cTn id="20" dur="500" fill="hold"/>
                                        <p:tgtEl>
                                          <p:spTgt spid="2704">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2704">
                                            <p:txEl>
                                              <p:pRg st="1" end="1"/>
                                            </p:txEl>
                                          </p:spTgt>
                                        </p:tgtEl>
                                        <p:attrNameLst>
                                          <p:attrName>ppt_h</p:attrName>
                                        </p:attrNameLst>
                                      </p:cBhvr>
                                      <p:tavLst>
                                        <p:tav tm="0">
                                          <p:val>
                                            <p:fltVal val="0"/>
                                          </p:val>
                                        </p:tav>
                                        <p:tav tm="100000">
                                          <p:val>
                                            <p:strVal val="#ppt_h"/>
                                          </p:val>
                                        </p:tav>
                                      </p:tavLst>
                                    </p:anim>
                                    <p:animEffect transition="in" filter="fade">
                                      <p:cBhvr>
                                        <p:cTn id="22" dur="500"/>
                                        <p:tgtEl>
                                          <p:spTgt spid="2704">
                                            <p:txEl>
                                              <p:pRg st="1" end="1"/>
                                            </p:txEl>
                                          </p:spTgt>
                                        </p:tgtEl>
                                      </p:cBhvr>
                                    </p:animEffect>
                                  </p:childTnLst>
                                </p:cTn>
                              </p:par>
                              <p:par>
                                <p:cTn id="23" presetID="53" presetClass="entr" presetSubtype="16" fill="hold" nodeType="withEffect">
                                  <p:stCondLst>
                                    <p:cond delay="0"/>
                                  </p:stCondLst>
                                  <p:childTnLst>
                                    <p:set>
                                      <p:cBhvr>
                                        <p:cTn id="24" dur="1" fill="hold">
                                          <p:stCondLst>
                                            <p:cond delay="0"/>
                                          </p:stCondLst>
                                        </p:cTn>
                                        <p:tgtEl>
                                          <p:spTgt spid="2704">
                                            <p:txEl>
                                              <p:pRg st="2" end="2"/>
                                            </p:txEl>
                                          </p:spTgt>
                                        </p:tgtEl>
                                        <p:attrNameLst>
                                          <p:attrName>style.visibility</p:attrName>
                                        </p:attrNameLst>
                                      </p:cBhvr>
                                      <p:to>
                                        <p:strVal val="visible"/>
                                      </p:to>
                                    </p:set>
                                    <p:anim calcmode="lin" valueType="num">
                                      <p:cBhvr>
                                        <p:cTn id="25" dur="500" fill="hold"/>
                                        <p:tgtEl>
                                          <p:spTgt spid="2704">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2704">
                                            <p:txEl>
                                              <p:pRg st="2" end="2"/>
                                            </p:txEl>
                                          </p:spTgt>
                                        </p:tgtEl>
                                        <p:attrNameLst>
                                          <p:attrName>ppt_h</p:attrName>
                                        </p:attrNameLst>
                                      </p:cBhvr>
                                      <p:tavLst>
                                        <p:tav tm="0">
                                          <p:val>
                                            <p:fltVal val="0"/>
                                          </p:val>
                                        </p:tav>
                                        <p:tav tm="100000">
                                          <p:val>
                                            <p:strVal val="#ppt_h"/>
                                          </p:val>
                                        </p:tav>
                                      </p:tavLst>
                                    </p:anim>
                                    <p:animEffect transition="in" filter="fade">
                                      <p:cBhvr>
                                        <p:cTn id="27" dur="500"/>
                                        <p:tgtEl>
                                          <p:spTgt spid="2704">
                                            <p:txEl>
                                              <p:pRg st="2" end="2"/>
                                            </p:txEl>
                                          </p:spTgt>
                                        </p:tgtEl>
                                      </p:cBhvr>
                                    </p:animEffect>
                                  </p:childTnLst>
                                </p:cTn>
                              </p:par>
                              <p:par>
                                <p:cTn id="28" presetID="53" presetClass="entr" presetSubtype="16" fill="hold" nodeType="withEffect">
                                  <p:stCondLst>
                                    <p:cond delay="0"/>
                                  </p:stCondLst>
                                  <p:childTnLst>
                                    <p:set>
                                      <p:cBhvr>
                                        <p:cTn id="29" dur="1" fill="hold">
                                          <p:stCondLst>
                                            <p:cond delay="0"/>
                                          </p:stCondLst>
                                        </p:cTn>
                                        <p:tgtEl>
                                          <p:spTgt spid="2704">
                                            <p:txEl>
                                              <p:pRg st="3" end="3"/>
                                            </p:txEl>
                                          </p:spTgt>
                                        </p:tgtEl>
                                        <p:attrNameLst>
                                          <p:attrName>style.visibility</p:attrName>
                                        </p:attrNameLst>
                                      </p:cBhvr>
                                      <p:to>
                                        <p:strVal val="visible"/>
                                      </p:to>
                                    </p:set>
                                    <p:anim calcmode="lin" valueType="num">
                                      <p:cBhvr>
                                        <p:cTn id="30" dur="500" fill="hold"/>
                                        <p:tgtEl>
                                          <p:spTgt spid="2704">
                                            <p:txEl>
                                              <p:pRg st="3" end="3"/>
                                            </p:txEl>
                                          </p:spTgt>
                                        </p:tgtEl>
                                        <p:attrNameLst>
                                          <p:attrName>ppt_w</p:attrName>
                                        </p:attrNameLst>
                                      </p:cBhvr>
                                      <p:tavLst>
                                        <p:tav tm="0">
                                          <p:val>
                                            <p:fltVal val="0"/>
                                          </p:val>
                                        </p:tav>
                                        <p:tav tm="100000">
                                          <p:val>
                                            <p:strVal val="#ppt_w"/>
                                          </p:val>
                                        </p:tav>
                                      </p:tavLst>
                                    </p:anim>
                                    <p:anim calcmode="lin" valueType="num">
                                      <p:cBhvr>
                                        <p:cTn id="31" dur="500" fill="hold"/>
                                        <p:tgtEl>
                                          <p:spTgt spid="2704">
                                            <p:txEl>
                                              <p:pRg st="3" end="3"/>
                                            </p:txEl>
                                          </p:spTgt>
                                        </p:tgtEl>
                                        <p:attrNameLst>
                                          <p:attrName>ppt_h</p:attrName>
                                        </p:attrNameLst>
                                      </p:cBhvr>
                                      <p:tavLst>
                                        <p:tav tm="0">
                                          <p:val>
                                            <p:fltVal val="0"/>
                                          </p:val>
                                        </p:tav>
                                        <p:tav tm="100000">
                                          <p:val>
                                            <p:strVal val="#ppt_h"/>
                                          </p:val>
                                        </p:tav>
                                      </p:tavLst>
                                    </p:anim>
                                    <p:animEffect transition="in" filter="fade">
                                      <p:cBhvr>
                                        <p:cTn id="32" dur="500"/>
                                        <p:tgtEl>
                                          <p:spTgt spid="2704">
                                            <p:txEl>
                                              <p:pRg st="3" end="3"/>
                                            </p:txEl>
                                          </p:spTgt>
                                        </p:tgtEl>
                                      </p:cBhvr>
                                    </p:animEffect>
                                  </p:childTnLst>
                                </p:cTn>
                              </p:par>
                              <p:par>
                                <p:cTn id="33" presetID="53" presetClass="entr" presetSubtype="16" fill="hold" nodeType="withEffect">
                                  <p:stCondLst>
                                    <p:cond delay="0"/>
                                  </p:stCondLst>
                                  <p:childTnLst>
                                    <p:set>
                                      <p:cBhvr>
                                        <p:cTn id="34" dur="1" fill="hold">
                                          <p:stCondLst>
                                            <p:cond delay="0"/>
                                          </p:stCondLst>
                                        </p:cTn>
                                        <p:tgtEl>
                                          <p:spTgt spid="2704">
                                            <p:txEl>
                                              <p:pRg st="4" end="4"/>
                                            </p:txEl>
                                          </p:spTgt>
                                        </p:tgtEl>
                                        <p:attrNameLst>
                                          <p:attrName>style.visibility</p:attrName>
                                        </p:attrNameLst>
                                      </p:cBhvr>
                                      <p:to>
                                        <p:strVal val="visible"/>
                                      </p:to>
                                    </p:set>
                                    <p:anim calcmode="lin" valueType="num">
                                      <p:cBhvr>
                                        <p:cTn id="35" dur="500" fill="hold"/>
                                        <p:tgtEl>
                                          <p:spTgt spid="2704">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2704">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270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03" grpId="0"/>
    </p:bldLst>
  </p:timing>
</p:sld>
</file>

<file path=ppt/theme/theme1.xml><?xml version="1.0" encoding="utf-8"?>
<a:theme xmlns:a="http://schemas.openxmlformats.org/drawingml/2006/main" name="Data Center Business Plan by Slidesgo">
  <a:themeElements>
    <a:clrScheme name="Simple Light">
      <a:dk1>
        <a:srgbClr val="000000"/>
      </a:dk1>
      <a:lt1>
        <a:srgbClr val="FFFFFF"/>
      </a:lt1>
      <a:dk2>
        <a:srgbClr val="606060"/>
      </a:dk2>
      <a:lt2>
        <a:srgbClr val="151B46"/>
      </a:lt2>
      <a:accent1>
        <a:srgbClr val="2C4ED7"/>
      </a:accent1>
      <a:accent2>
        <a:srgbClr val="8FFFFF"/>
      </a:accent2>
      <a:accent3>
        <a:srgbClr val="95FFAE"/>
      </a:accent3>
      <a:accent4>
        <a:srgbClr val="1D2875"/>
      </a:accent4>
      <a:accent5>
        <a:srgbClr val="FFFFFF"/>
      </a:accent5>
      <a:accent6>
        <a:srgbClr val="FFFFFF"/>
      </a:accent6>
      <a:hlink>
        <a:srgbClr val="8FFFF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TotalTime>
  <Words>553</Words>
  <Application>Microsoft Office PowerPoint</Application>
  <PresentationFormat>On-screen Show (16:9)</PresentationFormat>
  <Paragraphs>49</Paragraphs>
  <Slides>10</Slides>
  <Notes>9</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Data Center Business Plan by Slidesgo</vt:lpstr>
      <vt:lpstr>Outcomes of Implicit Bias in Algorithms</vt:lpstr>
      <vt:lpstr>Social psychologists Mahzarin Banaji and Tony Greenwald originally used the phrase Implicit Bias in 1995. They suggested that implicit connections and judgments played a significant role in shaping social conduct in an influential paper that introduced their theory of implicit social cognition. </vt:lpstr>
      <vt:lpstr>Introduction </vt:lpstr>
      <vt:lpstr>Research Question</vt:lpstr>
      <vt:lpstr>Terminology</vt:lpstr>
      <vt:lpstr>Methodology</vt:lpstr>
      <vt:lpstr>Limitations of Research </vt:lpstr>
      <vt:lpstr>Findings</vt:lpstr>
      <vt:lpstr>Conclusion</vt:lpstr>
      <vt:lpstr>Q&amp;A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Outcomes of Implicit Bias in Algorithms</dc:title>
  <dc:creator>Gwendolyn Wright, Ed.D.</dc:creator>
  <cp:lastModifiedBy>Gwendolyn Wright, Ed.D.</cp:lastModifiedBy>
  <cp:revision>10</cp:revision>
  <dcterms:modified xsi:type="dcterms:W3CDTF">2022-07-25T17:52:38Z</dcterms:modified>
</cp:coreProperties>
</file>