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818399-49BD-27E6-36E0-827E8AF06A5D}" name="Catherine Kiplagat" initials="CK" userId="ogdoVMoCpPE/qZAMTSHuytQfYo6L3yiIxrFQ83LlUaY="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B10691-F0EF-4F59-97CA-A8D711C4F92C}" v="401" dt="2023-07-19T18:01:39.810"/>
    <p1510:client id="{08C9428B-7CA0-417B-A90A-0F1E22B7542A}" v="3" dt="2023-07-20T19:39:40.771"/>
    <p1510:client id="{0D182A27-3A66-4985-8435-7E1CF1509EAB}" v="99" dt="2023-07-20T19:38:34.347"/>
    <p1510:client id="{10B4C1A4-68D7-442E-AE38-83CB1FF5C38E}" v="2" dt="2023-07-24T14:31:39.185"/>
    <p1510:client id="{2A3162EE-94F3-449E-A76A-404C8582D5D0}" v="1103" dt="2023-07-20T18:00:38.013"/>
    <p1510:client id="{3C7B382C-E20F-4625-A697-720B0BD93915}" v="9" dt="2023-07-27T18:14:40.181"/>
    <p1510:client id="{4998A56A-34FD-4FD9-A5DC-AB1896A0FF4C}" v="4" dt="2023-07-29T02:31:18.845"/>
    <p1510:client id="{5137CC47-B60E-420D-B1A4-1ED5828C16BB}" v="69" dt="2023-07-24T19:11:09.904"/>
    <p1510:client id="{5B6E59D6-195C-403E-91BE-923A9C314E5C}" v="126" dt="2023-07-14T17:27:32.581"/>
    <p1510:client id="{64429DF5-60ED-4DBB-934A-0E791FCD0286}" v="29" dt="2023-07-24T19:43:36.215"/>
    <p1510:client id="{6913FA12-6ADA-4DA8-9D04-C2AA674E1952}" v="1" dt="2023-07-24T19:11:42.261"/>
    <p1510:client id="{6FEF3E34-317B-4402-9220-EF53E6C008B4}" v="4" dt="2023-07-19T18:03:37.982"/>
    <p1510:client id="{87A40DCF-BE2C-4CC6-AD68-024C26D02138}" v="9" dt="2023-07-27T14:01:23.382"/>
    <p1510:client id="{8CA08446-E2AF-4549-8C10-C16EFD599E0F}" v="16" dt="2023-07-27T22:04:18.658"/>
    <p1510:client id="{938DB913-EC14-43F2-A853-CFCB928F0997}" v="133" dt="2023-07-27T18:13:30.174"/>
    <p1510:client id="{93CBD61B-339C-43EB-8C7F-8603AFCA06DD}" v="20" dt="2023-07-24T18:02:22.784"/>
    <p1510:client id="{9620986E-CAF5-465B-A1A6-4906A2A756DD}" v="14" dt="2023-07-24T18:59:06.113"/>
    <p1510:client id="{A5390D26-0257-4DB7-A8E2-93B8BB775F69}" v="93" dt="2023-07-27T18:01:39.108"/>
    <p1510:client id="{AD2188AA-9BF8-4645-8787-CCA77FC1E1CD}" v="11" dt="2023-07-25T13:51:22.442"/>
    <p1510:client id="{D8253C14-EC4F-4695-8694-82AF10B4BB21}" v="3" dt="2023-07-24T18:09:35.950"/>
    <p1510:client id="{DCC4615F-1AE7-41D4-A102-4A525DE35221}" v="194" dt="2023-07-27T13:59:30.457"/>
    <p1510:client id="{F4425A88-79B1-407B-BDEF-7CC3DDE793B2}" v="6" dt="2023-07-20T18:02:04.638"/>
    <p1510:client id="{F8514539-9F1F-424A-8C02-29856867F4A9}" v="264" dt="2023-07-27T17:29:15.6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ce thomas" clId="Web-{AD2188AA-9BF8-4645-8787-CCA77FC1E1CD}"/>
    <pc:docChg chg="modSld">
      <pc:chgData name="chance thomas" userId="" providerId="" clId="Web-{AD2188AA-9BF8-4645-8787-CCA77FC1E1CD}" dt="2023-07-25T13:51:22.442" v="9" actId="20577"/>
      <pc:docMkLst>
        <pc:docMk/>
      </pc:docMkLst>
      <pc:sldChg chg="modSp">
        <pc:chgData name="chance thomas" userId="" providerId="" clId="Web-{AD2188AA-9BF8-4645-8787-CCA77FC1E1CD}" dt="2023-07-25T13:51:22.442" v="9" actId="20577"/>
        <pc:sldMkLst>
          <pc:docMk/>
          <pc:sldMk cId="0" sldId="256"/>
        </pc:sldMkLst>
        <pc:spChg chg="mod">
          <ac:chgData name="chance thomas" userId="" providerId="" clId="Web-{AD2188AA-9BF8-4645-8787-CCA77FC1E1CD}" dt="2023-07-25T13:46:37.044" v="5" actId="20577"/>
          <ac:spMkLst>
            <pc:docMk/>
            <pc:sldMk cId="0" sldId="256"/>
            <ac:spMk id="2" creationId="{EE05C7F3-14D7-8978-D2A2-DF4591A9A021}"/>
          </ac:spMkLst>
        </pc:spChg>
        <pc:spChg chg="mod">
          <ac:chgData name="chance thomas" userId="" providerId="" clId="Web-{AD2188AA-9BF8-4645-8787-CCA77FC1E1CD}" dt="2023-07-25T13:51:22.442" v="9" actId="20577"/>
          <ac:spMkLst>
            <pc:docMk/>
            <pc:sldMk cId="0" sldId="256"/>
            <ac:spMk id="11" creationId="{A05DBB7E-4BC1-3FCE-D2FB-757A2859E9BF}"/>
          </ac:spMkLst>
        </pc:spChg>
        <pc:spChg chg="mod">
          <ac:chgData name="chance thomas" userId="" providerId="" clId="Web-{AD2188AA-9BF8-4645-8787-CCA77FC1E1CD}" dt="2023-07-25T13:48:54.501" v="8" actId="20577"/>
          <ac:spMkLst>
            <pc:docMk/>
            <pc:sldMk cId="0" sldId="256"/>
            <ac:spMk id="39" creationId="{00000000-0000-0000-0000-000000000000}"/>
          </ac:spMkLst>
        </pc:spChg>
      </pc:sldChg>
    </pc:docChg>
  </pc:docChgLst>
  <pc:docChgLst>
    <pc:chgData name="Catherine Kiplagat" clId="Web-{08C9428B-7CA0-417B-A90A-0F1E22B7542A}"/>
    <pc:docChg chg="modSld">
      <pc:chgData name="Catherine Kiplagat" userId="" providerId="" clId="Web-{08C9428B-7CA0-417B-A90A-0F1E22B7542A}" dt="2023-07-20T19:39:40.615" v="1" actId="20577"/>
      <pc:docMkLst>
        <pc:docMk/>
      </pc:docMkLst>
      <pc:sldChg chg="modSp">
        <pc:chgData name="Catherine Kiplagat" userId="" providerId="" clId="Web-{08C9428B-7CA0-417B-A90A-0F1E22B7542A}" dt="2023-07-20T19:39:40.615" v="1" actId="20577"/>
        <pc:sldMkLst>
          <pc:docMk/>
          <pc:sldMk cId="0" sldId="256"/>
        </pc:sldMkLst>
        <pc:spChg chg="mod">
          <ac:chgData name="Catherine Kiplagat" userId="" providerId="" clId="Web-{08C9428B-7CA0-417B-A90A-0F1E22B7542A}" dt="2023-07-20T19:39:40.615" v="1" actId="20577"/>
          <ac:spMkLst>
            <pc:docMk/>
            <pc:sldMk cId="0" sldId="256"/>
            <ac:spMk id="37" creationId="{00000000-0000-0000-0000-000000000000}"/>
          </ac:spMkLst>
        </pc:spChg>
      </pc:sldChg>
    </pc:docChg>
  </pc:docChgLst>
  <pc:docChgLst>
    <pc:chgData name="chance thomas" clId="Web-{2A3162EE-94F3-449E-A76A-404C8582D5D0}"/>
    <pc:docChg chg="modSld">
      <pc:chgData name="chance thomas" userId="" providerId="" clId="Web-{2A3162EE-94F3-449E-A76A-404C8582D5D0}" dt="2023-07-20T18:00:38.013" v="1077" actId="14100"/>
      <pc:docMkLst>
        <pc:docMk/>
      </pc:docMkLst>
      <pc:sldChg chg="addSp delSp modSp">
        <pc:chgData name="chance thomas" userId="" providerId="" clId="Web-{2A3162EE-94F3-449E-A76A-404C8582D5D0}" dt="2023-07-20T18:00:38.013" v="1077" actId="14100"/>
        <pc:sldMkLst>
          <pc:docMk/>
          <pc:sldMk cId="0" sldId="256"/>
        </pc:sldMkLst>
        <pc:spChg chg="del">
          <ac:chgData name="chance thomas" userId="" providerId="" clId="Web-{2A3162EE-94F3-449E-A76A-404C8582D5D0}" dt="2023-07-19T18:24:29.554" v="74"/>
          <ac:spMkLst>
            <pc:docMk/>
            <pc:sldMk cId="0" sldId="256"/>
            <ac:spMk id="3" creationId="{88AD1A49-8D6B-5E7F-DF83-ECDFB916E610}"/>
          </ac:spMkLst>
        </pc:spChg>
        <pc:spChg chg="add mod">
          <ac:chgData name="chance thomas" userId="" providerId="" clId="Web-{2A3162EE-94F3-449E-A76A-404C8582D5D0}" dt="2023-07-19T18:36:26.632" v="141" actId="1076"/>
          <ac:spMkLst>
            <pc:docMk/>
            <pc:sldMk cId="0" sldId="256"/>
            <ac:spMk id="4" creationId="{F7C21DF1-A0A4-F4EC-04AE-F447B4D28CF5}"/>
          </ac:spMkLst>
        </pc:spChg>
        <pc:spChg chg="add del mod">
          <ac:chgData name="chance thomas" userId="" providerId="" clId="Web-{2A3162EE-94F3-449E-A76A-404C8582D5D0}" dt="2023-07-20T17:31:26.748" v="980"/>
          <ac:spMkLst>
            <pc:docMk/>
            <pc:sldMk cId="0" sldId="256"/>
            <ac:spMk id="6" creationId="{CF15ABDA-BDB3-2482-AD2B-910F50FCA6F2}"/>
          </ac:spMkLst>
        </pc:spChg>
        <pc:spChg chg="add del mod">
          <ac:chgData name="chance thomas" userId="" providerId="" clId="Web-{2A3162EE-94F3-449E-A76A-404C8582D5D0}" dt="2023-07-19T18:24:52.587" v="77"/>
          <ac:spMkLst>
            <pc:docMk/>
            <pc:sldMk cId="0" sldId="256"/>
            <ac:spMk id="7" creationId="{032B2FB6-70C8-ADAA-B391-B1341EEFABC8}"/>
          </ac:spMkLst>
        </pc:spChg>
        <pc:spChg chg="add del mod ord">
          <ac:chgData name="chance thomas" userId="" providerId="" clId="Web-{2A3162EE-94F3-449E-A76A-404C8582D5D0}" dt="2023-07-20T17:29:03.134" v="976"/>
          <ac:spMkLst>
            <pc:docMk/>
            <pc:sldMk cId="0" sldId="256"/>
            <ac:spMk id="8" creationId="{BCB02ECC-B8AE-AA55-7C59-D25E01CC74C8}"/>
          </ac:spMkLst>
        </pc:spChg>
        <pc:spChg chg="del mod">
          <ac:chgData name="chance thomas" userId="" providerId="" clId="Web-{2A3162EE-94F3-449E-A76A-404C8582D5D0}" dt="2023-07-19T18:22:31.109" v="64"/>
          <ac:spMkLst>
            <pc:docMk/>
            <pc:sldMk cId="0" sldId="256"/>
            <ac:spMk id="9" creationId="{8FE92D3E-35DC-749C-920F-9649B2EB0C26}"/>
          </ac:spMkLst>
        </pc:spChg>
        <pc:spChg chg="add del mod">
          <ac:chgData name="chance thomas" userId="" providerId="" clId="Web-{2A3162EE-94F3-449E-A76A-404C8582D5D0}" dt="2023-07-20T17:33:00.031" v="987"/>
          <ac:spMkLst>
            <pc:docMk/>
            <pc:sldMk cId="0" sldId="256"/>
            <ac:spMk id="9" creationId="{AF3CDAED-92E7-D3CC-FF50-F9F378DFCA60}"/>
          </ac:spMkLst>
        </pc:spChg>
        <pc:spChg chg="add del mod">
          <ac:chgData name="chance thomas" userId="" providerId="" clId="Web-{2A3162EE-94F3-449E-A76A-404C8582D5D0}" dt="2023-07-20T17:29:16.541" v="978"/>
          <ac:spMkLst>
            <pc:docMk/>
            <pc:sldMk cId="0" sldId="256"/>
            <ac:spMk id="10" creationId="{C8CE8AB3-EDBE-27C6-C567-F38846467403}"/>
          </ac:spMkLst>
        </pc:spChg>
        <pc:spChg chg="add mod ord">
          <ac:chgData name="chance thomas" userId="" providerId="" clId="Web-{2A3162EE-94F3-449E-A76A-404C8582D5D0}" dt="2023-07-20T17:37:18.554" v="1029" actId="1076"/>
          <ac:spMkLst>
            <pc:docMk/>
            <pc:sldMk cId="0" sldId="256"/>
            <ac:spMk id="11" creationId="{A05DBB7E-4BC1-3FCE-D2FB-757A2859E9BF}"/>
          </ac:spMkLst>
        </pc:spChg>
        <pc:spChg chg="add mod ord">
          <ac:chgData name="chance thomas" userId="" providerId="" clId="Web-{2A3162EE-94F3-449E-A76A-404C8582D5D0}" dt="2023-07-20T17:33:12.250" v="989" actId="20577"/>
          <ac:spMkLst>
            <pc:docMk/>
            <pc:sldMk cId="0" sldId="256"/>
            <ac:spMk id="12" creationId="{5989F180-DA75-D325-31FA-33E71AA7468C}"/>
          </ac:spMkLst>
        </pc:spChg>
        <pc:spChg chg="mod">
          <ac:chgData name="chance thomas" userId="" providerId="" clId="Web-{2A3162EE-94F3-449E-A76A-404C8582D5D0}" dt="2023-07-20T17:37:02.163" v="1028" actId="1076"/>
          <ac:spMkLst>
            <pc:docMk/>
            <pc:sldMk cId="0" sldId="256"/>
            <ac:spMk id="30" creationId="{00000000-0000-0000-0000-000000000000}"/>
          </ac:spMkLst>
        </pc:spChg>
        <pc:spChg chg="del mod">
          <ac:chgData name="chance thomas" userId="" providerId="" clId="Web-{2A3162EE-94F3-449E-A76A-404C8582D5D0}" dt="2023-07-20T17:31:18.060" v="979"/>
          <ac:spMkLst>
            <pc:docMk/>
            <pc:sldMk cId="0" sldId="256"/>
            <ac:spMk id="31" creationId="{00000000-0000-0000-0000-000000000000}"/>
          </ac:spMkLst>
        </pc:spChg>
        <pc:spChg chg="mod">
          <ac:chgData name="chance thomas" userId="" providerId="" clId="Web-{2A3162EE-94F3-449E-A76A-404C8582D5D0}" dt="2023-07-20T17:32:37.640" v="985" actId="1076"/>
          <ac:spMkLst>
            <pc:docMk/>
            <pc:sldMk cId="0" sldId="256"/>
            <ac:spMk id="32" creationId="{00000000-0000-0000-0000-000000000000}"/>
          </ac:spMkLst>
        </pc:spChg>
        <pc:spChg chg="del mod">
          <ac:chgData name="chance thomas" userId="" providerId="" clId="Web-{2A3162EE-94F3-449E-A76A-404C8582D5D0}" dt="2023-07-20T17:32:52.125" v="986"/>
          <ac:spMkLst>
            <pc:docMk/>
            <pc:sldMk cId="0" sldId="256"/>
            <ac:spMk id="33" creationId="{00000000-0000-0000-0000-000000000000}"/>
          </ac:spMkLst>
        </pc:spChg>
        <pc:spChg chg="mod">
          <ac:chgData name="chance thomas" userId="" providerId="" clId="Web-{2A3162EE-94F3-449E-A76A-404C8582D5D0}" dt="2023-07-20T16:56:20.394" v="747" actId="1076"/>
          <ac:spMkLst>
            <pc:docMk/>
            <pc:sldMk cId="0" sldId="256"/>
            <ac:spMk id="37" creationId="{00000000-0000-0000-0000-000000000000}"/>
          </ac:spMkLst>
        </pc:spChg>
        <pc:spChg chg="mod">
          <ac:chgData name="chance thomas" userId="" providerId="" clId="Web-{2A3162EE-94F3-449E-A76A-404C8582D5D0}" dt="2023-07-20T17:47:49.977" v="1068" actId="14100"/>
          <ac:spMkLst>
            <pc:docMk/>
            <pc:sldMk cId="0" sldId="256"/>
            <ac:spMk id="39" creationId="{00000000-0000-0000-0000-000000000000}"/>
          </ac:spMkLst>
        </pc:spChg>
        <pc:spChg chg="mod">
          <ac:chgData name="chance thomas" userId="" providerId="" clId="Web-{2A3162EE-94F3-449E-A76A-404C8582D5D0}" dt="2023-07-20T16:56:24.051" v="748" actId="1076"/>
          <ac:spMkLst>
            <pc:docMk/>
            <pc:sldMk cId="0" sldId="256"/>
            <ac:spMk id="40" creationId="{00000000-0000-0000-0000-000000000000}"/>
          </ac:spMkLst>
        </pc:spChg>
        <pc:picChg chg="del mod">
          <ac:chgData name="chance thomas" userId="" providerId="" clId="Web-{2A3162EE-94F3-449E-A76A-404C8582D5D0}" dt="2023-07-20T17:29:08.306" v="977"/>
          <ac:picMkLst>
            <pc:docMk/>
            <pc:sldMk cId="0" sldId="256"/>
            <ac:picMk id="2" creationId="{E5E4A13B-91AA-4000-480D-0EE8E23385EC}"/>
          </ac:picMkLst>
        </pc:picChg>
        <pc:picChg chg="mod">
          <ac:chgData name="chance thomas" userId="" providerId="" clId="Web-{2A3162EE-94F3-449E-A76A-404C8582D5D0}" dt="2023-07-19T18:23:18.940" v="71" actId="1076"/>
          <ac:picMkLst>
            <pc:docMk/>
            <pc:sldMk cId="0" sldId="256"/>
            <ac:picMk id="5" creationId="{80987DE1-517C-E8F8-80B6-0900578700C3}"/>
          </ac:picMkLst>
        </pc:picChg>
        <pc:picChg chg="add mod">
          <ac:chgData name="chance thomas" userId="" providerId="" clId="Web-{2A3162EE-94F3-449E-A76A-404C8582D5D0}" dt="2023-07-20T17:52:32.969" v="1075" actId="1076"/>
          <ac:picMkLst>
            <pc:docMk/>
            <pc:sldMk cId="0" sldId="256"/>
            <ac:picMk id="13" creationId="{C0FAF234-8337-F811-6BD0-71F1D9125CD7}"/>
          </ac:picMkLst>
        </pc:picChg>
        <pc:picChg chg="add mod">
          <ac:chgData name="chance thomas" userId="" providerId="" clId="Web-{2A3162EE-94F3-449E-A76A-404C8582D5D0}" dt="2023-07-20T18:00:38.013" v="1077" actId="14100"/>
          <ac:picMkLst>
            <pc:docMk/>
            <pc:sldMk cId="0" sldId="256"/>
            <ac:picMk id="14" creationId="{2A9BB9BC-6AB1-1378-D36A-E574B5C787E3}"/>
          </ac:picMkLst>
        </pc:picChg>
      </pc:sldChg>
    </pc:docChg>
  </pc:docChgLst>
  <pc:docChgLst>
    <pc:chgData name="Kennedy Ruff" userId="iqXslASL88CWRUcevsKgZFB2Ox4Ie4tR2fCB21cFXb4=" providerId="None" clId="Web-{5B6E59D6-195C-403E-91BE-923A9C314E5C}"/>
    <pc:docChg chg="modSld">
      <pc:chgData name="Kennedy Ruff" userId="iqXslASL88CWRUcevsKgZFB2Ox4Ie4tR2fCB21cFXb4=" providerId="None" clId="Web-{5B6E59D6-195C-403E-91BE-923A9C314E5C}" dt="2023-07-14T17:27:05.565" v="96" actId="20577"/>
      <pc:docMkLst>
        <pc:docMk/>
      </pc:docMkLst>
      <pc:sldChg chg="addSp delSp modSp">
        <pc:chgData name="Kennedy Ruff" userId="iqXslASL88CWRUcevsKgZFB2Ox4Ie4tR2fCB21cFXb4=" providerId="None" clId="Web-{5B6E59D6-195C-403E-91BE-923A9C314E5C}" dt="2023-07-14T17:27:05.565" v="96" actId="20577"/>
        <pc:sldMkLst>
          <pc:docMk/>
          <pc:sldMk cId="0" sldId="256"/>
        </pc:sldMkLst>
        <pc:spChg chg="add del mod">
          <ac:chgData name="Kennedy Ruff" userId="iqXslASL88CWRUcevsKgZFB2Ox4Ie4tR2fCB21cFXb4=" providerId="None" clId="Web-{5B6E59D6-195C-403E-91BE-923A9C314E5C}" dt="2023-07-14T13:44:23.004" v="92"/>
          <ac:spMkLst>
            <pc:docMk/>
            <pc:sldMk cId="0" sldId="256"/>
            <ac:spMk id="3" creationId="{538E6C22-3BC4-31B9-A784-406AAA5478F8}"/>
          </ac:spMkLst>
        </pc:spChg>
        <pc:spChg chg="mod">
          <ac:chgData name="Kennedy Ruff" userId="iqXslASL88CWRUcevsKgZFB2Ox4Ie4tR2fCB21cFXb4=" providerId="None" clId="Web-{5B6E59D6-195C-403E-91BE-923A9C314E5C}" dt="2023-07-14T13:36:11.850" v="21" actId="20577"/>
          <ac:spMkLst>
            <pc:docMk/>
            <pc:sldMk cId="0" sldId="256"/>
            <ac:spMk id="29" creationId="{00000000-0000-0000-0000-000000000000}"/>
          </ac:spMkLst>
        </pc:spChg>
        <pc:spChg chg="mod">
          <ac:chgData name="Kennedy Ruff" userId="iqXslASL88CWRUcevsKgZFB2Ox4Ie4tR2fCB21cFXb4=" providerId="None" clId="Web-{5B6E59D6-195C-403E-91BE-923A9C314E5C}" dt="2023-07-14T17:27:05.565" v="96" actId="20577"/>
          <ac:spMkLst>
            <pc:docMk/>
            <pc:sldMk cId="0" sldId="256"/>
            <ac:spMk id="30" creationId="{00000000-0000-0000-0000-000000000000}"/>
          </ac:spMkLst>
        </pc:spChg>
        <pc:spChg chg="mod">
          <ac:chgData name="Kennedy Ruff" userId="iqXslASL88CWRUcevsKgZFB2Ox4Ie4tR2fCB21cFXb4=" providerId="None" clId="Web-{5B6E59D6-195C-403E-91BE-923A9C314E5C}" dt="2023-07-14T13:44:10.660" v="87" actId="20577"/>
          <ac:spMkLst>
            <pc:docMk/>
            <pc:sldMk cId="0" sldId="256"/>
            <ac:spMk id="31" creationId="{00000000-0000-0000-0000-000000000000}"/>
          </ac:spMkLst>
        </pc:spChg>
        <pc:spChg chg="mod">
          <ac:chgData name="Kennedy Ruff" userId="iqXslASL88CWRUcevsKgZFB2Ox4Ie4tR2fCB21cFXb4=" providerId="None" clId="Web-{5B6E59D6-195C-403E-91BE-923A9C314E5C}" dt="2023-07-14T13:36:35.272" v="27" actId="20577"/>
          <ac:spMkLst>
            <pc:docMk/>
            <pc:sldMk cId="0" sldId="256"/>
            <ac:spMk id="32" creationId="{00000000-0000-0000-0000-000000000000}"/>
          </ac:spMkLst>
        </pc:spChg>
        <pc:spChg chg="mod">
          <ac:chgData name="Kennedy Ruff" userId="iqXslASL88CWRUcevsKgZFB2Ox4Ie4tR2fCB21cFXb4=" providerId="None" clId="Web-{5B6E59D6-195C-403E-91BE-923A9C314E5C}" dt="2023-07-14T13:51:34.375" v="94" actId="20577"/>
          <ac:spMkLst>
            <pc:docMk/>
            <pc:sldMk cId="0" sldId="256"/>
            <ac:spMk id="33" creationId="{00000000-0000-0000-0000-000000000000}"/>
          </ac:spMkLst>
        </pc:spChg>
        <pc:spChg chg="del mod">
          <ac:chgData name="Kennedy Ruff" userId="iqXslASL88CWRUcevsKgZFB2Ox4Ie4tR2fCB21cFXb4=" providerId="None" clId="Web-{5B6E59D6-195C-403E-91BE-923A9C314E5C}" dt="2023-07-14T13:44:13.801" v="89"/>
          <ac:spMkLst>
            <pc:docMk/>
            <pc:sldMk cId="0" sldId="256"/>
            <ac:spMk id="34" creationId="{00000000-0000-0000-0000-000000000000}"/>
          </ac:spMkLst>
        </pc:spChg>
        <pc:spChg chg="del">
          <ac:chgData name="Kennedy Ruff" userId="iqXslASL88CWRUcevsKgZFB2Ox4Ie4tR2fCB21cFXb4=" providerId="None" clId="Web-{5B6E59D6-195C-403E-91BE-923A9C314E5C}" dt="2023-07-14T13:44:16.785" v="90"/>
          <ac:spMkLst>
            <pc:docMk/>
            <pc:sldMk cId="0" sldId="256"/>
            <ac:spMk id="35" creationId="{00000000-0000-0000-0000-000000000000}"/>
          </ac:spMkLst>
        </pc:spChg>
        <pc:spChg chg="mod">
          <ac:chgData name="Kennedy Ruff" userId="iqXslASL88CWRUcevsKgZFB2Ox4Ie4tR2fCB21cFXb4=" providerId="None" clId="Web-{5B6E59D6-195C-403E-91BE-923A9C314E5C}" dt="2023-07-14T13:37:09.805" v="52" actId="20577"/>
          <ac:spMkLst>
            <pc:docMk/>
            <pc:sldMk cId="0" sldId="256"/>
            <ac:spMk id="36" creationId="{00000000-0000-0000-0000-000000000000}"/>
          </ac:spMkLst>
        </pc:spChg>
        <pc:spChg chg="mod">
          <ac:chgData name="Kennedy Ruff" userId="iqXslASL88CWRUcevsKgZFB2Ox4Ie4tR2fCB21cFXb4=" providerId="None" clId="Web-{5B6E59D6-195C-403E-91BE-923A9C314E5C}" dt="2023-07-14T13:37:33.758" v="58" actId="20577"/>
          <ac:spMkLst>
            <pc:docMk/>
            <pc:sldMk cId="0" sldId="256"/>
            <ac:spMk id="40" creationId="{00000000-0000-0000-0000-000000000000}"/>
          </ac:spMkLst>
        </pc:spChg>
      </pc:sldChg>
    </pc:docChg>
  </pc:docChgLst>
  <pc:docChgLst>
    <pc:chgData name="chance thomas" userId="95ldkXMsQIDaH3MXN0VW5t598iK9cLVF/BkZC/t+hc0=" providerId="None" clId="Web-{07B10691-F0EF-4F59-97CA-A8D711C4F92C}"/>
    <pc:docChg chg="modSld">
      <pc:chgData name="chance thomas" userId="95ldkXMsQIDaH3MXN0VW5t598iK9cLVF/BkZC/t+hc0=" providerId="None" clId="Web-{07B10691-F0EF-4F59-97CA-A8D711C4F92C}" dt="2023-07-18T19:21:28.144" v="269"/>
      <pc:docMkLst>
        <pc:docMk/>
      </pc:docMkLst>
      <pc:sldChg chg="addSp delSp modSp">
        <pc:chgData name="chance thomas" userId="95ldkXMsQIDaH3MXN0VW5t598iK9cLVF/BkZC/t+hc0=" providerId="None" clId="Web-{07B10691-F0EF-4F59-97CA-A8D711C4F92C}" dt="2023-07-18T19:21:28.144" v="269"/>
        <pc:sldMkLst>
          <pc:docMk/>
          <pc:sldMk cId="0" sldId="256"/>
        </pc:sldMkLst>
        <pc:spChg chg="add mod">
          <ac:chgData name="chance thomas" userId="95ldkXMsQIDaH3MXN0VW5t598iK9cLVF/BkZC/t+hc0=" providerId="None" clId="Web-{07B10691-F0EF-4F59-97CA-A8D711C4F92C}" dt="2023-07-18T18:41:34.623" v="239" actId="1076"/>
          <ac:spMkLst>
            <pc:docMk/>
            <pc:sldMk cId="0" sldId="256"/>
            <ac:spMk id="3" creationId="{88AD1A49-8D6B-5E7F-DF83-ECDFB916E610}"/>
          </ac:spMkLst>
        </pc:spChg>
        <pc:spChg chg="add del mod">
          <ac:chgData name="chance thomas" userId="95ldkXMsQIDaH3MXN0VW5t598iK9cLVF/BkZC/t+hc0=" providerId="None" clId="Web-{07B10691-F0EF-4F59-97CA-A8D711C4F92C}" dt="2023-07-18T18:42:20.890" v="240"/>
          <ac:spMkLst>
            <pc:docMk/>
            <pc:sldMk cId="0" sldId="256"/>
            <ac:spMk id="5" creationId="{C2F615CA-AA55-317A-DD4E-82624076B6E6}"/>
          </ac:spMkLst>
        </pc:spChg>
        <pc:spChg chg="add del">
          <ac:chgData name="chance thomas" userId="95ldkXMsQIDaH3MXN0VW5t598iK9cLVF/BkZC/t+hc0=" providerId="None" clId="Web-{07B10691-F0EF-4F59-97CA-A8D711C4F92C}" dt="2023-07-18T18:42:32.813" v="242"/>
          <ac:spMkLst>
            <pc:docMk/>
            <pc:sldMk cId="0" sldId="256"/>
            <ac:spMk id="7" creationId="{B460CD85-57CE-7FA2-90A1-224FBDE3FB49}"/>
          </ac:spMkLst>
        </pc:spChg>
        <pc:spChg chg="add del">
          <ac:chgData name="chance thomas" userId="95ldkXMsQIDaH3MXN0VW5t598iK9cLVF/BkZC/t+hc0=" providerId="None" clId="Web-{07B10691-F0EF-4F59-97CA-A8D711C4F92C}" dt="2023-07-18T18:42:49.954" v="244"/>
          <ac:spMkLst>
            <pc:docMk/>
            <pc:sldMk cId="0" sldId="256"/>
            <ac:spMk id="9" creationId="{45A19ACD-6C5A-99E1-5055-BAB271454649}"/>
          </ac:spMkLst>
        </pc:spChg>
        <pc:spChg chg="mod">
          <ac:chgData name="chance thomas" userId="95ldkXMsQIDaH3MXN0VW5t598iK9cLVF/BkZC/t+hc0=" providerId="None" clId="Web-{07B10691-F0EF-4F59-97CA-A8D711C4F92C}" dt="2023-07-18T18:34:27.388" v="193" actId="20577"/>
          <ac:spMkLst>
            <pc:docMk/>
            <pc:sldMk cId="0" sldId="256"/>
            <ac:spMk id="29" creationId="{00000000-0000-0000-0000-000000000000}"/>
          </ac:spMkLst>
        </pc:spChg>
        <pc:spChg chg="mod">
          <ac:chgData name="chance thomas" userId="95ldkXMsQIDaH3MXN0VW5t598iK9cLVF/BkZC/t+hc0=" providerId="None" clId="Web-{07B10691-F0EF-4F59-97CA-A8D711C4F92C}" dt="2023-07-18T18:41:06.106" v="236" actId="20577"/>
          <ac:spMkLst>
            <pc:docMk/>
            <pc:sldMk cId="0" sldId="256"/>
            <ac:spMk id="30" creationId="{00000000-0000-0000-0000-000000000000}"/>
          </ac:spMkLst>
        </pc:spChg>
        <pc:spChg chg="mod">
          <ac:chgData name="chance thomas" userId="95ldkXMsQIDaH3MXN0VW5t598iK9cLVF/BkZC/t+hc0=" providerId="None" clId="Web-{07B10691-F0EF-4F59-97CA-A8D711C4F92C}" dt="2023-07-18T18:41:25.982" v="238" actId="1076"/>
          <ac:spMkLst>
            <pc:docMk/>
            <pc:sldMk cId="0" sldId="256"/>
            <ac:spMk id="31" creationId="{00000000-0000-0000-0000-000000000000}"/>
          </ac:spMkLst>
        </pc:spChg>
        <pc:spChg chg="mod">
          <ac:chgData name="chance thomas" userId="95ldkXMsQIDaH3MXN0VW5t598iK9cLVF/BkZC/t+hc0=" providerId="None" clId="Web-{07B10691-F0EF-4F59-97CA-A8D711C4F92C}" dt="2023-07-18T18:20:53.216" v="73" actId="1076"/>
          <ac:spMkLst>
            <pc:docMk/>
            <pc:sldMk cId="0" sldId="256"/>
            <ac:spMk id="32" creationId="{00000000-0000-0000-0000-000000000000}"/>
          </ac:spMkLst>
        </pc:spChg>
        <pc:spChg chg="mod">
          <ac:chgData name="chance thomas" userId="95ldkXMsQIDaH3MXN0VW5t598iK9cLVF/BkZC/t+hc0=" providerId="None" clId="Web-{07B10691-F0EF-4F59-97CA-A8D711C4F92C}" dt="2023-07-18T18:25:35.149" v="81" actId="1076"/>
          <ac:spMkLst>
            <pc:docMk/>
            <pc:sldMk cId="0" sldId="256"/>
            <ac:spMk id="33" creationId="{00000000-0000-0000-0000-000000000000}"/>
          </ac:spMkLst>
        </pc:spChg>
        <pc:spChg chg="del">
          <ac:chgData name="chance thomas" userId="95ldkXMsQIDaH3MXN0VW5t598iK9cLVF/BkZC/t+hc0=" providerId="None" clId="Web-{07B10691-F0EF-4F59-97CA-A8D711C4F92C}" dt="2023-07-18T18:46:52.307" v="247"/>
          <ac:spMkLst>
            <pc:docMk/>
            <pc:sldMk cId="0" sldId="256"/>
            <ac:spMk id="41" creationId="{00000000-0000-0000-0000-000000000000}"/>
          </ac:spMkLst>
        </pc:spChg>
        <pc:spChg chg="mod">
          <ac:chgData name="chance thomas" userId="95ldkXMsQIDaH3MXN0VW5t598iK9cLVF/BkZC/t+hc0=" providerId="None" clId="Web-{07B10691-F0EF-4F59-97CA-A8D711C4F92C}" dt="2023-07-18T18:51:38.599" v="267" actId="20577"/>
          <ac:spMkLst>
            <pc:docMk/>
            <pc:sldMk cId="0" sldId="256"/>
            <ac:spMk id="42" creationId="{00000000-0000-0000-0000-000000000000}"/>
          </ac:spMkLst>
        </pc:spChg>
        <pc:picChg chg="add mod">
          <ac:chgData name="chance thomas" userId="95ldkXMsQIDaH3MXN0VW5t598iK9cLVF/BkZC/t+hc0=" providerId="None" clId="Web-{07B10691-F0EF-4F59-97CA-A8D711C4F92C}" dt="2023-07-18T19:21:28.144" v="269"/>
          <ac:picMkLst>
            <pc:docMk/>
            <pc:sldMk cId="0" sldId="256"/>
            <ac:picMk id="2" creationId="{E5E4A13B-91AA-4000-480D-0EE8E23385EC}"/>
          </ac:picMkLst>
        </pc:picChg>
        <pc:picChg chg="add del mod">
          <ac:chgData name="chance thomas" userId="95ldkXMsQIDaH3MXN0VW5t598iK9cLVF/BkZC/t+hc0=" providerId="None" clId="Web-{07B10691-F0EF-4F59-97CA-A8D711C4F92C}" dt="2023-07-18T18:47:11.464" v="251"/>
          <ac:picMkLst>
            <pc:docMk/>
            <pc:sldMk cId="0" sldId="256"/>
            <ac:picMk id="10" creationId="{53F283A1-0F10-CBCE-7BCE-4BF6442A2C6B}"/>
          </ac:picMkLst>
        </pc:picChg>
        <pc:picChg chg="add del mod">
          <ac:chgData name="chance thomas" userId="95ldkXMsQIDaH3MXN0VW5t598iK9cLVF/BkZC/t+hc0=" providerId="None" clId="Web-{07B10691-F0EF-4F59-97CA-A8D711C4F92C}" dt="2023-07-18T18:47:52.685" v="256"/>
          <ac:picMkLst>
            <pc:docMk/>
            <pc:sldMk cId="0" sldId="256"/>
            <ac:picMk id="11" creationId="{5F9FAEE8-EAA7-9FCB-B6CD-3956BEDAABAD}"/>
          </ac:picMkLst>
        </pc:picChg>
        <pc:picChg chg="add del mod">
          <ac:chgData name="chance thomas" userId="95ldkXMsQIDaH3MXN0VW5t598iK9cLVF/BkZC/t+hc0=" providerId="None" clId="Web-{07B10691-F0EF-4F59-97CA-A8D711C4F92C}" dt="2023-07-18T19:21:24.456" v="268"/>
          <ac:picMkLst>
            <pc:docMk/>
            <pc:sldMk cId="0" sldId="256"/>
            <ac:picMk id="12" creationId="{9E7A5507-440A-FE3D-2EA5-BB7A54B7C3FA}"/>
          </ac:picMkLst>
        </pc:picChg>
        <pc:picChg chg="del">
          <ac:chgData name="chance thomas" userId="95ldkXMsQIDaH3MXN0VW5t598iK9cLVF/BkZC/t+hc0=" providerId="None" clId="Web-{07B10691-F0EF-4F59-97CA-A8D711C4F92C}" dt="2023-07-18T18:36:05.298" v="208"/>
          <ac:picMkLst>
            <pc:docMk/>
            <pc:sldMk cId="0" sldId="256"/>
            <ac:picMk id="44" creationId="{00000000-0000-0000-0000-000000000000}"/>
          </ac:picMkLst>
        </pc:picChg>
      </pc:sldChg>
    </pc:docChg>
  </pc:docChgLst>
  <pc:docChgLst>
    <pc:chgData name="chance thomas" clId="Web-{07B10691-F0EF-4F59-97CA-A8D711C4F92C}"/>
    <pc:docChg chg="modSld">
      <pc:chgData name="chance thomas" userId="" providerId="" clId="Web-{07B10691-F0EF-4F59-97CA-A8D711C4F92C}" dt="2023-07-19T18:01:37.263" v="111" actId="20577"/>
      <pc:docMkLst>
        <pc:docMk/>
      </pc:docMkLst>
      <pc:sldChg chg="addSp delSp modSp mod modShow">
        <pc:chgData name="chance thomas" userId="" providerId="" clId="Web-{07B10691-F0EF-4F59-97CA-A8D711C4F92C}" dt="2023-07-19T18:01:37.263" v="111" actId="20577"/>
        <pc:sldMkLst>
          <pc:docMk/>
          <pc:sldMk cId="0" sldId="256"/>
        </pc:sldMkLst>
        <pc:spChg chg="add del mod">
          <ac:chgData name="chance thomas" userId="" providerId="" clId="Web-{07B10691-F0EF-4F59-97CA-A8D711C4F92C}" dt="2023-07-18T19:48:59.437" v="92"/>
          <ac:spMkLst>
            <pc:docMk/>
            <pc:sldMk cId="0" sldId="256"/>
            <ac:spMk id="7" creationId="{C9C6335C-15DB-030A-4A84-24799C2E3C66}"/>
          </ac:spMkLst>
        </pc:spChg>
        <pc:spChg chg="add mod">
          <ac:chgData name="chance thomas" userId="" providerId="" clId="Web-{07B10691-F0EF-4F59-97CA-A8D711C4F92C}" dt="2023-07-19T18:01:37.263" v="111" actId="20577"/>
          <ac:spMkLst>
            <pc:docMk/>
            <pc:sldMk cId="0" sldId="256"/>
            <ac:spMk id="9" creationId="{8FE92D3E-35DC-749C-920F-9649B2EB0C26}"/>
          </ac:spMkLst>
        </pc:spChg>
        <pc:spChg chg="add del mod">
          <ac:chgData name="chance thomas" userId="" providerId="" clId="Web-{07B10691-F0EF-4F59-97CA-A8D711C4F92C}" dt="2023-07-18T19:49:16.156" v="98" actId="20577"/>
          <ac:spMkLst>
            <pc:docMk/>
            <pc:sldMk cId="0" sldId="256"/>
            <ac:spMk id="37" creationId="{00000000-0000-0000-0000-000000000000}"/>
          </ac:spMkLst>
        </pc:spChg>
        <pc:spChg chg="del">
          <ac:chgData name="chance thomas" userId="" providerId="" clId="Web-{07B10691-F0EF-4F59-97CA-A8D711C4F92C}" dt="2023-07-18T19:25:29.921" v="15"/>
          <ac:spMkLst>
            <pc:docMk/>
            <pc:sldMk cId="0" sldId="256"/>
            <ac:spMk id="42" creationId="{00000000-0000-0000-0000-000000000000}"/>
          </ac:spMkLst>
        </pc:spChg>
        <pc:spChg chg="del">
          <ac:chgData name="chance thomas" userId="" providerId="" clId="Web-{07B10691-F0EF-4F59-97CA-A8D711C4F92C}" dt="2023-07-18T19:25:41.405" v="17"/>
          <ac:spMkLst>
            <pc:docMk/>
            <pc:sldMk cId="0" sldId="256"/>
            <ac:spMk id="43" creationId="{00000000-0000-0000-0000-000000000000}"/>
          </ac:spMkLst>
        </pc:spChg>
        <pc:picChg chg="mod">
          <ac:chgData name="chance thomas" userId="" providerId="" clId="Web-{07B10691-F0EF-4F59-97CA-A8D711C4F92C}" dt="2023-07-18T19:26:13.641" v="22" actId="1076"/>
          <ac:picMkLst>
            <pc:docMk/>
            <pc:sldMk cId="0" sldId="256"/>
            <ac:picMk id="2" creationId="{E5E4A13B-91AA-4000-480D-0EE8E23385EC}"/>
          </ac:picMkLst>
        </pc:picChg>
        <pc:picChg chg="add del mod">
          <ac:chgData name="chance thomas" userId="" providerId="" clId="Web-{07B10691-F0EF-4F59-97CA-A8D711C4F92C}" dt="2023-07-18T19:23:42.228" v="2"/>
          <ac:picMkLst>
            <pc:docMk/>
            <pc:sldMk cId="0" sldId="256"/>
            <ac:picMk id="4" creationId="{CF46415A-C480-82A8-B098-491880D496B7}"/>
          </ac:picMkLst>
        </pc:picChg>
        <pc:picChg chg="add mod">
          <ac:chgData name="chance thomas" userId="" providerId="" clId="Web-{07B10691-F0EF-4F59-97CA-A8D711C4F92C}" dt="2023-07-18T19:26:19.579" v="23" actId="14100"/>
          <ac:picMkLst>
            <pc:docMk/>
            <pc:sldMk cId="0" sldId="256"/>
            <ac:picMk id="5" creationId="{80987DE1-517C-E8F8-80B6-0900578700C3}"/>
          </ac:picMkLst>
        </pc:picChg>
      </pc:sldChg>
    </pc:docChg>
  </pc:docChgLst>
  <pc:docChgLst>
    <pc:chgData name="chance thomas" clId="Web-{0D182A27-3A66-4985-8435-7E1CF1509EAB}"/>
    <pc:docChg chg="modSld">
      <pc:chgData name="chance thomas" userId="" providerId="" clId="Web-{0D182A27-3A66-4985-8435-7E1CF1509EAB}" dt="2023-07-20T19:37:14.845" v="93" actId="1076"/>
      <pc:docMkLst>
        <pc:docMk/>
      </pc:docMkLst>
      <pc:sldChg chg="addSp delSp modSp">
        <pc:chgData name="chance thomas" userId="" providerId="" clId="Web-{0D182A27-3A66-4985-8435-7E1CF1509EAB}" dt="2023-07-20T19:37:14.845" v="93" actId="1076"/>
        <pc:sldMkLst>
          <pc:docMk/>
          <pc:sldMk cId="0" sldId="256"/>
        </pc:sldMkLst>
        <pc:spChg chg="add mod">
          <ac:chgData name="chance thomas" userId="" providerId="" clId="Web-{0D182A27-3A66-4985-8435-7E1CF1509EAB}" dt="2023-07-20T18:55:00.729" v="30" actId="20577"/>
          <ac:spMkLst>
            <pc:docMk/>
            <pc:sldMk cId="0" sldId="256"/>
            <ac:spMk id="2" creationId="{EE05C7F3-14D7-8978-D2A2-DF4591A9A021}"/>
          </ac:spMkLst>
        </pc:spChg>
        <pc:spChg chg="add mod">
          <ac:chgData name="chance thomas" userId="" providerId="" clId="Web-{0D182A27-3A66-4985-8435-7E1CF1509EAB}" dt="2023-07-20T19:37:14.845" v="93" actId="1076"/>
          <ac:spMkLst>
            <pc:docMk/>
            <pc:sldMk cId="0" sldId="256"/>
            <ac:spMk id="3" creationId="{744CE9C8-35FE-8103-A55B-4067ABF746D3}"/>
          </ac:spMkLst>
        </pc:spChg>
        <pc:spChg chg="mod">
          <ac:chgData name="chance thomas" userId="" providerId="" clId="Web-{0D182A27-3A66-4985-8435-7E1CF1509EAB}" dt="2023-07-20T19:05:36.386" v="44" actId="1076"/>
          <ac:spMkLst>
            <pc:docMk/>
            <pc:sldMk cId="0" sldId="256"/>
            <ac:spMk id="4" creationId="{F7C21DF1-A0A4-F4EC-04AE-F447B4D28CF5}"/>
          </ac:spMkLst>
        </pc:spChg>
        <pc:spChg chg="mod">
          <ac:chgData name="chance thomas" userId="" providerId="" clId="Web-{0D182A27-3A66-4985-8435-7E1CF1509EAB}" dt="2023-07-20T18:16:44.544" v="0" actId="14100"/>
          <ac:spMkLst>
            <pc:docMk/>
            <pc:sldMk cId="0" sldId="256"/>
            <ac:spMk id="11" creationId="{A05DBB7E-4BC1-3FCE-D2FB-757A2859E9BF}"/>
          </ac:spMkLst>
        </pc:spChg>
        <pc:spChg chg="del mod">
          <ac:chgData name="chance thomas" userId="" providerId="" clId="Web-{0D182A27-3A66-4985-8435-7E1CF1509EAB}" dt="2023-07-20T18:18:09.857" v="5"/>
          <ac:spMkLst>
            <pc:docMk/>
            <pc:sldMk cId="0" sldId="256"/>
            <ac:spMk id="12" creationId="{5989F180-DA75-D325-31FA-33E71AA7468C}"/>
          </ac:spMkLst>
        </pc:spChg>
        <pc:spChg chg="mod">
          <ac:chgData name="chance thomas" userId="" providerId="" clId="Web-{0D182A27-3A66-4985-8435-7E1CF1509EAB}" dt="2023-07-20T19:36:47.313" v="86" actId="20577"/>
          <ac:spMkLst>
            <pc:docMk/>
            <pc:sldMk cId="0" sldId="256"/>
            <ac:spMk id="29" creationId="{00000000-0000-0000-0000-000000000000}"/>
          </ac:spMkLst>
        </pc:spChg>
        <pc:picChg chg="add mod">
          <ac:chgData name="chance thomas" userId="" providerId="" clId="Web-{0D182A27-3A66-4985-8435-7E1CF1509EAB}" dt="2023-07-20T19:37:07.704" v="92" actId="14100"/>
          <ac:picMkLst>
            <pc:docMk/>
            <pc:sldMk cId="0" sldId="256"/>
            <ac:picMk id="6" creationId="{56E9E4EA-CAB9-5EA0-32E0-BF72CDE28588}"/>
          </ac:picMkLst>
        </pc:picChg>
        <pc:picChg chg="add del mod">
          <ac:chgData name="chance thomas" userId="" providerId="" clId="Web-{0D182A27-3A66-4985-8435-7E1CF1509EAB}" dt="2023-07-20T19:05:18.542" v="40"/>
          <ac:picMkLst>
            <pc:docMk/>
            <pc:sldMk cId="0" sldId="256"/>
            <ac:picMk id="6" creationId="{CB4E8C6A-B5B7-3C7E-5312-B77E5E8B6451}"/>
          </ac:picMkLst>
        </pc:picChg>
        <pc:picChg chg="add del mod">
          <ac:chgData name="chance thomas" userId="" providerId="" clId="Web-{0D182A27-3A66-4985-8435-7E1CF1509EAB}" dt="2023-07-20T19:36:48.251" v="87"/>
          <ac:picMkLst>
            <pc:docMk/>
            <pc:sldMk cId="0" sldId="256"/>
            <ac:picMk id="7" creationId="{85293D2D-C6D4-4A9A-582D-BB0BE7594078}"/>
          </ac:picMkLst>
        </pc:picChg>
        <pc:picChg chg="del">
          <ac:chgData name="chance thomas" userId="" providerId="" clId="Web-{0D182A27-3A66-4985-8435-7E1CF1509EAB}" dt="2023-07-20T19:00:22.581" v="32"/>
          <ac:picMkLst>
            <pc:docMk/>
            <pc:sldMk cId="0" sldId="256"/>
            <ac:picMk id="14" creationId="{2A9BB9BC-6AB1-1378-D36A-E574B5C787E3}"/>
          </ac:picMkLst>
        </pc:picChg>
      </pc:sldChg>
    </pc:docChg>
  </pc:docChgLst>
  <pc:docChgLst>
    <pc:chgData name="chance thomas" clId="Web-{4998A56A-34FD-4FD9-A5DC-AB1896A0FF4C}"/>
    <pc:docChg chg="modSld">
      <pc:chgData name="chance thomas" userId="" providerId="" clId="Web-{4998A56A-34FD-4FD9-A5DC-AB1896A0FF4C}" dt="2023-07-29T02:31:18.845" v="9" actId="14100"/>
      <pc:docMkLst>
        <pc:docMk/>
      </pc:docMkLst>
      <pc:sldChg chg="modSp modCm">
        <pc:chgData name="chance thomas" userId="" providerId="" clId="Web-{4998A56A-34FD-4FD9-A5DC-AB1896A0FF4C}" dt="2023-07-29T02:31:18.845" v="9" actId="14100"/>
        <pc:sldMkLst>
          <pc:docMk/>
          <pc:sldMk cId="0" sldId="256"/>
        </pc:sldMkLst>
        <pc:spChg chg="mod">
          <ac:chgData name="chance thomas" userId="" providerId="" clId="Web-{4998A56A-34FD-4FD9-A5DC-AB1896A0FF4C}" dt="2023-07-28T17:59:29.385" v="7" actId="20577"/>
          <ac:spMkLst>
            <pc:docMk/>
            <pc:sldMk cId="0" sldId="256"/>
            <ac:spMk id="39" creationId="{00000000-0000-0000-0000-000000000000}"/>
          </ac:spMkLst>
        </pc:spChg>
        <pc:picChg chg="mod">
          <ac:chgData name="chance thomas" userId="" providerId="" clId="Web-{4998A56A-34FD-4FD9-A5DC-AB1896A0FF4C}" dt="2023-07-29T02:31:18.845" v="9" actId="14100"/>
          <ac:picMkLst>
            <pc:docMk/>
            <pc:sldMk cId="0" sldId="256"/>
            <ac:picMk id="6" creationId="{56E9E4EA-CAB9-5EA0-32E0-BF72CDE28588}"/>
          </ac:picMkLst>
        </pc:picChg>
        <pc:extLst>
          <p:ext xmlns:p="http://schemas.openxmlformats.org/presentationml/2006/main" uri="{D6D511B9-2390-475A-947B-AFAB55BFBCF1}">
            <pc226:cmChg xmlns:pc226="http://schemas.microsoft.com/office/powerpoint/2022/06/main/command" chg="mod">
              <pc226:chgData name="chance thomas" userId="" providerId="" clId="Web-{4998A56A-34FD-4FD9-A5DC-AB1896A0FF4C}" dt="2023-07-28T17:59:28.135" v="6" actId="20577"/>
              <pc2:cmMkLst xmlns:pc2="http://schemas.microsoft.com/office/powerpoint/2019/9/main/command">
                <pc:docMk/>
                <pc:sldMk cId="0" sldId="256"/>
                <pc2:cmMk id="{874A0F96-3EF1-4E21-A975-788FEF00678A}"/>
              </pc2:cmMkLst>
            </pc226:cmChg>
          </p:ext>
        </pc:extLst>
      </pc:sldChg>
    </pc:docChg>
  </pc:docChgLst>
  <pc:docChgLst>
    <pc:chgData name="Catherine Kiplagat" clId="Web-{A5390D26-0257-4DB7-A8E2-93B8BB775F69}"/>
    <pc:docChg chg="mod modSld">
      <pc:chgData name="Catherine Kiplagat" userId="" providerId="" clId="Web-{A5390D26-0257-4DB7-A8E2-93B8BB775F69}" dt="2023-07-27T18:01:39.108" v="99" actId="20577"/>
      <pc:docMkLst>
        <pc:docMk/>
      </pc:docMkLst>
      <pc:sldChg chg="modSp addCm modCm">
        <pc:chgData name="Catherine Kiplagat" userId="" providerId="" clId="Web-{A5390D26-0257-4DB7-A8E2-93B8BB775F69}" dt="2023-07-27T18:01:39.108" v="99" actId="20577"/>
        <pc:sldMkLst>
          <pc:docMk/>
          <pc:sldMk cId="0" sldId="256"/>
        </pc:sldMkLst>
        <pc:spChg chg="mod">
          <ac:chgData name="Catherine Kiplagat" userId="" providerId="" clId="Web-{A5390D26-0257-4DB7-A8E2-93B8BB775F69}" dt="2023-07-27T18:01:39.108" v="99" actId="20577"/>
          <ac:spMkLst>
            <pc:docMk/>
            <pc:sldMk cId="0" sldId="256"/>
            <ac:spMk id="2" creationId="{EE05C7F3-14D7-8978-D2A2-DF4591A9A021}"/>
          </ac:spMkLst>
        </pc:spChg>
        <pc:spChg chg="mod">
          <ac:chgData name="Catherine Kiplagat" userId="" providerId="" clId="Web-{A5390D26-0257-4DB7-A8E2-93B8BB775F69}" dt="2023-07-27T18:01:21.311" v="98" actId="20577"/>
          <ac:spMkLst>
            <pc:docMk/>
            <pc:sldMk cId="0" sldId="256"/>
            <ac:spMk id="3" creationId="{744CE9C8-35FE-8103-A55B-4067ABF746D3}"/>
          </ac:spMkLst>
        </pc:spChg>
        <pc:spChg chg="mod">
          <ac:chgData name="Catherine Kiplagat" userId="" providerId="" clId="Web-{A5390D26-0257-4DB7-A8E2-93B8BB775F69}" dt="2023-07-27T17:45:28.698" v="12" actId="20577"/>
          <ac:spMkLst>
            <pc:docMk/>
            <pc:sldMk cId="0" sldId="256"/>
            <ac:spMk id="4" creationId="{F7C21DF1-A0A4-F4EC-04AE-F447B4D28CF5}"/>
          </ac:spMkLst>
        </pc:spChg>
        <pc:spChg chg="mod">
          <ac:chgData name="Catherine Kiplagat" userId="" providerId="" clId="Web-{A5390D26-0257-4DB7-A8E2-93B8BB775F69}" dt="2023-07-27T17:59:14.137" v="87" actId="20577"/>
          <ac:spMkLst>
            <pc:docMk/>
            <pc:sldMk cId="0" sldId="256"/>
            <ac:spMk id="11" creationId="{A05DBB7E-4BC1-3FCE-D2FB-757A2859E9BF}"/>
          </ac:spMkLst>
        </pc:spChg>
        <pc:spChg chg="mod">
          <ac:chgData name="Catherine Kiplagat" userId="" providerId="" clId="Web-{A5390D26-0257-4DB7-A8E2-93B8BB775F69}" dt="2023-07-27T17:43:02.367" v="5" actId="20577"/>
          <ac:spMkLst>
            <pc:docMk/>
            <pc:sldMk cId="0" sldId="256"/>
            <ac:spMk id="29" creationId="{00000000-0000-0000-0000-000000000000}"/>
          </ac:spMkLst>
        </pc:spChg>
        <pc:spChg chg="mod">
          <ac:chgData name="Catherine Kiplagat" userId="" providerId="" clId="Web-{A5390D26-0257-4DB7-A8E2-93B8BB775F69}" dt="2023-07-27T17:59:28.481" v="91" actId="20577"/>
          <ac:spMkLst>
            <pc:docMk/>
            <pc:sldMk cId="0" sldId="256"/>
            <ac:spMk id="39" creationId="{00000000-0000-0000-0000-000000000000}"/>
          </ac:spMkLst>
        </pc:spChg>
        <pc:extLst>
          <p:ext xmlns:p="http://schemas.openxmlformats.org/presentationml/2006/main" uri="{D6D511B9-2390-475A-947B-AFAB55BFBCF1}">
            <pc226:cmChg xmlns:pc226="http://schemas.microsoft.com/office/powerpoint/2022/06/main/command" chg="add mod modRxn">
              <pc226:chgData name="Catherine Kiplagat" userId="" providerId="" clId="Web-{A5390D26-0257-4DB7-A8E2-93B8BB775F69}" dt="2023-07-27T17:59:23.809" v="90" actId="20577"/>
              <pc2:cmMkLst xmlns:pc2="http://schemas.microsoft.com/office/powerpoint/2019/9/main/command">
                <pc:docMk/>
                <pc:sldMk cId="0" sldId="256"/>
                <pc2:cmMk id="{874A0F96-3EF1-4E21-A975-788FEF00678A}"/>
              </pc2:cmMkLst>
            </pc226:cmChg>
          </p:ext>
        </pc:extLst>
      </pc:sldChg>
    </pc:docChg>
  </pc:docChgLst>
  <pc:docChgLst>
    <pc:chgData name="chance thomas" clId="Web-{F8514539-9F1F-424A-8C02-29856867F4A9}"/>
    <pc:docChg chg="modSld">
      <pc:chgData name="chance thomas" userId="" providerId="" clId="Web-{F8514539-9F1F-424A-8C02-29856867F4A9}" dt="2023-07-27T17:29:15.684" v="245" actId="20577"/>
      <pc:docMkLst>
        <pc:docMk/>
      </pc:docMkLst>
      <pc:sldChg chg="delSp modSp">
        <pc:chgData name="chance thomas" userId="" providerId="" clId="Web-{F8514539-9F1F-424A-8C02-29856867F4A9}" dt="2023-07-27T17:29:15.684" v="245" actId="20577"/>
        <pc:sldMkLst>
          <pc:docMk/>
          <pc:sldMk cId="0" sldId="256"/>
        </pc:sldMkLst>
        <pc:spChg chg="mod">
          <ac:chgData name="chance thomas" userId="" providerId="" clId="Web-{F8514539-9F1F-424A-8C02-29856867F4A9}" dt="2023-07-27T14:42:35.747" v="92" actId="20577"/>
          <ac:spMkLst>
            <pc:docMk/>
            <pc:sldMk cId="0" sldId="256"/>
            <ac:spMk id="2" creationId="{EE05C7F3-14D7-8978-D2A2-DF4591A9A021}"/>
          </ac:spMkLst>
        </pc:spChg>
        <pc:spChg chg="mod">
          <ac:chgData name="chance thomas" userId="" providerId="" clId="Web-{F8514539-9F1F-424A-8C02-29856867F4A9}" dt="2023-07-27T17:20:15.904" v="184" actId="20577"/>
          <ac:spMkLst>
            <pc:docMk/>
            <pc:sldMk cId="0" sldId="256"/>
            <ac:spMk id="3" creationId="{744CE9C8-35FE-8103-A55B-4067ABF746D3}"/>
          </ac:spMkLst>
        </pc:spChg>
        <pc:spChg chg="mod">
          <ac:chgData name="chance thomas" userId="" providerId="" clId="Web-{F8514539-9F1F-424A-8C02-29856867F4A9}" dt="2023-07-27T17:29:15.684" v="245" actId="20577"/>
          <ac:spMkLst>
            <pc:docMk/>
            <pc:sldMk cId="0" sldId="256"/>
            <ac:spMk id="4" creationId="{F7C21DF1-A0A4-F4EC-04AE-F447B4D28CF5}"/>
          </ac:spMkLst>
        </pc:spChg>
        <pc:spChg chg="del">
          <ac:chgData name="chance thomas" userId="" providerId="" clId="Web-{F8514539-9F1F-424A-8C02-29856867F4A9}" dt="2023-07-27T14:30:34.305" v="38"/>
          <ac:spMkLst>
            <pc:docMk/>
            <pc:sldMk cId="0" sldId="256"/>
            <ac:spMk id="7" creationId="{B7FDCA7E-D2D5-28FD-F862-B3B446E6742A}"/>
          </ac:spMkLst>
        </pc:spChg>
        <pc:spChg chg="del mod">
          <ac:chgData name="chance thomas" userId="" providerId="" clId="Web-{F8514539-9F1F-424A-8C02-29856867F4A9}" dt="2023-07-27T14:30:31.024" v="37"/>
          <ac:spMkLst>
            <pc:docMk/>
            <pc:sldMk cId="0" sldId="256"/>
            <ac:spMk id="8" creationId="{513C1899-9B19-F81E-0592-62D4ACC1856A}"/>
          </ac:spMkLst>
        </pc:spChg>
        <pc:spChg chg="mod">
          <ac:chgData name="chance thomas" userId="" providerId="" clId="Web-{F8514539-9F1F-424A-8C02-29856867F4A9}" dt="2023-07-27T17:24:00.510" v="198" actId="20577"/>
          <ac:spMkLst>
            <pc:docMk/>
            <pc:sldMk cId="0" sldId="256"/>
            <ac:spMk id="37" creationId="{00000000-0000-0000-0000-000000000000}"/>
          </ac:spMkLst>
        </pc:spChg>
        <pc:spChg chg="mod">
          <ac:chgData name="chance thomas" userId="" providerId="" clId="Web-{F8514539-9F1F-424A-8C02-29856867F4A9}" dt="2023-07-27T14:46:57.286" v="141" actId="14100"/>
          <ac:spMkLst>
            <pc:docMk/>
            <pc:sldMk cId="0" sldId="256"/>
            <ac:spMk id="39" creationId="{00000000-0000-0000-0000-000000000000}"/>
          </ac:spMkLst>
        </pc:spChg>
        <pc:spChg chg="mod">
          <ac:chgData name="chance thomas" userId="" providerId="" clId="Web-{F8514539-9F1F-424A-8C02-29856867F4A9}" dt="2023-07-27T14:12:21.978" v="20" actId="1076"/>
          <ac:spMkLst>
            <pc:docMk/>
            <pc:sldMk cId="0" sldId="256"/>
            <ac:spMk id="40" creationId="{00000000-0000-0000-0000-000000000000}"/>
          </ac:spMkLst>
        </pc:spChg>
        <pc:picChg chg="mod">
          <ac:chgData name="chance thomas" userId="" providerId="" clId="Web-{F8514539-9F1F-424A-8C02-29856867F4A9}" dt="2023-07-27T17:28:16.853" v="236" actId="14100"/>
          <ac:picMkLst>
            <pc:docMk/>
            <pc:sldMk cId="0" sldId="256"/>
            <ac:picMk id="5" creationId="{80987DE1-517C-E8F8-80B6-0900578700C3}"/>
          </ac:picMkLst>
        </pc:picChg>
        <pc:picChg chg="mod">
          <ac:chgData name="chance thomas" userId="" providerId="" clId="Web-{F8514539-9F1F-424A-8C02-29856867F4A9}" dt="2023-07-27T14:43:12.811" v="96" actId="14100"/>
          <ac:picMkLst>
            <pc:docMk/>
            <pc:sldMk cId="0" sldId="256"/>
            <ac:picMk id="6" creationId="{56E9E4EA-CAB9-5EA0-32E0-BF72CDE28588}"/>
          </ac:picMkLst>
        </pc:picChg>
      </pc:sldChg>
    </pc:docChg>
  </pc:docChgLst>
  <pc:docChgLst>
    <pc:chgData name="chance thomas" clId="Web-{F4425A88-79B1-407B-BDEF-7CC3DDE793B2}"/>
    <pc:docChg chg="modSld">
      <pc:chgData name="chance thomas" userId="" providerId="" clId="Web-{F4425A88-79B1-407B-BDEF-7CC3DDE793B2}" dt="2023-07-20T18:02:04.638" v="5"/>
      <pc:docMkLst>
        <pc:docMk/>
      </pc:docMkLst>
      <pc:sldChg chg="delSp modSp">
        <pc:chgData name="chance thomas" userId="" providerId="" clId="Web-{F4425A88-79B1-407B-BDEF-7CC3DDE793B2}" dt="2023-07-20T18:02:04.638" v="5"/>
        <pc:sldMkLst>
          <pc:docMk/>
          <pc:sldMk cId="0" sldId="256"/>
        </pc:sldMkLst>
        <pc:picChg chg="del mod">
          <ac:chgData name="chance thomas" userId="" providerId="" clId="Web-{F4425A88-79B1-407B-BDEF-7CC3DDE793B2}" dt="2023-07-20T18:02:04.638" v="5"/>
          <ac:picMkLst>
            <pc:docMk/>
            <pc:sldMk cId="0" sldId="256"/>
            <ac:picMk id="13" creationId="{C0FAF234-8337-F811-6BD0-71F1D9125CD7}"/>
          </ac:picMkLst>
        </pc:picChg>
        <pc:picChg chg="mod">
          <ac:chgData name="chance thomas" userId="" providerId="" clId="Web-{F4425A88-79B1-407B-BDEF-7CC3DDE793B2}" dt="2023-07-20T18:01:34.809" v="4" actId="1076"/>
          <ac:picMkLst>
            <pc:docMk/>
            <pc:sldMk cId="0" sldId="256"/>
            <ac:picMk id="14" creationId="{2A9BB9BC-6AB1-1378-D36A-E574B5C787E3}"/>
          </ac:picMkLst>
        </pc:picChg>
      </pc:sldChg>
    </pc:docChg>
  </pc:docChgLst>
  <pc:docChgLst>
    <pc:chgData name="chance thomas" clId="Web-{DCC4615F-1AE7-41D4-A102-4A525DE35221}"/>
    <pc:docChg chg="modSld">
      <pc:chgData name="chance thomas" userId="" providerId="" clId="Web-{DCC4615F-1AE7-41D4-A102-4A525DE35221}" dt="2023-07-27T13:59:28.879" v="185" actId="20577"/>
      <pc:docMkLst>
        <pc:docMk/>
      </pc:docMkLst>
      <pc:sldChg chg="modSp">
        <pc:chgData name="chance thomas" userId="" providerId="" clId="Web-{DCC4615F-1AE7-41D4-A102-4A525DE35221}" dt="2023-07-27T13:59:28.879" v="185" actId="20577"/>
        <pc:sldMkLst>
          <pc:docMk/>
          <pc:sldMk cId="0" sldId="256"/>
        </pc:sldMkLst>
        <pc:spChg chg="mod">
          <ac:chgData name="chance thomas" userId="" providerId="" clId="Web-{DCC4615F-1AE7-41D4-A102-4A525DE35221}" dt="2023-07-27T13:51:14.609" v="76" actId="14100"/>
          <ac:spMkLst>
            <pc:docMk/>
            <pc:sldMk cId="0" sldId="256"/>
            <ac:spMk id="2" creationId="{EE05C7F3-14D7-8978-D2A2-DF4591A9A021}"/>
          </ac:spMkLst>
        </pc:spChg>
        <pc:spChg chg="mod">
          <ac:chgData name="chance thomas" userId="" providerId="" clId="Web-{DCC4615F-1AE7-41D4-A102-4A525DE35221}" dt="2023-07-27T13:52:01.017" v="80" actId="14100"/>
          <ac:spMkLst>
            <pc:docMk/>
            <pc:sldMk cId="0" sldId="256"/>
            <ac:spMk id="37" creationId="{00000000-0000-0000-0000-000000000000}"/>
          </ac:spMkLst>
        </pc:spChg>
        <pc:spChg chg="mod">
          <ac:chgData name="chance thomas" userId="" providerId="" clId="Web-{DCC4615F-1AE7-41D4-A102-4A525DE35221}" dt="2023-07-27T13:59:28.879" v="185" actId="20577"/>
          <ac:spMkLst>
            <pc:docMk/>
            <pc:sldMk cId="0" sldId="256"/>
            <ac:spMk id="39" creationId="{00000000-0000-0000-0000-000000000000}"/>
          </ac:spMkLst>
        </pc:spChg>
      </pc:sldChg>
    </pc:docChg>
  </pc:docChgLst>
  <pc:docChgLst>
    <pc:chgData name="Catherine Kiplagat" clId="Web-{3C7B382C-E20F-4625-A697-720B0BD93915}"/>
    <pc:docChg chg="modSld">
      <pc:chgData name="Catherine Kiplagat" userId="" providerId="" clId="Web-{3C7B382C-E20F-4625-A697-720B0BD93915}" dt="2023-07-27T18:14:40.181" v="7" actId="1076"/>
      <pc:docMkLst>
        <pc:docMk/>
      </pc:docMkLst>
      <pc:sldChg chg="addSp modSp">
        <pc:chgData name="Catherine Kiplagat" userId="" providerId="" clId="Web-{3C7B382C-E20F-4625-A697-720B0BD93915}" dt="2023-07-27T18:14:40.181" v="7" actId="1076"/>
        <pc:sldMkLst>
          <pc:docMk/>
          <pc:sldMk cId="0" sldId="256"/>
        </pc:sldMkLst>
        <pc:picChg chg="add mod">
          <ac:chgData name="Catherine Kiplagat" userId="" providerId="" clId="Web-{3C7B382C-E20F-4625-A697-720B0BD93915}" dt="2023-07-27T18:14:40.181" v="7" actId="1076"/>
          <ac:picMkLst>
            <pc:docMk/>
            <pc:sldMk cId="0" sldId="256"/>
            <ac:picMk id="7" creationId="{AF2D9F18-0C32-EBAD-C1C0-06C890C887DE}"/>
          </ac:picMkLst>
        </pc:picChg>
      </pc:sldChg>
    </pc:docChg>
  </pc:docChgLst>
  <pc:docChgLst>
    <pc:chgData name="Catherine Kiplagat" clId="Web-{9620986E-CAF5-465B-A1A6-4906A2A756DD}"/>
    <pc:docChg chg="modSld">
      <pc:chgData name="Catherine Kiplagat" userId="" providerId="" clId="Web-{9620986E-CAF5-465B-A1A6-4906A2A756DD}" dt="2023-07-24T18:59:06.113" v="13" actId="14100"/>
      <pc:docMkLst>
        <pc:docMk/>
      </pc:docMkLst>
      <pc:sldChg chg="modSp">
        <pc:chgData name="Catherine Kiplagat" userId="" providerId="" clId="Web-{9620986E-CAF5-465B-A1A6-4906A2A756DD}" dt="2023-07-24T18:59:06.113" v="13" actId="14100"/>
        <pc:sldMkLst>
          <pc:docMk/>
          <pc:sldMk cId="0" sldId="256"/>
        </pc:sldMkLst>
        <pc:spChg chg="mod">
          <ac:chgData name="Catherine Kiplagat" userId="" providerId="" clId="Web-{9620986E-CAF5-465B-A1A6-4906A2A756DD}" dt="2023-07-24T18:59:06.113" v="13" actId="14100"/>
          <ac:spMkLst>
            <pc:docMk/>
            <pc:sldMk cId="0" sldId="256"/>
            <ac:spMk id="4" creationId="{F7C21DF1-A0A4-F4EC-04AE-F447B4D28CF5}"/>
          </ac:spMkLst>
        </pc:spChg>
      </pc:sldChg>
    </pc:docChg>
  </pc:docChgLst>
  <pc:docChgLst>
    <pc:chgData name="chance thomas" clId="Web-{D8253C14-EC4F-4695-8694-82AF10B4BB21}"/>
    <pc:docChg chg="modSld">
      <pc:chgData name="chance thomas" userId="" providerId="" clId="Web-{D8253C14-EC4F-4695-8694-82AF10B4BB21}" dt="2023-07-24T18:09:35.950" v="2" actId="1076"/>
      <pc:docMkLst>
        <pc:docMk/>
      </pc:docMkLst>
      <pc:sldChg chg="modSp">
        <pc:chgData name="chance thomas" userId="" providerId="" clId="Web-{D8253C14-EC4F-4695-8694-82AF10B4BB21}" dt="2023-07-24T18:09:35.950" v="2" actId="1076"/>
        <pc:sldMkLst>
          <pc:docMk/>
          <pc:sldMk cId="0" sldId="256"/>
        </pc:sldMkLst>
        <pc:spChg chg="mod">
          <ac:chgData name="chance thomas" userId="" providerId="" clId="Web-{D8253C14-EC4F-4695-8694-82AF10B4BB21}" dt="2023-07-24T18:09:35.950" v="2" actId="1076"/>
          <ac:spMkLst>
            <pc:docMk/>
            <pc:sldMk cId="0" sldId="256"/>
            <ac:spMk id="40" creationId="{00000000-0000-0000-0000-000000000000}"/>
          </ac:spMkLst>
        </pc:spChg>
      </pc:sldChg>
    </pc:docChg>
  </pc:docChgLst>
  <pc:docChgLst>
    <pc:chgData name="chance thomas" clId="Web-{87A40DCF-BE2C-4CC6-AD68-024C26D02138}"/>
    <pc:docChg chg="modSld">
      <pc:chgData name="chance thomas" userId="" providerId="" clId="Web-{87A40DCF-BE2C-4CC6-AD68-024C26D02138}" dt="2023-07-27T14:01:23.382" v="8" actId="14100"/>
      <pc:docMkLst>
        <pc:docMk/>
      </pc:docMkLst>
      <pc:sldChg chg="modSp">
        <pc:chgData name="chance thomas" userId="" providerId="" clId="Web-{87A40DCF-BE2C-4CC6-AD68-024C26D02138}" dt="2023-07-27T14:01:23.382" v="8" actId="14100"/>
        <pc:sldMkLst>
          <pc:docMk/>
          <pc:sldMk cId="0" sldId="256"/>
        </pc:sldMkLst>
        <pc:picChg chg="mod">
          <ac:chgData name="chance thomas" userId="" providerId="" clId="Web-{87A40DCF-BE2C-4CC6-AD68-024C26D02138}" dt="2023-07-27T14:01:23.382" v="8" actId="14100"/>
          <ac:picMkLst>
            <pc:docMk/>
            <pc:sldMk cId="0" sldId="256"/>
            <ac:picMk id="5" creationId="{80987DE1-517C-E8F8-80B6-0900578700C3}"/>
          </ac:picMkLst>
        </pc:picChg>
      </pc:sldChg>
    </pc:docChg>
  </pc:docChgLst>
  <pc:docChgLst>
    <pc:chgData name="chance thomas" clId="Web-{10B4C1A4-68D7-442E-AE38-83CB1FF5C38E}"/>
    <pc:docChg chg="modSld">
      <pc:chgData name="chance thomas" userId="" providerId="" clId="Web-{10B4C1A4-68D7-442E-AE38-83CB1FF5C38E}" dt="2023-07-24T14:31:39.185" v="1" actId="14100"/>
      <pc:docMkLst>
        <pc:docMk/>
      </pc:docMkLst>
      <pc:sldChg chg="modSp">
        <pc:chgData name="chance thomas" userId="" providerId="" clId="Web-{10B4C1A4-68D7-442E-AE38-83CB1FF5C38E}" dt="2023-07-24T14:31:39.185" v="1" actId="14100"/>
        <pc:sldMkLst>
          <pc:docMk/>
          <pc:sldMk cId="0" sldId="256"/>
        </pc:sldMkLst>
        <pc:spChg chg="mod">
          <ac:chgData name="chance thomas" userId="" providerId="" clId="Web-{10B4C1A4-68D7-442E-AE38-83CB1FF5C38E}" dt="2023-07-24T14:31:24.310" v="0" actId="14100"/>
          <ac:spMkLst>
            <pc:docMk/>
            <pc:sldMk cId="0" sldId="256"/>
            <ac:spMk id="2" creationId="{EE05C7F3-14D7-8978-D2A2-DF4591A9A021}"/>
          </ac:spMkLst>
        </pc:spChg>
        <pc:spChg chg="mod">
          <ac:chgData name="chance thomas" userId="" providerId="" clId="Web-{10B4C1A4-68D7-442E-AE38-83CB1FF5C38E}" dt="2023-07-24T14:31:39.185" v="1" actId="14100"/>
          <ac:spMkLst>
            <pc:docMk/>
            <pc:sldMk cId="0" sldId="256"/>
            <ac:spMk id="3" creationId="{744CE9C8-35FE-8103-A55B-4067ABF746D3}"/>
          </ac:spMkLst>
        </pc:spChg>
      </pc:sldChg>
    </pc:docChg>
  </pc:docChgLst>
  <pc:docChgLst>
    <pc:chgData name="chance thomas" clId="Web-{6913FA12-6ADA-4DA8-9D04-C2AA674E1952}"/>
    <pc:docChg chg="modSld">
      <pc:chgData name="chance thomas" userId="" providerId="" clId="Web-{6913FA12-6ADA-4DA8-9D04-C2AA674E1952}" dt="2023-07-24T19:11:42.245" v="0" actId="14100"/>
      <pc:docMkLst>
        <pc:docMk/>
      </pc:docMkLst>
      <pc:sldChg chg="modSp">
        <pc:chgData name="chance thomas" userId="" providerId="" clId="Web-{6913FA12-6ADA-4DA8-9D04-C2AA674E1952}" dt="2023-07-24T19:11:42.245" v="0" actId="14100"/>
        <pc:sldMkLst>
          <pc:docMk/>
          <pc:sldMk cId="0" sldId="256"/>
        </pc:sldMkLst>
        <pc:spChg chg="mod">
          <ac:chgData name="chance thomas" userId="" providerId="" clId="Web-{6913FA12-6ADA-4DA8-9D04-C2AA674E1952}" dt="2023-07-24T19:11:42.245" v="0" actId="14100"/>
          <ac:spMkLst>
            <pc:docMk/>
            <pc:sldMk cId="0" sldId="256"/>
            <ac:spMk id="2" creationId="{EE05C7F3-14D7-8978-D2A2-DF4591A9A021}"/>
          </ac:spMkLst>
        </pc:spChg>
      </pc:sldChg>
    </pc:docChg>
  </pc:docChgLst>
  <pc:docChgLst>
    <pc:chgData name="chance thomas" clId="Web-{938DB913-EC14-43F2-A853-CFCB928F0997}"/>
    <pc:docChg chg="modSld">
      <pc:chgData name="chance thomas" userId="" providerId="" clId="Web-{938DB913-EC14-43F2-A853-CFCB928F0997}" dt="2023-07-27T18:13:30.174" v="419" actId="20577"/>
      <pc:docMkLst>
        <pc:docMk/>
      </pc:docMkLst>
      <pc:sldChg chg="modSp modCm">
        <pc:chgData name="chance thomas" userId="" providerId="" clId="Web-{938DB913-EC14-43F2-A853-CFCB928F0997}" dt="2023-07-27T18:13:30.174" v="419" actId="20577"/>
        <pc:sldMkLst>
          <pc:docMk/>
          <pc:sldMk cId="0" sldId="256"/>
        </pc:sldMkLst>
        <pc:spChg chg="mod">
          <ac:chgData name="chance thomas" userId="" providerId="" clId="Web-{938DB913-EC14-43F2-A853-CFCB928F0997}" dt="2023-07-27T18:05:01.391" v="411" actId="20577"/>
          <ac:spMkLst>
            <pc:docMk/>
            <pc:sldMk cId="0" sldId="256"/>
            <ac:spMk id="2" creationId="{EE05C7F3-14D7-8978-D2A2-DF4591A9A021}"/>
          </ac:spMkLst>
        </pc:spChg>
        <pc:spChg chg="mod">
          <ac:chgData name="chance thomas" userId="" providerId="" clId="Web-{938DB913-EC14-43F2-A853-CFCB928F0997}" dt="2023-07-27T18:01:24.681" v="402" actId="20577"/>
          <ac:spMkLst>
            <pc:docMk/>
            <pc:sldMk cId="0" sldId="256"/>
            <ac:spMk id="3" creationId="{744CE9C8-35FE-8103-A55B-4067ABF746D3}"/>
          </ac:spMkLst>
        </pc:spChg>
        <pc:spChg chg="mod">
          <ac:chgData name="chance thomas" userId="" providerId="" clId="Web-{938DB913-EC14-43F2-A853-CFCB928F0997}" dt="2023-07-27T18:13:30.174" v="419" actId="20577"/>
          <ac:spMkLst>
            <pc:docMk/>
            <pc:sldMk cId="0" sldId="256"/>
            <ac:spMk id="4" creationId="{F7C21DF1-A0A4-F4EC-04AE-F447B4D28CF5}"/>
          </ac:spMkLst>
        </pc:spChg>
        <pc:spChg chg="mod">
          <ac:chgData name="chance thomas" userId="" providerId="" clId="Web-{938DB913-EC14-43F2-A853-CFCB928F0997}" dt="2023-07-27T18:00:28.148" v="391"/>
          <ac:spMkLst>
            <pc:docMk/>
            <pc:sldMk cId="0" sldId="256"/>
            <ac:spMk id="11" creationId="{A05DBB7E-4BC1-3FCE-D2FB-757A2859E9BF}"/>
          </ac:spMkLst>
        </pc:spChg>
        <pc:spChg chg="mod">
          <ac:chgData name="chance thomas" userId="" providerId="" clId="Web-{938DB913-EC14-43F2-A853-CFCB928F0997}" dt="2023-07-27T17:43:00.160" v="91" actId="20577"/>
          <ac:spMkLst>
            <pc:docMk/>
            <pc:sldMk cId="0" sldId="256"/>
            <ac:spMk id="29" creationId="{00000000-0000-0000-0000-000000000000}"/>
          </ac:spMkLst>
        </pc:spChg>
        <pc:spChg chg="mod">
          <ac:chgData name="chance thomas" userId="" providerId="" clId="Web-{938DB913-EC14-43F2-A853-CFCB928F0997}" dt="2023-07-27T18:06:18.207" v="413" actId="20577"/>
          <ac:spMkLst>
            <pc:docMk/>
            <pc:sldMk cId="0" sldId="256"/>
            <ac:spMk id="39" creationId="{00000000-0000-0000-0000-000000000000}"/>
          </ac:spMkLst>
        </pc:spChg>
        <pc:picChg chg="mod">
          <ac:chgData name="chance thomas" userId="" providerId="" clId="Web-{938DB913-EC14-43F2-A853-CFCB928F0997}" dt="2023-07-27T17:38:27.542" v="57" actId="14100"/>
          <ac:picMkLst>
            <pc:docMk/>
            <pc:sldMk cId="0" sldId="256"/>
            <ac:picMk id="6" creationId="{56E9E4EA-CAB9-5EA0-32E0-BF72CDE28588}"/>
          </ac:picMkLst>
        </pc:picChg>
        <pc:extLst>
          <p:ext xmlns:p="http://schemas.openxmlformats.org/presentationml/2006/main" uri="{D6D511B9-2390-475A-947B-AFAB55BFBCF1}">
            <pc226:cmChg xmlns:pc226="http://schemas.microsoft.com/office/powerpoint/2022/06/main/command" chg="mod">
              <pc226:chgData name="chance thomas" userId="" providerId="" clId="Web-{938DB913-EC14-43F2-A853-CFCB928F0997}" dt="2023-07-27T18:07:18.896" v="418" actId="20577"/>
              <pc2:cmMkLst xmlns:pc2="http://schemas.microsoft.com/office/powerpoint/2019/9/main/command">
                <pc:docMk/>
                <pc:sldMk cId="0" sldId="256"/>
                <pc2:cmMk id="{874A0F96-3EF1-4E21-A975-788FEF00678A}"/>
              </pc2:cmMkLst>
            </pc226:cmChg>
          </p:ext>
        </pc:extLst>
      </pc:sldChg>
    </pc:docChg>
  </pc:docChgLst>
  <pc:docChgLst>
    <pc:chgData name="Kennedy Ruff" clId="Web-{5B6E59D6-195C-403E-91BE-923A9C314E5C}"/>
    <pc:docChg chg="modSld">
      <pc:chgData name="Kennedy Ruff" userId="" providerId="" clId="Web-{5B6E59D6-195C-403E-91BE-923A9C314E5C}" dt="2023-07-14T17:27:32.581" v="16" actId="20577"/>
      <pc:docMkLst>
        <pc:docMk/>
      </pc:docMkLst>
      <pc:sldChg chg="modSp">
        <pc:chgData name="Kennedy Ruff" userId="" providerId="" clId="Web-{5B6E59D6-195C-403E-91BE-923A9C314E5C}" dt="2023-07-14T17:27:32.581" v="16" actId="20577"/>
        <pc:sldMkLst>
          <pc:docMk/>
          <pc:sldMk cId="0" sldId="256"/>
        </pc:sldMkLst>
        <pc:spChg chg="mod">
          <ac:chgData name="Kennedy Ruff" userId="" providerId="" clId="Web-{5B6E59D6-195C-403E-91BE-923A9C314E5C}" dt="2023-07-14T15:42:00.341" v="4" actId="20577"/>
          <ac:spMkLst>
            <pc:docMk/>
            <pc:sldMk cId="0" sldId="256"/>
            <ac:spMk id="30" creationId="{00000000-0000-0000-0000-000000000000}"/>
          </ac:spMkLst>
        </pc:spChg>
        <pc:spChg chg="mod">
          <ac:chgData name="Kennedy Ruff" userId="" providerId="" clId="Web-{5B6E59D6-195C-403E-91BE-923A9C314E5C}" dt="2023-07-14T17:27:23.862" v="14" actId="20577"/>
          <ac:spMkLst>
            <pc:docMk/>
            <pc:sldMk cId="0" sldId="256"/>
            <ac:spMk id="38" creationId="{00000000-0000-0000-0000-000000000000}"/>
          </ac:spMkLst>
        </pc:spChg>
        <pc:spChg chg="mod">
          <ac:chgData name="Kennedy Ruff" userId="" providerId="" clId="Web-{5B6E59D6-195C-403E-91BE-923A9C314E5C}" dt="2023-07-14T17:27:32.581" v="16" actId="20577"/>
          <ac:spMkLst>
            <pc:docMk/>
            <pc:sldMk cId="0" sldId="256"/>
            <ac:spMk id="40" creationId="{00000000-0000-0000-0000-000000000000}"/>
          </ac:spMkLst>
        </pc:spChg>
      </pc:sldChg>
    </pc:docChg>
  </pc:docChgLst>
  <pc:docChgLst>
    <pc:chgData name="chance thomas" clId="Web-{5137CC47-B60E-420D-B1A4-1ED5828C16BB}"/>
    <pc:docChg chg="modSld">
      <pc:chgData name="chance thomas" userId="" providerId="" clId="Web-{5137CC47-B60E-420D-B1A4-1ED5828C16BB}" dt="2023-07-24T19:11:09.904" v="65"/>
      <pc:docMkLst>
        <pc:docMk/>
      </pc:docMkLst>
      <pc:sldChg chg="addSp modSp">
        <pc:chgData name="chance thomas" userId="" providerId="" clId="Web-{5137CC47-B60E-420D-B1A4-1ED5828C16BB}" dt="2023-07-24T19:11:09.904" v="65"/>
        <pc:sldMkLst>
          <pc:docMk/>
          <pc:sldMk cId="0" sldId="256"/>
        </pc:sldMkLst>
        <pc:spChg chg="mod">
          <ac:chgData name="chance thomas" userId="" providerId="" clId="Web-{5137CC47-B60E-420D-B1A4-1ED5828C16BB}" dt="2023-07-24T19:10:50.982" v="64" actId="14100"/>
          <ac:spMkLst>
            <pc:docMk/>
            <pc:sldMk cId="0" sldId="256"/>
            <ac:spMk id="2" creationId="{EE05C7F3-14D7-8978-D2A2-DF4591A9A021}"/>
          </ac:spMkLst>
        </pc:spChg>
        <pc:spChg chg="add">
          <ac:chgData name="chance thomas" userId="" providerId="" clId="Web-{5137CC47-B60E-420D-B1A4-1ED5828C16BB}" dt="2023-07-24T19:11:09.904" v="65"/>
          <ac:spMkLst>
            <pc:docMk/>
            <pc:sldMk cId="0" sldId="256"/>
            <ac:spMk id="7" creationId="{B7FDCA7E-D2D5-28FD-F862-B3B446E6742A}"/>
          </ac:spMkLst>
        </pc:spChg>
      </pc:sldChg>
    </pc:docChg>
  </pc:docChgLst>
  <pc:docChgLst>
    <pc:chgData name="chance thomas" clId="Web-{93CBD61B-339C-43EB-8C7F-8603AFCA06DD}"/>
    <pc:docChg chg="modSld">
      <pc:chgData name="chance thomas" userId="" providerId="" clId="Web-{93CBD61B-339C-43EB-8C7F-8603AFCA06DD}" dt="2023-07-24T18:02:22.784" v="18" actId="1076"/>
      <pc:docMkLst>
        <pc:docMk/>
      </pc:docMkLst>
      <pc:sldChg chg="modSp">
        <pc:chgData name="chance thomas" userId="" providerId="" clId="Web-{93CBD61B-339C-43EB-8C7F-8603AFCA06DD}" dt="2023-07-24T18:02:22.784" v="18" actId="1076"/>
        <pc:sldMkLst>
          <pc:docMk/>
          <pc:sldMk cId="0" sldId="256"/>
        </pc:sldMkLst>
        <pc:spChg chg="mod">
          <ac:chgData name="chance thomas" userId="" providerId="" clId="Web-{93CBD61B-339C-43EB-8C7F-8603AFCA06DD}" dt="2023-07-24T18:02:22.784" v="18" actId="1076"/>
          <ac:spMkLst>
            <pc:docMk/>
            <pc:sldMk cId="0" sldId="256"/>
            <ac:spMk id="39" creationId="{00000000-0000-0000-0000-000000000000}"/>
          </ac:spMkLst>
        </pc:spChg>
      </pc:sldChg>
    </pc:docChg>
  </pc:docChgLst>
  <pc:docChgLst>
    <pc:chgData name="chance thomas" userId="95ldkXMsQIDaH3MXN0VW5t598iK9cLVF/BkZC/t+hc0=" providerId="None" clId="Web-{6FEF3E34-317B-4402-9220-EF53E6C008B4}"/>
    <pc:docChg chg="modSld">
      <pc:chgData name="chance thomas" userId="95ldkXMsQIDaH3MXN0VW5t598iK9cLVF/BkZC/t+hc0=" providerId="None" clId="Web-{6FEF3E34-317B-4402-9220-EF53E6C008B4}" dt="2023-07-19T18:03:37.982" v="3" actId="14100"/>
      <pc:docMkLst>
        <pc:docMk/>
      </pc:docMkLst>
      <pc:sldChg chg="modSp">
        <pc:chgData name="chance thomas" userId="95ldkXMsQIDaH3MXN0VW5t598iK9cLVF/BkZC/t+hc0=" providerId="None" clId="Web-{6FEF3E34-317B-4402-9220-EF53E6C008B4}" dt="2023-07-19T18:03:37.982" v="3" actId="14100"/>
        <pc:sldMkLst>
          <pc:docMk/>
          <pc:sldMk cId="0" sldId="256"/>
        </pc:sldMkLst>
        <pc:spChg chg="mod">
          <ac:chgData name="chance thomas" userId="95ldkXMsQIDaH3MXN0VW5t598iK9cLVF/BkZC/t+hc0=" providerId="None" clId="Web-{6FEF3E34-317B-4402-9220-EF53E6C008B4}" dt="2023-07-19T18:03:37.982" v="3" actId="14100"/>
          <ac:spMkLst>
            <pc:docMk/>
            <pc:sldMk cId="0" sldId="256"/>
            <ac:spMk id="9" creationId="{8FE92D3E-35DC-749C-920F-9649B2EB0C26}"/>
          </ac:spMkLst>
        </pc:spChg>
      </pc:sldChg>
    </pc:docChg>
  </pc:docChgLst>
  <pc:docChgLst>
    <pc:chgData name="Davis Harper" clId="Web-{8CA08446-E2AF-4549-8C10-C16EFD599E0F}"/>
    <pc:docChg chg="modSld">
      <pc:chgData name="Davis Harper" userId="" providerId="" clId="Web-{8CA08446-E2AF-4549-8C10-C16EFD599E0F}" dt="2023-07-27T22:04:18.658" v="62" actId="20577"/>
      <pc:docMkLst>
        <pc:docMk/>
      </pc:docMkLst>
      <pc:sldChg chg="modSp modCm">
        <pc:chgData name="Davis Harper" userId="" providerId="" clId="Web-{8CA08446-E2AF-4549-8C10-C16EFD599E0F}" dt="2023-07-27T22:04:18.658" v="62" actId="20577"/>
        <pc:sldMkLst>
          <pc:docMk/>
          <pc:sldMk cId="0" sldId="256"/>
        </pc:sldMkLst>
        <pc:spChg chg="mod">
          <ac:chgData name="Davis Harper" userId="" providerId="" clId="Web-{8CA08446-E2AF-4549-8C10-C16EFD599E0F}" dt="2023-07-27T22:02:40.827" v="35" actId="20577"/>
          <ac:spMkLst>
            <pc:docMk/>
            <pc:sldMk cId="0" sldId="256"/>
            <ac:spMk id="2" creationId="{EE05C7F3-14D7-8978-D2A2-DF4591A9A021}"/>
          </ac:spMkLst>
        </pc:spChg>
        <pc:spChg chg="mod">
          <ac:chgData name="Davis Harper" userId="" providerId="" clId="Web-{8CA08446-E2AF-4549-8C10-C16EFD599E0F}" dt="2023-07-27T22:03:03.937" v="49" actId="20577"/>
          <ac:spMkLst>
            <pc:docMk/>
            <pc:sldMk cId="0" sldId="256"/>
            <ac:spMk id="3" creationId="{744CE9C8-35FE-8103-A55B-4067ABF746D3}"/>
          </ac:spMkLst>
        </pc:spChg>
        <pc:spChg chg="mod">
          <ac:chgData name="Davis Harper" userId="" providerId="" clId="Web-{8CA08446-E2AF-4549-8C10-C16EFD599E0F}" dt="2023-07-27T22:03:14.188" v="51" actId="20577"/>
          <ac:spMkLst>
            <pc:docMk/>
            <pc:sldMk cId="0" sldId="256"/>
            <ac:spMk id="4" creationId="{F7C21DF1-A0A4-F4EC-04AE-F447B4D28CF5}"/>
          </ac:spMkLst>
        </pc:spChg>
        <pc:spChg chg="mod">
          <ac:chgData name="Davis Harper" userId="" providerId="" clId="Web-{8CA08446-E2AF-4549-8C10-C16EFD599E0F}" dt="2023-07-27T22:01:48.841" v="3" actId="20577"/>
          <ac:spMkLst>
            <pc:docMk/>
            <pc:sldMk cId="0" sldId="256"/>
            <ac:spMk id="11" creationId="{A05DBB7E-4BC1-3FCE-D2FB-757A2859E9BF}"/>
          </ac:spMkLst>
        </pc:spChg>
        <pc:spChg chg="mod">
          <ac:chgData name="Davis Harper" userId="" providerId="" clId="Web-{8CA08446-E2AF-4549-8C10-C16EFD599E0F}" dt="2023-07-27T22:04:18.658" v="62" actId="20577"/>
          <ac:spMkLst>
            <pc:docMk/>
            <pc:sldMk cId="0" sldId="256"/>
            <ac:spMk id="37" creationId="{00000000-0000-0000-0000-000000000000}"/>
          </ac:spMkLst>
        </pc:spChg>
        <pc:spChg chg="mod">
          <ac:chgData name="Davis Harper" userId="" providerId="" clId="Web-{8CA08446-E2AF-4549-8C10-C16EFD599E0F}" dt="2023-07-27T22:04:00.033" v="58" actId="1076"/>
          <ac:spMkLst>
            <pc:docMk/>
            <pc:sldMk cId="0" sldId="256"/>
            <ac:spMk id="40" creationId="{00000000-0000-0000-0000-000000000000}"/>
          </ac:spMkLst>
        </pc:spChg>
        <pc:picChg chg="mod">
          <ac:chgData name="Davis Harper" userId="" providerId="" clId="Web-{8CA08446-E2AF-4549-8C10-C16EFD599E0F}" dt="2023-07-27T22:02:18.155" v="21" actId="14100"/>
          <ac:picMkLst>
            <pc:docMk/>
            <pc:sldMk cId="0" sldId="256"/>
            <ac:picMk id="6" creationId="{56E9E4EA-CAB9-5EA0-32E0-BF72CDE28588}"/>
          </ac:picMkLst>
        </pc:picChg>
        <pc:extLst>
          <p:ext xmlns:p="http://schemas.openxmlformats.org/presentationml/2006/main" uri="{D6D511B9-2390-475A-947B-AFAB55BFBCF1}">
            <pc226:cmChg xmlns:pc226="http://schemas.microsoft.com/office/powerpoint/2022/06/main/command" chg="mod">
              <pc226:chgData name="Davis Harper" userId="" providerId="" clId="Web-{8CA08446-E2AF-4549-8C10-C16EFD599E0F}" dt="2023-07-27T22:04:10.174" v="61" actId="20577"/>
              <pc2:cmMkLst xmlns:pc2="http://schemas.microsoft.com/office/powerpoint/2019/9/main/command">
                <pc:docMk/>
                <pc:sldMk cId="0" sldId="256"/>
                <pc2:cmMk id="{874A0F96-3EF1-4E21-A975-788FEF00678A}"/>
              </pc2:cmMkLst>
            </pc226:cmChg>
          </p:ext>
        </pc:extLst>
      </pc:sldChg>
    </pc:docChg>
  </pc:docChgLst>
  <pc:docChgLst>
    <pc:chgData name="chance thomas" clId="Web-{64429DF5-60ED-4DBB-934A-0E791FCD0286}"/>
    <pc:docChg chg="modSld">
      <pc:chgData name="chance thomas" userId="" providerId="" clId="Web-{64429DF5-60ED-4DBB-934A-0E791FCD0286}" dt="2023-07-24T19:43:36.215" v="25"/>
      <pc:docMkLst>
        <pc:docMk/>
      </pc:docMkLst>
      <pc:sldChg chg="addSp modSp">
        <pc:chgData name="chance thomas" userId="" providerId="" clId="Web-{64429DF5-60ED-4DBB-934A-0E791FCD0286}" dt="2023-07-24T19:43:36.215" v="25"/>
        <pc:sldMkLst>
          <pc:docMk/>
          <pc:sldMk cId="0" sldId="256"/>
        </pc:sldMkLst>
        <pc:spChg chg="mod">
          <ac:chgData name="chance thomas" userId="" providerId="" clId="Web-{64429DF5-60ED-4DBB-934A-0E791FCD0286}" dt="2023-07-24T19:25:03.780" v="24" actId="14100"/>
          <ac:spMkLst>
            <pc:docMk/>
            <pc:sldMk cId="0" sldId="256"/>
            <ac:spMk id="2" creationId="{EE05C7F3-14D7-8978-D2A2-DF4591A9A021}"/>
          </ac:spMkLst>
        </pc:spChg>
        <pc:spChg chg="mod">
          <ac:chgData name="chance thomas" userId="" providerId="" clId="Web-{64429DF5-60ED-4DBB-934A-0E791FCD0286}" dt="2023-07-24T19:12:24.151" v="1" actId="1076"/>
          <ac:spMkLst>
            <pc:docMk/>
            <pc:sldMk cId="0" sldId="256"/>
            <ac:spMk id="4" creationId="{F7C21DF1-A0A4-F4EC-04AE-F447B4D28CF5}"/>
          </ac:spMkLst>
        </pc:spChg>
        <pc:spChg chg="add">
          <ac:chgData name="chance thomas" userId="" providerId="" clId="Web-{64429DF5-60ED-4DBB-934A-0E791FCD0286}" dt="2023-07-24T19:43:36.215" v="25"/>
          <ac:spMkLst>
            <pc:docMk/>
            <pc:sldMk cId="0" sldId="256"/>
            <ac:spMk id="8" creationId="{513C1899-9B19-F81E-0592-62D4ACC1856A}"/>
          </ac:spMkLst>
        </pc:spChg>
        <pc:spChg chg="mod">
          <ac:chgData name="chance thomas" userId="" providerId="" clId="Web-{64429DF5-60ED-4DBB-934A-0E791FCD0286}" dt="2023-07-24T19:21:14.461" v="11" actId="20577"/>
          <ac:spMkLst>
            <pc:docMk/>
            <pc:sldMk cId="0" sldId="256"/>
            <ac:spMk id="39" creationId="{00000000-0000-0000-0000-000000000000}"/>
          </ac:spMkLst>
        </pc:spChg>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874A0F96-3EF1-4E21-A975-788FEF00678A}" authorId="{61818399-49BD-27E6-36E0-827E8AF06A5D}" status="resolved" created="2023-07-27T17:40:59.099" complete="100000">
    <ac:txMkLst xmlns:ac="http://schemas.microsoft.com/office/drawing/2013/main/command">
      <pc:docMk xmlns:pc="http://schemas.microsoft.com/office/powerpoint/2013/main/command"/>
      <pc:sldMk xmlns:pc="http://schemas.microsoft.com/office/powerpoint/2013/main/command" cId="0" sldId="256"/>
      <ac:spMk id="39" creationId="{00000000-0000-0000-0000-000000000000}"/>
      <ac:txMk cp="0">
        <ac:context len="890" hash="1579229185"/>
      </ac:txMk>
    </ac:txMkLst>
    <p188:pos x="1163781" y="8288976"/>
    <p188:txBody>
      <a:bodyPr/>
      <a:lstStyle/>
      <a:p>
        <a:r>
          <a:rPr lang="en-US"/>
          <a:t>remove this, we don't want to have uncertainty in our poster. If the source said 1 in 8, then just say 1 in 8</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2"/>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L="0" marR="0" lvl="0" indent="0" algn="ctr" rtl="0">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 name="Google Shape;8;p2"/>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2"/>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2"/>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2"/>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2"/>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2"/>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2"/>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2"/>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2"/>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2"/>
          <p:cNvSpPr>
            <a:spLocks noGrp="1"/>
          </p:cNvSpPr>
          <p:nvPr>
            <p:ph type="pic" idx="16"/>
          </p:nvPr>
        </p:nvSpPr>
        <p:spPr>
          <a:xfrm>
            <a:off x="609602"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1" name="Google Shape;21;p2"/>
          <p:cNvSpPr>
            <a:spLocks noGrp="1"/>
          </p:cNvSpPr>
          <p:nvPr>
            <p:ph type="pic" idx="17"/>
          </p:nvPr>
        </p:nvSpPr>
        <p:spPr>
          <a:xfrm>
            <a:off x="19855545" y="457200"/>
            <a:ext cx="1567543" cy="1371600"/>
          </a:xfrm>
          <a:prstGeom prst="rect">
            <a:avLst/>
          </a:prstGeom>
          <a:solidFill>
            <a:schemeClr val="lt1"/>
          </a:solidFill>
          <a:ln>
            <a:noFill/>
          </a:ln>
        </p:spPr>
        <p:txBody>
          <a:bodyPr spcFirstLastPara="1" wrap="square" lIns="91425" tIns="91425" rIns="91425" bIns="91425" anchor="t" anchorCtr="0">
            <a:noAutofit/>
          </a:bodyPr>
          <a:lstStyle>
            <a:lvl1pPr marL="0" marR="0" lvl="0" indent="0" algn="l" rtl="0">
              <a:spcBef>
                <a:spcPts val="200"/>
              </a:spcBef>
              <a:spcAft>
                <a:spcPts val="0"/>
              </a:spcAft>
              <a:buClr>
                <a:schemeClr val="dk1"/>
              </a:buClr>
              <a:buSzPts val="1400"/>
              <a:buFont typeface="Arial"/>
              <a:buNone/>
              <a:defRPr sz="10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2" name="Google Shape;22;p2"/>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2"/>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L="0" marR="0" lvl="0" indent="0" algn="l" rtl="0">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1419070" marR="0" lvl="1" indent="-555470" algn="l" rtl="0">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2183185" marR="0" lvl="2" indent="-443284" algn="l" rtl="0">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3056458" marR="0" lvl="3" indent="-440258"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3929731" marR="0" lvl="4" indent="-437231"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4803005" marR="0" lvl="5" indent="-446904"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5676278" marR="0" lvl="6" indent="-443877"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6549553" marR="0" lvl="7" indent="-440852"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7422826" marR="0" lvl="8" indent="-437826" algn="l" rtl="0">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2"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11" name="Google Shape;37;p3">
            <a:extLst>
              <a:ext uri="{FF2B5EF4-FFF2-40B4-BE49-F238E27FC236}">
                <a16:creationId xmlns:a16="http://schemas.microsoft.com/office/drawing/2014/main" id="{A05DBB7E-4BC1-3FCE-D2FB-757A2859E9BF}"/>
              </a:ext>
            </a:extLst>
          </p:cNvPr>
          <p:cNvSpPr txBox="1">
            <a:spLocks/>
          </p:cNvSpPr>
          <p:nvPr/>
        </p:nvSpPr>
        <p:spPr>
          <a:xfrm>
            <a:off x="377681" y="2743200"/>
            <a:ext cx="6775999" cy="5826945"/>
          </a:xfrm>
          <a:prstGeom prst="rect">
            <a:avLst/>
          </a:prstGeom>
          <a:noFill/>
          <a:ln>
            <a:noFill/>
            <a:prstDash val="solid"/>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139700" indent="0">
              <a:buNone/>
            </a:pPr>
            <a:r>
              <a:rPr lang="en-US" sz="2000" dirty="0">
                <a:cs typeface="Segoe UI"/>
              </a:rPr>
              <a:t>There is a correlation between the racial wealth gap and access to quality healthcare. Due to the financial gaps that persist in this country between Black and white families, Black families suffer from a lack of access to quality healthcare.</a:t>
            </a:r>
            <a:endParaRPr lang="en-US" dirty="0"/>
          </a:p>
          <a:p>
            <a:pPr marL="139700" indent="0">
              <a:buNone/>
            </a:pPr>
            <a:endParaRPr lang="en-US" sz="2000" b="1">
              <a:ea typeface="Segoe UI"/>
              <a:cs typeface="Segoe UI"/>
            </a:endParaRPr>
          </a:p>
          <a:p>
            <a:pPr marL="139700" indent="0">
              <a:buNone/>
            </a:pPr>
            <a:r>
              <a:rPr lang="en-US" sz="2000" b="1" dirty="0">
                <a:latin typeface="Times New Roman"/>
                <a:ea typeface="Segoe UI"/>
                <a:cs typeface="Segoe UI"/>
              </a:rPr>
              <a:t>Research Question</a:t>
            </a:r>
            <a:r>
              <a:rPr lang="en-US" sz="2000" dirty="0">
                <a:latin typeface="Times New Roman"/>
                <a:ea typeface="Segoe UI"/>
                <a:cs typeface="Segoe UI"/>
              </a:rPr>
              <a:t>: How </a:t>
            </a:r>
            <a:r>
              <a:rPr lang="en-US" sz="2000" dirty="0">
                <a:ea typeface="Segoe UI"/>
                <a:cs typeface="Segoe UI"/>
              </a:rPr>
              <a:t>do the</a:t>
            </a:r>
            <a:r>
              <a:rPr lang="en-US" sz="2000" dirty="0">
                <a:latin typeface="Times New Roman"/>
                <a:ea typeface="Segoe UI"/>
                <a:cs typeface="Segoe UI"/>
              </a:rPr>
              <a:t> wealth disparities in the U.S affect the access to healthcare? ​</a:t>
            </a:r>
            <a:endParaRPr lang="en-US" sz="2000" dirty="0"/>
          </a:p>
          <a:p>
            <a:pPr rtl="0"/>
            <a:endParaRPr lang="en-US" sz="2000">
              <a:latin typeface="Times New Roman"/>
              <a:ea typeface="Segoe UI"/>
              <a:cs typeface="Segoe UI"/>
            </a:endParaRPr>
          </a:p>
          <a:p>
            <a:pPr marL="139700" indent="0">
              <a:buNone/>
            </a:pPr>
            <a:r>
              <a:rPr lang="en-US" sz="2000" b="1" dirty="0">
                <a:latin typeface="Times New Roman"/>
                <a:ea typeface="Segoe UI"/>
                <a:cs typeface="Segoe UI"/>
              </a:rPr>
              <a:t>Thesis Statement</a:t>
            </a:r>
            <a:r>
              <a:rPr lang="en-US" sz="2000" dirty="0">
                <a:latin typeface="Times New Roman"/>
                <a:ea typeface="Segoe UI"/>
                <a:cs typeface="Segoe UI"/>
              </a:rPr>
              <a:t>: Black families in the U.S​</a:t>
            </a:r>
            <a:endParaRPr lang="en-US" sz="2000" dirty="0">
              <a:ea typeface="Segoe UI"/>
            </a:endParaRPr>
          </a:p>
          <a:p>
            <a:pPr marL="139700" indent="0">
              <a:buNone/>
            </a:pPr>
            <a:r>
              <a:rPr lang="en-US" sz="2000" dirty="0">
                <a:ea typeface="Segoe UI"/>
                <a:cs typeface="Segoe UI"/>
              </a:rPr>
              <a:t>lack</a:t>
            </a:r>
            <a:r>
              <a:rPr lang="en-US" sz="2000" dirty="0">
                <a:latin typeface="Times New Roman"/>
                <a:ea typeface="Segoe UI"/>
                <a:cs typeface="Segoe UI"/>
              </a:rPr>
              <a:t> access to quality hospitals, employment</a:t>
            </a:r>
            <a:r>
              <a:rPr lang="en-US" sz="2000" dirty="0">
                <a:ea typeface="Segoe UI"/>
                <a:cs typeface="Segoe UI"/>
              </a:rPr>
              <a:t>          </a:t>
            </a:r>
            <a:r>
              <a:rPr lang="en-US" sz="2000" dirty="0">
                <a:latin typeface="Times New Roman"/>
                <a:ea typeface="Segoe UI"/>
                <a:cs typeface="Segoe UI"/>
              </a:rPr>
              <a:t>with benefits, and experience racial bias</a:t>
            </a:r>
            <a:r>
              <a:rPr lang="en-US" sz="2000" dirty="0">
                <a:ea typeface="Segoe UI"/>
                <a:cs typeface="Segoe UI"/>
              </a:rPr>
              <a:t>                  </a:t>
            </a:r>
            <a:r>
              <a:rPr lang="en-US" sz="2000" dirty="0">
                <a:latin typeface="Times New Roman"/>
                <a:ea typeface="Segoe UI"/>
                <a:cs typeface="Segoe UI"/>
              </a:rPr>
              <a:t>among health </a:t>
            </a:r>
            <a:r>
              <a:rPr lang="en-US" sz="2000" dirty="0">
                <a:ea typeface="Segoe UI"/>
                <a:cs typeface="Segoe UI"/>
              </a:rPr>
              <a:t>professionals</a:t>
            </a:r>
            <a:r>
              <a:rPr lang="en-US" sz="2000" dirty="0">
                <a:latin typeface="Times New Roman"/>
                <a:ea typeface="Segoe UI"/>
                <a:cs typeface="Segoe UI"/>
              </a:rPr>
              <a:t>.​</a:t>
            </a:r>
            <a:endParaRPr lang="en-US" sz="2000" dirty="0"/>
          </a:p>
          <a:p>
            <a:pPr rtl="0"/>
            <a:endParaRPr lang="en-US" sz="2000">
              <a:latin typeface="Times New Roman"/>
              <a:ea typeface="Segoe UI"/>
              <a:cs typeface="Segoe UI"/>
            </a:endParaRPr>
          </a:p>
          <a:p>
            <a:pPr marL="139700" indent="0" rtl="0">
              <a:buNone/>
            </a:pPr>
            <a:r>
              <a:rPr lang="en-US" sz="2000" b="1" dirty="0">
                <a:latin typeface="Times New Roman"/>
                <a:ea typeface="Segoe UI"/>
                <a:cs typeface="Segoe UI"/>
              </a:rPr>
              <a:t>Methodology</a:t>
            </a:r>
            <a:r>
              <a:rPr lang="en-US" sz="2000" dirty="0">
                <a:latin typeface="Times New Roman"/>
                <a:ea typeface="Segoe UI"/>
                <a:cs typeface="Segoe UI"/>
              </a:rPr>
              <a:t>: I chose this topic due to my interest in gaining knowledge about the access to healthcare in the United States. I conducted secondary research and used Google Scholar to obtain articles about wealth inequality and access to healthcare.</a:t>
            </a:r>
            <a:endParaRPr lang="en-US" sz="2000" dirty="0"/>
          </a:p>
        </p:txBody>
      </p:sp>
      <p:sp>
        <p:nvSpPr>
          <p:cNvPr id="29" name="Google Shape;29;p3"/>
          <p:cNvSpPr txBox="1">
            <a:spLocks noGrp="1"/>
          </p:cNvSpPr>
          <p:nvPr>
            <p:ph type="title"/>
          </p:nvPr>
        </p:nvSpPr>
        <p:spPr>
          <a:xfrm>
            <a:off x="348343" y="304800"/>
            <a:ext cx="21248915" cy="1676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r>
              <a:rPr lang="en-US">
                <a:solidFill>
                  <a:srgbClr val="FFFFFF"/>
                </a:solidFill>
              </a:rPr>
              <a:t>Wealth Is Health: How Racial Wealth Disparities Affect Access and Quality of Health Care</a:t>
            </a:r>
            <a:r>
              <a:rPr lang="en-US"/>
              <a:t> </a:t>
            </a:r>
            <a:br>
              <a:rPr lang="en-US"/>
            </a:br>
            <a:r>
              <a:rPr lang="en-US"/>
              <a:t>Chance Thomas</a:t>
            </a:r>
            <a:br>
              <a:rPr lang="en-US"/>
            </a:br>
            <a:r>
              <a:rPr lang="en-US"/>
              <a:t>Hillside High School</a:t>
            </a:r>
            <a:endParaRPr lang="en-US" sz="3100" b="1" i="0" u="none" strike="noStrike" cap="none">
              <a:latin typeface="Arial"/>
              <a:ea typeface="Arial"/>
              <a:cs typeface="Arial"/>
            </a:endParaRPr>
          </a:p>
        </p:txBody>
      </p:sp>
      <p:sp>
        <p:nvSpPr>
          <p:cNvPr id="30" name="Google Shape;30;p3"/>
          <p:cNvSpPr txBox="1">
            <a:spLocks noGrp="1"/>
          </p:cNvSpPr>
          <p:nvPr>
            <p:ph type="body" idx="1"/>
          </p:nvPr>
        </p:nvSpPr>
        <p:spPr>
          <a:xfrm>
            <a:off x="377682" y="21336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t>                    Introduction</a:t>
            </a:r>
            <a:endParaRPr sz="3000" b="1" i="0" u="none" strike="noStrike" cap="none" err="1">
              <a:solidFill>
                <a:schemeClr val="lt1"/>
              </a:solidFill>
              <a:latin typeface="Arial"/>
              <a:ea typeface="Arial"/>
              <a:cs typeface="Arial"/>
              <a:sym typeface="Arial"/>
            </a:endParaRPr>
          </a:p>
        </p:txBody>
      </p:sp>
      <p:sp>
        <p:nvSpPr>
          <p:cNvPr id="32" name="Google Shape;32;p3"/>
          <p:cNvSpPr txBox="1">
            <a:spLocks noGrp="1"/>
          </p:cNvSpPr>
          <p:nvPr>
            <p:ph type="body" idx="3"/>
          </p:nvPr>
        </p:nvSpPr>
        <p:spPr>
          <a:xfrm>
            <a:off x="367518" y="8703376"/>
            <a:ext cx="6792600"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indent="457200">
              <a:spcBef>
                <a:spcPts val="0"/>
              </a:spcBef>
            </a:pPr>
            <a:r>
              <a:rPr lang="en-US" sz="3000"/>
              <a:t>Background </a:t>
            </a:r>
            <a:endParaRPr lang="en-US" sz="3000" b="1" i="0" u="none" strike="noStrike" cap="none">
              <a:solidFill>
                <a:schemeClr val="lt1"/>
              </a:solidFill>
              <a:latin typeface="Arial"/>
              <a:ea typeface="Arial"/>
              <a:cs typeface="Arial"/>
            </a:endParaRPr>
          </a:p>
        </p:txBody>
      </p:sp>
      <p:sp>
        <p:nvSpPr>
          <p:cNvPr id="36" name="Google Shape;36;p3"/>
          <p:cNvSpPr txBox="1">
            <a:spLocks noGrp="1"/>
          </p:cNvSpPr>
          <p:nvPr>
            <p:ph type="body" idx="7"/>
          </p:nvPr>
        </p:nvSpPr>
        <p:spPr>
          <a:xfrm>
            <a:off x="7576458" y="21336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t>                   Data Analysis </a:t>
            </a:r>
            <a:endParaRPr sz="3000" b="1" i="0" u="none" strike="noStrike" cap="none">
              <a:solidFill>
                <a:schemeClr val="lt1"/>
              </a:solidFill>
              <a:latin typeface="Arial"/>
              <a:ea typeface="Arial"/>
              <a:cs typeface="Arial"/>
              <a:sym typeface="Arial"/>
            </a:endParaRPr>
          </a:p>
        </p:txBody>
      </p:sp>
      <p:sp>
        <p:nvSpPr>
          <p:cNvPr id="37" name="Google Shape;37;p3"/>
          <p:cNvSpPr txBox="1">
            <a:spLocks noGrp="1"/>
          </p:cNvSpPr>
          <p:nvPr>
            <p:ph type="body" idx="8"/>
          </p:nvPr>
        </p:nvSpPr>
        <p:spPr>
          <a:xfrm>
            <a:off x="14804572" y="12220754"/>
            <a:ext cx="6792685" cy="4071667"/>
          </a:xfrm>
          <a:prstGeom prst="rect">
            <a:avLst/>
          </a:prstGeom>
          <a:noFill/>
          <a:ln>
            <a:noFill/>
          </a:ln>
        </p:spPr>
        <p:txBody>
          <a:bodyPr spcFirstLastPara="1" wrap="square" lIns="78350" tIns="39175" rIns="78350" bIns="39175" anchor="t" anchorCtr="0">
            <a:noAutofit/>
          </a:bodyPr>
          <a:lstStyle/>
          <a:p>
            <a:pPr>
              <a:buNone/>
            </a:pPr>
            <a:r>
              <a:rPr lang="en-US" sz="2400" dirty="0"/>
              <a:t>In conclusion, compared to whites, people of color</a:t>
            </a:r>
          </a:p>
          <a:p>
            <a:pPr>
              <a:buNone/>
            </a:pPr>
            <a:r>
              <a:rPr lang="en-US" sz="2400" dirty="0"/>
              <a:t>have</a:t>
            </a:r>
            <a:r>
              <a:rPr lang="en-US" sz="2400" dirty="0">
                <a:solidFill>
                  <a:schemeClr val="tx1"/>
                </a:solidFill>
              </a:rPr>
              <a:t> lower levels of access to medical care in the </a:t>
            </a:r>
          </a:p>
          <a:p>
            <a:pPr>
              <a:buNone/>
            </a:pPr>
            <a:r>
              <a:rPr lang="en-US" sz="2400" dirty="0">
                <a:solidFill>
                  <a:srgbClr val="212121"/>
                </a:solidFill>
              </a:rPr>
              <a:t>United States. This is due to lower-paying jobs with </a:t>
            </a:r>
            <a:endParaRPr lang="en-US" dirty="0">
              <a:solidFill>
                <a:srgbClr val="000000"/>
              </a:solidFill>
            </a:endParaRPr>
          </a:p>
          <a:p>
            <a:pPr>
              <a:buNone/>
            </a:pPr>
            <a:r>
              <a:rPr lang="en-US" sz="2400" dirty="0">
                <a:solidFill>
                  <a:srgbClr val="212121"/>
                </a:solidFill>
              </a:rPr>
              <a:t>no benefits </a:t>
            </a:r>
            <a:r>
              <a:rPr lang="en-US" sz="2400" dirty="0"/>
              <a:t>causing insufficient savings for </a:t>
            </a:r>
            <a:endParaRPr lang="en-US" dirty="0"/>
          </a:p>
          <a:p>
            <a:pPr>
              <a:buNone/>
            </a:pPr>
            <a:r>
              <a:rPr lang="en-US" sz="2400" dirty="0"/>
              <a:t>health as households tend to prioritize basic needs </a:t>
            </a:r>
            <a:endParaRPr lang="en-US" dirty="0"/>
          </a:p>
          <a:p>
            <a:pPr>
              <a:buNone/>
            </a:pPr>
            <a:r>
              <a:rPr lang="en-US" sz="2400" dirty="0"/>
              <a:t>such as food, water, and shelter, and clothing </a:t>
            </a:r>
            <a:endParaRPr lang="en-US" dirty="0"/>
          </a:p>
          <a:p>
            <a:pPr>
              <a:buNone/>
            </a:pPr>
            <a:r>
              <a:rPr lang="en-US" sz="2400" dirty="0"/>
              <a:t>leaving little space in their budget for health care. </a:t>
            </a:r>
            <a:endParaRPr lang="en-US" dirty="0"/>
          </a:p>
          <a:p>
            <a:pPr>
              <a:buNone/>
            </a:pPr>
            <a:r>
              <a:rPr lang="en-US" sz="2400" dirty="0"/>
              <a:t>Additionally, people of color are systematically</a:t>
            </a:r>
            <a:endParaRPr lang="en-US" dirty="0"/>
          </a:p>
          <a:p>
            <a:pPr>
              <a:buNone/>
            </a:pPr>
            <a:r>
              <a:rPr lang="en-US" sz="2400" dirty="0"/>
              <a:t>discriminated by health establishments as they are </a:t>
            </a:r>
            <a:endParaRPr lang="en-US" dirty="0"/>
          </a:p>
          <a:p>
            <a:pPr>
              <a:buNone/>
            </a:pPr>
            <a:r>
              <a:rPr lang="en-US" sz="2400" dirty="0"/>
              <a:t>seen as undesirable patients.</a:t>
            </a:r>
            <a:endParaRPr lang="en-US" dirty="0"/>
          </a:p>
          <a:p>
            <a:pPr marL="88900" indent="0">
              <a:spcBef>
                <a:spcPts val="0"/>
              </a:spcBef>
              <a:buNone/>
            </a:pPr>
            <a:br>
              <a:rPr lang="en-US" dirty="0"/>
            </a:br>
            <a:endParaRPr lang="en-US"/>
          </a:p>
          <a:p>
            <a:pPr marL="654685" indent="-565785">
              <a:spcBef>
                <a:spcPts val="0"/>
              </a:spcBef>
              <a:buNone/>
            </a:pPr>
            <a:endParaRPr lang="en-US" sz="2000" b="0" i="0" u="none" strike="noStrike" cap="none">
              <a:latin typeface="Times New Roman"/>
              <a:ea typeface="Times New Roman"/>
              <a:cs typeface="Times New Roman"/>
            </a:endParaRPr>
          </a:p>
        </p:txBody>
      </p:sp>
      <p:sp>
        <p:nvSpPr>
          <p:cNvPr id="38" name="Google Shape;38;p3"/>
          <p:cNvSpPr txBox="1">
            <a:spLocks noGrp="1"/>
          </p:cNvSpPr>
          <p:nvPr>
            <p:ph type="body" idx="9"/>
          </p:nvPr>
        </p:nvSpPr>
        <p:spPr>
          <a:xfrm>
            <a:off x="14804572" y="2133600"/>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latin typeface="Calibri"/>
              </a:rPr>
              <a:t>Results </a:t>
            </a:r>
            <a:endParaRPr lang="en-US" sz="3000" i="0" u="none" strike="noStrike" cap="none">
              <a:latin typeface="Calibri"/>
              <a:ea typeface="Arial"/>
              <a:cs typeface="Arial"/>
            </a:endParaRPr>
          </a:p>
        </p:txBody>
      </p:sp>
      <p:sp>
        <p:nvSpPr>
          <p:cNvPr id="39" name="Google Shape;39;p3"/>
          <p:cNvSpPr txBox="1">
            <a:spLocks noGrp="1"/>
          </p:cNvSpPr>
          <p:nvPr>
            <p:ph type="body" idx="13"/>
          </p:nvPr>
        </p:nvSpPr>
        <p:spPr>
          <a:xfrm>
            <a:off x="14804572" y="2666999"/>
            <a:ext cx="6792687" cy="8860407"/>
          </a:xfrm>
          <a:prstGeom prst="rect">
            <a:avLst/>
          </a:prstGeom>
          <a:noFill/>
          <a:ln>
            <a:noFill/>
          </a:ln>
        </p:spPr>
        <p:txBody>
          <a:bodyPr spcFirstLastPara="1" wrap="square" lIns="78350" tIns="39175" rIns="78350" bIns="39175" anchor="t" anchorCtr="0">
            <a:noAutofit/>
          </a:bodyPr>
          <a:lstStyle/>
          <a:p>
            <a:pPr marL="431800" indent="-342900">
              <a:spcBef>
                <a:spcPts val="0"/>
              </a:spcBef>
            </a:pPr>
            <a:r>
              <a:rPr lang="en-US" sz="2400" dirty="0">
                <a:solidFill>
                  <a:srgbClr val="1C1D1E"/>
                </a:solidFill>
                <a:cs typeface="Arial"/>
              </a:rPr>
              <a:t>In racially segregated neighborhoods, African Americans are disproportionately likely to undergo surgery in low-quality hospitals, whereas in areas with low degrees of racial segregation, African Americans and Caucasians are likely to undergo surgery at low-quality hospitals at the same rate. </a:t>
            </a:r>
            <a:endParaRPr lang="en-US" sz="2400" dirty="0"/>
          </a:p>
          <a:p>
            <a:pPr marL="0" indent="0">
              <a:buNone/>
            </a:pPr>
            <a:r>
              <a:rPr lang="en-US" sz="2400" dirty="0">
                <a:solidFill>
                  <a:srgbClr val="1C1D1E"/>
                </a:solidFill>
                <a:cs typeface="Arial"/>
              </a:rPr>
              <a:t>    (Yearby, 2018)</a:t>
            </a:r>
          </a:p>
          <a:p>
            <a:pPr marL="342900" indent="-342900"/>
            <a:r>
              <a:rPr lang="en-US" sz="2400" dirty="0">
                <a:solidFill>
                  <a:srgbClr val="212121"/>
                </a:solidFill>
              </a:rPr>
              <a:t>Research has long indicated that poor persons and racial minorities are not viewed as desirable patients and health care providers deliver inferior care to low income patients.</a:t>
            </a:r>
            <a:endParaRPr lang="en-US" sz="2400" dirty="0">
              <a:solidFill>
                <a:srgbClr val="1C1D1E"/>
              </a:solidFill>
              <a:cs typeface="Arial"/>
            </a:endParaRPr>
          </a:p>
          <a:p>
            <a:pPr marL="0" indent="0">
              <a:buNone/>
            </a:pPr>
            <a:r>
              <a:rPr lang="en-US" sz="2400" dirty="0">
                <a:solidFill>
                  <a:srgbClr val="212121"/>
                </a:solidFill>
              </a:rPr>
              <a:t>     (Williams, 2000)</a:t>
            </a:r>
          </a:p>
          <a:p>
            <a:pPr marL="342900" indent="-342900"/>
            <a:r>
              <a:rPr lang="en-US" sz="2400" dirty="0">
                <a:solidFill>
                  <a:schemeClr val="tx1"/>
                </a:solidFill>
              </a:rPr>
              <a:t>Blacks and Latinos are more likely to have jobs that include core employer-provided benefits such as health coverage. Without these benefits black and Latino patients are subject to worse health outcomes.</a:t>
            </a:r>
          </a:p>
          <a:p>
            <a:pPr marL="0" indent="0">
              <a:buNone/>
            </a:pPr>
            <a:r>
              <a:rPr lang="en-US" sz="2400" dirty="0">
                <a:solidFill>
                  <a:schemeClr val="tx1"/>
                </a:solidFill>
              </a:rPr>
              <a:t>     (Sullivan, 2015)</a:t>
            </a:r>
          </a:p>
          <a:p>
            <a:pPr marL="285750" indent="-285750">
              <a:buFont typeface="Arial,Sans-Serif"/>
            </a:pPr>
            <a:r>
              <a:rPr lang="en-US" sz="2400" dirty="0">
                <a:solidFill>
                  <a:srgbClr val="191919"/>
                </a:solidFill>
              </a:rPr>
              <a:t>Nearly one in three Hispanic Americans and one in five Black Americans were uninsured, compared to one in eight white Americans.</a:t>
            </a:r>
            <a:endParaRPr lang="en-US" sz="2400" dirty="0">
              <a:solidFill>
                <a:schemeClr val="tx1"/>
              </a:solidFill>
            </a:endParaRPr>
          </a:p>
          <a:p>
            <a:pPr marL="0" indent="0">
              <a:buNone/>
            </a:pPr>
            <a:r>
              <a:rPr lang="en-US" sz="2400" dirty="0">
                <a:solidFill>
                  <a:srgbClr val="191919"/>
                </a:solidFill>
              </a:rPr>
              <a:t>    (Young, 2020)</a:t>
            </a:r>
          </a:p>
          <a:p>
            <a:pPr marL="0" indent="0">
              <a:buNone/>
            </a:pPr>
            <a:endParaRPr lang="en-US" sz="2400">
              <a:solidFill>
                <a:srgbClr val="191919"/>
              </a:solidFill>
            </a:endParaRPr>
          </a:p>
          <a:p>
            <a:pPr marL="0" indent="0">
              <a:buNone/>
            </a:pPr>
            <a:endParaRPr lang="en-US" sz="2400">
              <a:solidFill>
                <a:srgbClr val="191919"/>
              </a:solidFill>
            </a:endParaRPr>
          </a:p>
          <a:p>
            <a:pPr marL="654685" indent="-565785">
              <a:spcBef>
                <a:spcPts val="0"/>
              </a:spcBef>
            </a:pPr>
            <a:endParaRPr lang="en-US" sz="2400"/>
          </a:p>
        </p:txBody>
      </p:sp>
      <p:sp>
        <p:nvSpPr>
          <p:cNvPr id="40" name="Google Shape;40;p3"/>
          <p:cNvSpPr txBox="1">
            <a:spLocks noGrp="1"/>
          </p:cNvSpPr>
          <p:nvPr>
            <p:ph type="body" idx="14"/>
          </p:nvPr>
        </p:nvSpPr>
        <p:spPr>
          <a:xfrm>
            <a:off x="14804572" y="11672977"/>
            <a:ext cx="6792685" cy="533400"/>
          </a:xfrm>
          <a:prstGeom prst="rect">
            <a:avLst/>
          </a:prstGeom>
          <a:solidFill>
            <a:srgbClr val="1A4BA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indent="0">
              <a:spcBef>
                <a:spcPts val="0"/>
              </a:spcBef>
            </a:pPr>
            <a:r>
              <a:rPr lang="en-US" sz="3000">
                <a:latin typeface="Calibri"/>
              </a:rPr>
              <a:t>Conclusion </a:t>
            </a:r>
            <a:endParaRPr lang="en-US" sz="3000" b="1" i="0" u="none" strike="noStrike" cap="none">
              <a:latin typeface="Calibri"/>
              <a:ea typeface="Arial"/>
              <a:cs typeface="Arial"/>
            </a:endParaRPr>
          </a:p>
        </p:txBody>
      </p:sp>
      <p:pic>
        <p:nvPicPr>
          <p:cNvPr id="5" name="Picture 5" descr="A graph of different colored bars&#10;&#10;Description automatically generated">
            <a:extLst>
              <a:ext uri="{FF2B5EF4-FFF2-40B4-BE49-F238E27FC236}">
                <a16:creationId xmlns:a16="http://schemas.microsoft.com/office/drawing/2014/main" id="{80987DE1-517C-E8F8-80B6-0900578700C3}"/>
              </a:ext>
            </a:extLst>
          </p:cNvPr>
          <p:cNvPicPr>
            <a:picLocks noChangeAspect="1"/>
          </p:cNvPicPr>
          <p:nvPr/>
        </p:nvPicPr>
        <p:blipFill>
          <a:blip r:embed="rId4"/>
          <a:stretch>
            <a:fillRect/>
          </a:stretch>
        </p:blipFill>
        <p:spPr>
          <a:xfrm>
            <a:off x="7701041" y="9595448"/>
            <a:ext cx="6888579" cy="5009073"/>
          </a:xfrm>
          <a:prstGeom prst="rect">
            <a:avLst/>
          </a:prstGeom>
        </p:spPr>
      </p:pic>
      <p:sp>
        <p:nvSpPr>
          <p:cNvPr id="4" name="Google Shape;37;p3">
            <a:extLst>
              <a:ext uri="{FF2B5EF4-FFF2-40B4-BE49-F238E27FC236}">
                <a16:creationId xmlns:a16="http://schemas.microsoft.com/office/drawing/2014/main" id="{F7C21DF1-A0A4-F4EC-04AE-F447B4D28CF5}"/>
              </a:ext>
            </a:extLst>
          </p:cNvPr>
          <p:cNvSpPr txBox="1">
            <a:spLocks/>
          </p:cNvSpPr>
          <p:nvPr/>
        </p:nvSpPr>
        <p:spPr>
          <a:xfrm>
            <a:off x="8895178" y="14610431"/>
            <a:ext cx="4509039" cy="1345721"/>
          </a:xfrm>
          <a:prstGeom prst="rect">
            <a:avLst/>
          </a:prstGeom>
          <a:noFill/>
          <a:ln>
            <a:noFill/>
            <a:prstDash val="solid"/>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a:buNone/>
            </a:pPr>
            <a:r>
              <a:rPr lang="en-US" sz="2400" dirty="0"/>
              <a:t>17% of Black Americans are </a:t>
            </a:r>
            <a:endParaRPr lang="en-US" dirty="0"/>
          </a:p>
          <a:p>
            <a:pPr>
              <a:buNone/>
            </a:pPr>
            <a:r>
              <a:rPr lang="en-US" sz="2400" dirty="0"/>
              <a:t>unable to afford or don’t have </a:t>
            </a:r>
            <a:endParaRPr lang="en-US"/>
          </a:p>
          <a:p>
            <a:pPr>
              <a:buNone/>
            </a:pPr>
            <a:r>
              <a:rPr lang="en-US" sz="2400" dirty="0"/>
              <a:t>access to health care. </a:t>
            </a:r>
            <a:endParaRPr lang="en-US" dirty="0"/>
          </a:p>
          <a:p>
            <a:pPr marL="654685" indent="-565785">
              <a:spcBef>
                <a:spcPts val="0"/>
              </a:spcBef>
              <a:buNone/>
            </a:pPr>
            <a:br>
              <a:rPr lang="en-US" dirty="0"/>
            </a:br>
            <a:endParaRPr lang="en-US"/>
          </a:p>
        </p:txBody>
      </p:sp>
      <p:sp>
        <p:nvSpPr>
          <p:cNvPr id="2" name="Google Shape;37;p3">
            <a:extLst>
              <a:ext uri="{FF2B5EF4-FFF2-40B4-BE49-F238E27FC236}">
                <a16:creationId xmlns:a16="http://schemas.microsoft.com/office/drawing/2014/main" id="{EE05C7F3-14D7-8978-D2A2-DF4591A9A021}"/>
              </a:ext>
            </a:extLst>
          </p:cNvPr>
          <p:cNvSpPr txBox="1">
            <a:spLocks/>
          </p:cNvSpPr>
          <p:nvPr/>
        </p:nvSpPr>
        <p:spPr>
          <a:xfrm>
            <a:off x="361073" y="9355660"/>
            <a:ext cx="6797850" cy="6951857"/>
          </a:xfrm>
          <a:prstGeom prst="rect">
            <a:avLst/>
          </a:prstGeom>
          <a:noFill/>
          <a:ln>
            <a:noFill/>
            <a:prstDash val="solid"/>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marL="342900" indent="-342900"/>
            <a:r>
              <a:rPr lang="en-US" sz="2200" dirty="0">
                <a:solidFill>
                  <a:schemeClr val="tx1"/>
                </a:solidFill>
              </a:rPr>
              <a:t>Black and Latino families have lower incomes than White families. As of 2016, the typical white family makes $68,435 a year, while the typical black family  has an annual income of only $39,827, the typical Latino family makes just $45,129. </a:t>
            </a:r>
            <a:r>
              <a:rPr lang="en-US" sz="2400" dirty="0">
                <a:solidFill>
                  <a:srgbClr val="212121"/>
                </a:solidFill>
              </a:rPr>
              <a:t>(Pew Research Center, 2016)</a:t>
            </a:r>
            <a:endParaRPr lang="en-US" dirty="0"/>
          </a:p>
          <a:p>
            <a:pPr marL="285750" indent="-285750">
              <a:buFont typeface="Arial,Sans-Serif"/>
              <a:buChar char="•"/>
            </a:pPr>
            <a:r>
              <a:rPr lang="en-US" sz="2200" dirty="0">
                <a:solidFill>
                  <a:schemeClr val="tx1"/>
                </a:solidFill>
              </a:rPr>
              <a:t>The net worth of Caucasian households was $144,200 in 2013, approximately 13 times the net worth of African American households</a:t>
            </a:r>
          </a:p>
          <a:p>
            <a:pPr indent="0">
              <a:buNone/>
            </a:pPr>
            <a:endParaRPr lang="en-US" sz="2200"/>
          </a:p>
          <a:p>
            <a:pPr indent="-228600">
              <a:buNone/>
            </a:pPr>
            <a:r>
              <a:rPr lang="en-US" sz="2200" b="1" dirty="0">
                <a:solidFill>
                  <a:schemeClr val="tx1"/>
                </a:solidFill>
              </a:rPr>
              <a:t>People of color</a:t>
            </a:r>
          </a:p>
          <a:p>
            <a:pPr marL="285750" indent="-285750">
              <a:buFont typeface="Arial,Sans-Serif"/>
              <a:buChar char="•"/>
            </a:pPr>
            <a:r>
              <a:rPr lang="en-US" sz="2200" dirty="0">
                <a:solidFill>
                  <a:schemeClr val="tx1"/>
                </a:solidFill>
              </a:rPr>
              <a:t>People of color in this poster refer to non-whites</a:t>
            </a:r>
          </a:p>
          <a:p>
            <a:pPr marL="654685" indent="-565785">
              <a:spcBef>
                <a:spcPts val="0"/>
              </a:spcBef>
              <a:buNone/>
            </a:pPr>
            <a:endParaRPr lang="en-US" sz="2200"/>
          </a:p>
          <a:p>
            <a:pPr indent="-228600">
              <a:buNone/>
            </a:pPr>
            <a:r>
              <a:rPr lang="en-US" sz="2200" b="1" dirty="0">
                <a:solidFill>
                  <a:schemeClr val="tx1"/>
                </a:solidFill>
              </a:rPr>
              <a:t>Access to healthcare</a:t>
            </a:r>
          </a:p>
          <a:p>
            <a:pPr marL="285750" indent="-285750">
              <a:buFont typeface="Arial,Sans-Serif"/>
              <a:buChar char="•"/>
            </a:pPr>
            <a:r>
              <a:rPr lang="en-US" sz="2200" dirty="0">
                <a:solidFill>
                  <a:srgbClr val="040C28"/>
                </a:solidFill>
              </a:rPr>
              <a:t>The ability to obtain healthcare services such as prevention, diagnosis, treatment, and management of diseases, illness, disorders, and other health-impacting conditions.</a:t>
            </a:r>
          </a:p>
          <a:p>
            <a:pPr marL="654685" indent="-565785">
              <a:spcBef>
                <a:spcPts val="0"/>
              </a:spcBef>
              <a:buNone/>
            </a:pPr>
            <a:endParaRPr lang="en-US" sz="2400"/>
          </a:p>
        </p:txBody>
      </p:sp>
      <p:sp>
        <p:nvSpPr>
          <p:cNvPr id="3" name="Google Shape;37;p3">
            <a:extLst>
              <a:ext uri="{FF2B5EF4-FFF2-40B4-BE49-F238E27FC236}">
                <a16:creationId xmlns:a16="http://schemas.microsoft.com/office/drawing/2014/main" id="{744CE9C8-35FE-8103-A55B-4067ABF746D3}"/>
              </a:ext>
            </a:extLst>
          </p:cNvPr>
          <p:cNvSpPr txBox="1">
            <a:spLocks/>
          </p:cNvSpPr>
          <p:nvPr/>
        </p:nvSpPr>
        <p:spPr>
          <a:xfrm>
            <a:off x="7577557" y="6875864"/>
            <a:ext cx="6784936" cy="2744238"/>
          </a:xfrm>
          <a:prstGeom prst="rect">
            <a:avLst/>
          </a:prstGeom>
          <a:noFill/>
          <a:ln>
            <a:noFill/>
            <a:prstDash val="solid"/>
          </a:ln>
        </p:spPr>
        <p:txBody>
          <a:bodyPr spcFirstLastPara="1" wrap="square" lIns="78350" tIns="39175" rIns="78350" bIns="3917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a:buNone/>
            </a:pPr>
            <a:r>
              <a:rPr lang="en-US" sz="2400" dirty="0">
                <a:solidFill>
                  <a:srgbClr val="212121"/>
                </a:solidFill>
                <a:ea typeface="Cambria"/>
              </a:rPr>
              <a:t>Black people are more likely to work at low income jobs such as fast food &amp; hosts. Studies say that low-income jobs pay too much to qualify for  public assistance but pay too little to be able to afford private insurance policies leaving individuals and families to live without coverage.(Pew Research Center, 2016)</a:t>
            </a:r>
            <a:endParaRPr lang="en-US" sz="2400" dirty="0">
              <a:solidFill>
                <a:srgbClr val="000000"/>
              </a:solidFill>
              <a:ea typeface="Cambria"/>
            </a:endParaRPr>
          </a:p>
          <a:p>
            <a:pPr marL="654685" indent="-565785">
              <a:spcBef>
                <a:spcPts val="0"/>
              </a:spcBef>
              <a:buNone/>
            </a:pPr>
            <a:br>
              <a:rPr lang="en-US" dirty="0"/>
            </a:br>
            <a:endParaRPr lang="en-US"/>
          </a:p>
        </p:txBody>
      </p:sp>
      <p:pic>
        <p:nvPicPr>
          <p:cNvPr id="6" name="Picture 7" descr="A graph of income and income by hispanic origin&#10;&#10;Description automatically generated">
            <a:extLst>
              <a:ext uri="{FF2B5EF4-FFF2-40B4-BE49-F238E27FC236}">
                <a16:creationId xmlns:a16="http://schemas.microsoft.com/office/drawing/2014/main" id="{56E9E4EA-CAB9-5EA0-32E0-BF72CDE28588}"/>
              </a:ext>
            </a:extLst>
          </p:cNvPr>
          <p:cNvPicPr>
            <a:picLocks noChangeAspect="1"/>
          </p:cNvPicPr>
          <p:nvPr/>
        </p:nvPicPr>
        <p:blipFill>
          <a:blip r:embed="rId5"/>
          <a:stretch>
            <a:fillRect/>
          </a:stretch>
        </p:blipFill>
        <p:spPr>
          <a:xfrm>
            <a:off x="7576806" y="3046657"/>
            <a:ext cx="7052532" cy="3664408"/>
          </a:xfrm>
          <a:prstGeom prst="rect">
            <a:avLst/>
          </a:prstGeom>
        </p:spPr>
      </p:pic>
      <p:pic>
        <p:nvPicPr>
          <p:cNvPr id="7" name="Picture 7" descr="A qr code with a few black squares&#10;&#10;Description automatically generated">
            <a:extLst>
              <a:ext uri="{FF2B5EF4-FFF2-40B4-BE49-F238E27FC236}">
                <a16:creationId xmlns:a16="http://schemas.microsoft.com/office/drawing/2014/main" id="{AF2D9F18-0C32-EBAD-C1C0-06C890C887DE}"/>
              </a:ext>
            </a:extLst>
          </p:cNvPr>
          <p:cNvPicPr>
            <a:picLocks noChangeAspect="1"/>
          </p:cNvPicPr>
          <p:nvPr/>
        </p:nvPicPr>
        <p:blipFill>
          <a:blip r:embed="rId6"/>
          <a:stretch>
            <a:fillRect/>
          </a:stretch>
        </p:blipFill>
        <p:spPr>
          <a:xfrm>
            <a:off x="536713" y="390937"/>
            <a:ext cx="1497497" cy="1470993"/>
          </a:xfrm>
          <a:prstGeom prst="rect">
            <a:avLst/>
          </a:prstGeom>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Wealth Is Health: How Racial Wealth Disparities Affect Access and Quality of Health Care  Chance Thomas Hillside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dc:title>
  <cp:revision>25</cp:revision>
  <dcterms:modified xsi:type="dcterms:W3CDTF">2023-07-29T02:31:19Z</dcterms:modified>
</cp:coreProperties>
</file>