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43891200" cy="32918400"/>
  <p:notesSz cx="6858000" cy="9144000"/>
  <p:embeddedFontLst>
    <p:embeddedFont>
      <p:font typeface="Actor" panose="020B0503050000020004" pitchFamily="34" charset="77"/>
      <p:regular r:id="rId4"/>
    </p:embeddedFont>
    <p:embeddedFont>
      <p:font typeface="Lexend" pitchFamily="2" charset="77"/>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defaultTextStyle>
  <p:extLs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19" roundtripDataSignature="AMtx7mg9fQNgdf+dUNfIebQCuOoeEMtfg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E154168-8B0C-F7B5-96A9-001566AF0950}" name="Camille Vereen" initials="CV" userId="fVB37xErP+u0pAf3olVy7KZIAukunUsBB99rOq2GGP8=" providerId="None"/>
  <p188:author id="{B81B736F-2A32-107C-60D8-F405EA0A58D7}" name="Jenesis Twitty" initials="JT" userId="yPku6tjZ7tCLwvzWvAklbmp1A2Ur3TAebCOnoLDEtw8=" providerId="None"/>
  <p188:author id="{C2E6909A-4CB8-2DAB-F841-3B25A9642BB9}" name="Davis Harper" initials="DH" userId="b/mdABe4BoRKMVnDRm86EM0JmDwqYjdWu0xT/ztfUEU="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1AA22C-6F30-4CD6-BE3C-0EC8710DA469}" v="2" dt="2023-07-24T17:43:07.990"/>
    <p1510:client id="{085B4C28-2424-450C-8F46-42DD2595E3EA}" v="123" dt="2023-07-20T19:31:15.194"/>
    <p1510:client id="{17782E28-9421-4C6C-8B4A-B0FE93B248B9}" v="3" dt="2023-07-24T17:20:09.490"/>
    <p1510:client id="{1827DAED-6463-4739-A9FF-DB3781AA5625}" v="482" dt="2023-07-20T15:35:35.579"/>
    <p1510:client id="{21A29538-55D1-4193-823E-47484F66661D}" v="104" dt="2023-07-27T15:40:17.238"/>
    <p1510:client id="{23DFC1C7-90E7-42DE-89EE-AB5FA255D661}" v="6" dt="2023-07-27T15:31:32.322"/>
    <p1510:client id="{23F06FFB-AC1A-41AB-B260-D2F9C5F24E18}" v="48" dt="2023-07-27T17:44:23.901"/>
    <p1510:client id="{28080E47-5267-4E9B-8024-E0381F47094B}" v="431" dt="2023-07-25T19:13:18.128"/>
    <p1510:client id="{2C6C28B3-5BC4-4DE2-94E6-2E65DBFAA856}" v="1" dt="2023-07-19T17:56:48.402"/>
    <p1510:client id="{2F7585B2-4ADC-41EF-B324-059C53938590}" v="11" dt="2023-07-18T18:39:23.967"/>
    <p1510:client id="{64B143CF-400F-489B-BBCD-FDA2288C1BD4}" v="4" dt="2023-07-27T19:56:08.609"/>
    <p1510:client id="{696BB6F2-FEE0-4298-BCFF-251B81503C8A}" v="54" dt="2023-07-20T19:14:38.518"/>
    <p1510:client id="{76768383-AD53-4388-87BB-C43F18482983}" v="76" dt="2023-07-27T18:28:08.524"/>
    <p1510:client id="{7874ACC6-DB8F-4672-83CA-3149D67EB10C}" v="714" dt="2023-07-18T21:33:39.846"/>
    <p1510:client id="{7D4A89D7-A9C9-49E0-9048-3609964BE706}" v="6" dt="2023-07-27T19:50:46.920"/>
    <p1510:client id="{7F119A18-00C8-4C05-A44E-1BF583149F06}" v="5" dt="2023-07-20T19:12:12.714"/>
    <p1510:client id="{87E4C052-17B5-4BF7-8953-D54BA321D5E7}" v="21" dt="2023-07-26T14:43:05.973"/>
    <p1510:client id="{E5384D43-C4DE-45F7-9479-A3BC90B8A3E8}" v="9" dt="2023-07-27T17:18:18.964"/>
    <p1510:client id="{E7919C1E-F16D-4796-BF90-E61002ADE903}" v="784" dt="2023-07-20T19:10:13.141"/>
    <p1510:client id="{EEBC7CFA-A800-439C-8ACA-B0816EAA2361}" v="580" dt="2023-07-27T19:07:44.056"/>
    <p1510:client id="{F76C7F38-BBE5-4030-99F9-80F7FEA69167}" v="253" dt="2023-07-27T19:54:37.0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40"/>
  </p:normalViewPr>
  <p:slideViewPr>
    <p:cSldViewPr snapToGrid="0">
      <p:cViewPr varScale="1">
        <p:scale>
          <a:sx n="24" d="100"/>
          <a:sy n="24" d="100"/>
        </p:scale>
        <p:origin x="61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microsoft.com/office/2018/10/relationships/authors" Target="authors.xml"/><Relationship Id="rId3" Type="http://schemas.openxmlformats.org/officeDocument/2006/relationships/notesMaster" Target="notesMasters/notesMaster1.xml"/><Relationship Id="rId21" Type="http://schemas.openxmlformats.org/officeDocument/2006/relationships/viewProps" Target="viewProps.xml"/><Relationship Id="rId25" Type="http://schemas.microsoft.com/office/2015/10/relationships/revisionInfo" Target="revisionInfo.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3.fntdata"/><Relationship Id="rId24" Type="http://schemas.microsoft.com/office/2016/11/relationships/changesInfo" Target="changesInfos/changesInfo1.xml"/><Relationship Id="rId5" Type="http://schemas.openxmlformats.org/officeDocument/2006/relationships/font" Target="fonts/font2.fntdata"/><Relationship Id="rId23" Type="http://schemas.openxmlformats.org/officeDocument/2006/relationships/tableStyles" Target="tableStyles.xml"/><Relationship Id="rId19" Type="http://customschemas.google.com/relationships/presentationmetadata" Target="metadata"/><Relationship Id="rId4" Type="http://schemas.openxmlformats.org/officeDocument/2006/relationships/font" Target="fonts/font1.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s Harper" clId="Web-{EEBC7CFA-A800-439C-8ACA-B0816EAA2361}"/>
    <pc:docChg chg="modSld">
      <pc:chgData name="Davis Harper" userId="" providerId="" clId="Web-{EEBC7CFA-A800-439C-8ACA-B0816EAA2361}" dt="2023-07-27T19:07:44.056" v="867" actId="1076"/>
      <pc:docMkLst>
        <pc:docMk/>
      </pc:docMkLst>
      <pc:sldChg chg="addSp modSp addCm modCm">
        <pc:chgData name="Davis Harper" userId="" providerId="" clId="Web-{EEBC7CFA-A800-439C-8ACA-B0816EAA2361}" dt="2023-07-27T19:07:44.056" v="867" actId="1076"/>
        <pc:sldMkLst>
          <pc:docMk/>
          <pc:sldMk cId="0" sldId="256"/>
        </pc:sldMkLst>
        <pc:spChg chg="mod">
          <ac:chgData name="Davis Harper" userId="" providerId="" clId="Web-{EEBC7CFA-A800-439C-8ACA-B0816EAA2361}" dt="2023-07-27T17:07:18.945" v="0" actId="1076"/>
          <ac:spMkLst>
            <pc:docMk/>
            <pc:sldMk cId="0" sldId="256"/>
            <ac:spMk id="3" creationId="{EEA77EC2-10F9-9F32-6A4A-39FEF00EADB0}"/>
          </ac:spMkLst>
        </pc:spChg>
        <pc:spChg chg="mod">
          <ac:chgData name="Davis Harper" userId="" providerId="" clId="Web-{EEBC7CFA-A800-439C-8ACA-B0816EAA2361}" dt="2023-07-27T19:02:34.037" v="861" actId="20577"/>
          <ac:spMkLst>
            <pc:docMk/>
            <pc:sldMk cId="0" sldId="256"/>
            <ac:spMk id="4" creationId="{E8510F00-84A6-E08E-D1F0-1FDAA062BD23}"/>
          </ac:spMkLst>
        </pc:spChg>
        <pc:spChg chg="mod">
          <ac:chgData name="Davis Harper" userId="" providerId="" clId="Web-{EEBC7CFA-A800-439C-8ACA-B0816EAA2361}" dt="2023-07-27T18:35:57.550" v="751" actId="20577"/>
          <ac:spMkLst>
            <pc:docMk/>
            <pc:sldMk cId="0" sldId="256"/>
            <ac:spMk id="9" creationId="{D882366B-9E8B-E477-07EE-A975AA6A09F5}"/>
          </ac:spMkLst>
        </pc:spChg>
        <pc:spChg chg="mod">
          <ac:chgData name="Davis Harper" userId="" providerId="" clId="Web-{EEBC7CFA-A800-439C-8ACA-B0816EAA2361}" dt="2023-07-27T18:23:53.974" v="512" actId="20577"/>
          <ac:spMkLst>
            <pc:docMk/>
            <pc:sldMk cId="0" sldId="256"/>
            <ac:spMk id="31" creationId="{00000000-0000-0000-0000-000000000000}"/>
          </ac:spMkLst>
        </pc:spChg>
        <pc:spChg chg="mod">
          <ac:chgData name="Davis Harper" userId="" providerId="" clId="Web-{EEBC7CFA-A800-439C-8ACA-B0816EAA2361}" dt="2023-07-27T17:54:15.195" v="212" actId="1076"/>
          <ac:spMkLst>
            <pc:docMk/>
            <pc:sldMk cId="0" sldId="256"/>
            <ac:spMk id="32" creationId="{00000000-0000-0000-0000-000000000000}"/>
          </ac:spMkLst>
        </pc:spChg>
        <pc:spChg chg="mod">
          <ac:chgData name="Davis Harper" userId="" providerId="" clId="Web-{EEBC7CFA-A800-439C-8ACA-B0816EAA2361}" dt="2023-07-27T17:54:16.882" v="213" actId="1076"/>
          <ac:spMkLst>
            <pc:docMk/>
            <pc:sldMk cId="0" sldId="256"/>
            <ac:spMk id="33" creationId="{00000000-0000-0000-0000-000000000000}"/>
          </ac:spMkLst>
        </pc:spChg>
        <pc:spChg chg="mod">
          <ac:chgData name="Davis Harper" userId="" providerId="" clId="Web-{EEBC7CFA-A800-439C-8ACA-B0816EAA2361}" dt="2023-07-27T18:25:48.419" v="517" actId="20577"/>
          <ac:spMkLst>
            <pc:docMk/>
            <pc:sldMk cId="0" sldId="256"/>
            <ac:spMk id="37" creationId="{00000000-0000-0000-0000-000000000000}"/>
          </ac:spMkLst>
        </pc:spChg>
        <pc:spChg chg="mod">
          <ac:chgData name="Davis Harper" userId="" providerId="" clId="Web-{EEBC7CFA-A800-439C-8ACA-B0816EAA2361}" dt="2023-07-27T17:08:45.450" v="19" actId="1076"/>
          <ac:spMkLst>
            <pc:docMk/>
            <pc:sldMk cId="0" sldId="256"/>
            <ac:spMk id="38" creationId="{00000000-0000-0000-0000-000000000000}"/>
          </ac:spMkLst>
        </pc:spChg>
        <pc:picChg chg="add mod">
          <ac:chgData name="Davis Harper" userId="" providerId="" clId="Web-{EEBC7CFA-A800-439C-8ACA-B0816EAA2361}" dt="2023-07-27T19:07:44.056" v="867" actId="1076"/>
          <ac:picMkLst>
            <pc:docMk/>
            <pc:sldMk cId="0" sldId="256"/>
            <ac:picMk id="7" creationId="{C84515AA-3B42-0903-EB2B-A1EF7BDAEBC6}"/>
          </ac:picMkLst>
        </pc:picChg>
        <pc:extLst>
          <p:ext xmlns:p="http://schemas.openxmlformats.org/presentationml/2006/main" uri="{D6D511B9-2390-475A-947B-AFAB55BFBCF1}">
            <pc226:cmChg xmlns:pc226="http://schemas.microsoft.com/office/powerpoint/2022/06/main/command" chg="mod">
              <pc226:chgData name="Davis Harper" userId="" providerId="" clId="Web-{EEBC7CFA-A800-439C-8ACA-B0816EAA2361}" dt="2023-07-27T18:45:31.053" v="834" actId="20577"/>
              <pc2:cmMkLst xmlns:pc2="http://schemas.microsoft.com/office/powerpoint/2019/9/main/command">
                <pc:docMk/>
                <pc:sldMk cId="0" sldId="256"/>
                <pc2:cmMk id="{2EF7950C-C791-4964-BB0D-669B98DDF7FA}"/>
              </pc2:cmMkLst>
            </pc226:cmChg>
            <pc226:cmChg xmlns:pc226="http://schemas.microsoft.com/office/powerpoint/2022/06/main/command" chg="add mod">
              <pc226:chgData name="Davis Harper" userId="" providerId="" clId="Web-{EEBC7CFA-A800-439C-8ACA-B0816EAA2361}" dt="2023-07-27T19:02:34.037" v="861" actId="20577"/>
              <pc2:cmMkLst xmlns:pc2="http://schemas.microsoft.com/office/powerpoint/2019/9/main/command">
                <pc:docMk/>
                <pc:sldMk cId="0" sldId="256"/>
                <pc2:cmMk id="{0E63E683-6239-460E-9847-CC828CBA1E2C}"/>
              </pc2:cmMkLst>
            </pc226:cmChg>
          </p:ext>
        </pc:extLst>
      </pc:sldChg>
    </pc:docChg>
  </pc:docChgLst>
  <pc:docChgLst>
    <pc:chgData name="Camille Vereen" clId="Web-{76768383-AD53-4388-87BB-C43F18482983}"/>
    <pc:docChg chg="modSld">
      <pc:chgData name="Camille Vereen" userId="" providerId="" clId="Web-{76768383-AD53-4388-87BB-C43F18482983}" dt="2023-07-27T18:30:09.501" v="75" actId="20577"/>
      <pc:docMkLst>
        <pc:docMk/>
      </pc:docMkLst>
      <pc:sldChg chg="modSp modCm">
        <pc:chgData name="Camille Vereen" userId="" providerId="" clId="Web-{76768383-AD53-4388-87BB-C43F18482983}" dt="2023-07-27T18:30:09.501" v="75" actId="20577"/>
        <pc:sldMkLst>
          <pc:docMk/>
          <pc:sldMk cId="0" sldId="256"/>
        </pc:sldMkLst>
        <pc:spChg chg="mod">
          <ac:chgData name="Camille Vereen" userId="" providerId="" clId="Web-{76768383-AD53-4388-87BB-C43F18482983}" dt="2023-07-27T18:30:09.501" v="75" actId="20577"/>
          <ac:spMkLst>
            <pc:docMk/>
            <pc:sldMk cId="0" sldId="256"/>
            <ac:spMk id="4" creationId="{E8510F00-84A6-E08E-D1F0-1FDAA062BD23}"/>
          </ac:spMkLst>
        </pc:spChg>
        <pc:spChg chg="mod">
          <ac:chgData name="Camille Vereen" userId="" providerId="" clId="Web-{76768383-AD53-4388-87BB-C43F18482983}" dt="2023-07-27T18:28:08.524" v="74" actId="20577"/>
          <ac:spMkLst>
            <pc:docMk/>
            <pc:sldMk cId="0" sldId="256"/>
            <ac:spMk id="31" creationId="{00000000-0000-0000-0000-000000000000}"/>
          </ac:spMkLst>
        </pc:spChg>
        <pc:spChg chg="mod">
          <ac:chgData name="Camille Vereen" userId="" providerId="" clId="Web-{76768383-AD53-4388-87BB-C43F18482983}" dt="2023-07-27T18:02:45.185" v="28" actId="20577"/>
          <ac:spMkLst>
            <pc:docMk/>
            <pc:sldMk cId="0" sldId="256"/>
            <ac:spMk id="33" creationId="{00000000-0000-0000-0000-000000000000}"/>
          </ac:spMkLst>
        </pc:spChg>
        <pc:spChg chg="mod">
          <ac:chgData name="Camille Vereen" userId="" providerId="" clId="Web-{76768383-AD53-4388-87BB-C43F18482983}" dt="2023-07-27T18:18:33.344" v="72" actId="20577"/>
          <ac:spMkLst>
            <pc:docMk/>
            <pc:sldMk cId="0" sldId="256"/>
            <ac:spMk id="37" creationId="{00000000-0000-0000-0000-000000000000}"/>
          </ac:spMkLst>
        </pc:spChg>
        <pc:extLst>
          <p:ext xmlns:p="http://schemas.openxmlformats.org/presentationml/2006/main" uri="{D6D511B9-2390-475A-947B-AFAB55BFBCF1}">
            <pc226:cmChg xmlns:pc226="http://schemas.microsoft.com/office/powerpoint/2022/06/main/command" chg="mod">
              <pc226:chgData name="Camille Vereen" userId="" providerId="" clId="Web-{76768383-AD53-4388-87BB-C43F18482983}" dt="2023-07-27T18:30:09.501" v="75" actId="20577"/>
              <pc2:cmMkLst xmlns:pc2="http://schemas.microsoft.com/office/powerpoint/2019/9/main/command">
                <pc:docMk/>
                <pc:sldMk cId="0" sldId="256"/>
                <pc2:cmMk id="{2EF7950C-C791-4964-BB0D-669B98DDF7FA}"/>
              </pc2:cmMkLst>
            </pc226:cmChg>
            <pc226:cmChg xmlns:pc226="http://schemas.microsoft.com/office/powerpoint/2022/06/main/command" chg="mod">
              <pc226:chgData name="Camille Vereen" userId="" providerId="" clId="Web-{76768383-AD53-4388-87BB-C43F18482983}" dt="2023-07-27T18:30:09.501" v="75" actId="20577"/>
              <pc2:cmMkLst xmlns:pc2="http://schemas.microsoft.com/office/powerpoint/2019/9/main/command">
                <pc:docMk/>
                <pc:sldMk cId="0" sldId="256"/>
                <pc2:cmMk id="{0E63E683-6239-460E-9847-CC828CBA1E2C}"/>
              </pc2:cmMkLst>
            </pc226:cmChg>
          </p:ext>
        </pc:extLst>
      </pc:sldChg>
    </pc:docChg>
  </pc:docChgLst>
  <pc:docChgLst>
    <pc:chgData name="Camille Vereen" clId="Web-{7F119A18-00C8-4C05-A44E-1BF583149F06}"/>
    <pc:docChg chg="modSld">
      <pc:chgData name="Camille Vereen" userId="" providerId="" clId="Web-{7F119A18-00C8-4C05-A44E-1BF583149F06}" dt="2023-07-20T19:12:12.714" v="5" actId="20577"/>
      <pc:docMkLst>
        <pc:docMk/>
      </pc:docMkLst>
      <pc:sldChg chg="modSp">
        <pc:chgData name="Camille Vereen" userId="" providerId="" clId="Web-{7F119A18-00C8-4C05-A44E-1BF583149F06}" dt="2023-07-20T19:12:12.714" v="5" actId="20577"/>
        <pc:sldMkLst>
          <pc:docMk/>
          <pc:sldMk cId="0" sldId="256"/>
        </pc:sldMkLst>
        <pc:spChg chg="mod">
          <ac:chgData name="Camille Vereen" userId="" providerId="" clId="Web-{7F119A18-00C8-4C05-A44E-1BF583149F06}" dt="2023-07-20T19:12:12.714" v="5" actId="20577"/>
          <ac:spMkLst>
            <pc:docMk/>
            <pc:sldMk cId="0" sldId="256"/>
            <ac:spMk id="9" creationId="{D882366B-9E8B-E477-07EE-A975AA6A09F5}"/>
          </ac:spMkLst>
        </pc:spChg>
      </pc:sldChg>
    </pc:docChg>
  </pc:docChgLst>
  <pc:docChgLst>
    <pc:chgData name="Camille Vereen" clId="Web-{2C6C28B3-5BC4-4DE2-94E6-2E65DBFAA856}"/>
    <pc:docChg chg="modSld">
      <pc:chgData name="Camille Vereen" userId="" providerId="" clId="Web-{2C6C28B3-5BC4-4DE2-94E6-2E65DBFAA856}" dt="2023-07-19T17:56:48.402" v="0" actId="20577"/>
      <pc:docMkLst>
        <pc:docMk/>
      </pc:docMkLst>
      <pc:sldChg chg="modSp">
        <pc:chgData name="Camille Vereen" userId="" providerId="" clId="Web-{2C6C28B3-5BC4-4DE2-94E6-2E65DBFAA856}" dt="2023-07-19T17:56:48.402" v="0" actId="20577"/>
        <pc:sldMkLst>
          <pc:docMk/>
          <pc:sldMk cId="0" sldId="256"/>
        </pc:sldMkLst>
        <pc:spChg chg="mod">
          <ac:chgData name="Camille Vereen" userId="" providerId="" clId="Web-{2C6C28B3-5BC4-4DE2-94E6-2E65DBFAA856}" dt="2023-07-19T17:56:48.402" v="0" actId="20577"/>
          <ac:spMkLst>
            <pc:docMk/>
            <pc:sldMk cId="0" sldId="256"/>
            <ac:spMk id="37" creationId="{00000000-0000-0000-0000-000000000000}"/>
          </ac:spMkLst>
        </pc:spChg>
      </pc:sldChg>
    </pc:docChg>
  </pc:docChgLst>
  <pc:docChgLst>
    <pc:chgData name="Camille Vereen" userId="fVB37xErP+u0pAf3olVy7KZIAukunUsBB99rOq2GGP8=" providerId="None" clId="Web-{2F7585B2-4ADC-41EF-B324-059C53938590}"/>
    <pc:docChg chg="modSld">
      <pc:chgData name="Camille Vereen" userId="fVB37xErP+u0pAf3olVy7KZIAukunUsBB99rOq2GGP8=" providerId="None" clId="Web-{2F7585B2-4ADC-41EF-B324-059C53938590}" dt="2023-07-18T18:39:23.967" v="10" actId="20577"/>
      <pc:docMkLst>
        <pc:docMk/>
      </pc:docMkLst>
      <pc:sldChg chg="modSp">
        <pc:chgData name="Camille Vereen" userId="fVB37xErP+u0pAf3olVy7KZIAukunUsBB99rOq2GGP8=" providerId="None" clId="Web-{2F7585B2-4ADC-41EF-B324-059C53938590}" dt="2023-07-18T18:39:23.967" v="10" actId="20577"/>
        <pc:sldMkLst>
          <pc:docMk/>
          <pc:sldMk cId="0" sldId="256"/>
        </pc:sldMkLst>
        <pc:spChg chg="mod">
          <ac:chgData name="Camille Vereen" userId="fVB37xErP+u0pAf3olVy7KZIAukunUsBB99rOq2GGP8=" providerId="None" clId="Web-{2F7585B2-4ADC-41EF-B324-059C53938590}" dt="2023-07-18T18:39:18.029" v="9" actId="20577"/>
          <ac:spMkLst>
            <pc:docMk/>
            <pc:sldMk cId="0" sldId="256"/>
            <ac:spMk id="33" creationId="{00000000-0000-0000-0000-000000000000}"/>
          </ac:spMkLst>
        </pc:spChg>
        <pc:spChg chg="mod">
          <ac:chgData name="Camille Vereen" userId="fVB37xErP+u0pAf3olVy7KZIAukunUsBB99rOq2GGP8=" providerId="None" clId="Web-{2F7585B2-4ADC-41EF-B324-059C53938590}" dt="2023-07-18T18:39:23.967" v="10" actId="20577"/>
          <ac:spMkLst>
            <pc:docMk/>
            <pc:sldMk cId="0" sldId="256"/>
            <ac:spMk id="39" creationId="{00000000-0000-0000-0000-000000000000}"/>
          </ac:spMkLst>
        </pc:spChg>
      </pc:sldChg>
    </pc:docChg>
  </pc:docChgLst>
  <pc:docChgLst>
    <pc:chgData name="Davis Harper" clId="Web-{17782E28-9421-4C6C-8B4A-B0FE93B248B9}"/>
    <pc:docChg chg="mod">
      <pc:chgData name="Davis Harper" userId="" providerId="" clId="Web-{17782E28-9421-4C6C-8B4A-B0FE93B248B9}" dt="2023-07-24T17:20:09.490" v="2"/>
      <pc:docMkLst>
        <pc:docMk/>
      </pc:docMkLst>
      <pc:sldChg chg="addCm delCm">
        <pc:chgData name="Davis Harper" userId="" providerId="" clId="Web-{17782E28-9421-4C6C-8B4A-B0FE93B248B9}" dt="2023-07-24T17:20:09.490" v="2"/>
        <pc:sldMkLst>
          <pc:docMk/>
          <pc:sldMk cId="0" sldId="256"/>
        </pc:sldMkLst>
        <pc:extLst>
          <p:ext xmlns:p="http://schemas.openxmlformats.org/presentationml/2006/main" uri="{D6D511B9-2390-475A-947B-AFAB55BFBCF1}">
            <pc226:cmChg xmlns:pc226="http://schemas.microsoft.com/office/powerpoint/2022/06/main/command" chg="add del">
              <pc226:chgData name="Davis Harper" userId="" providerId="" clId="Web-{17782E28-9421-4C6C-8B4A-B0FE93B248B9}" dt="2023-07-24T17:20:09.490" v="2"/>
              <pc2:cmMkLst xmlns:pc2="http://schemas.microsoft.com/office/powerpoint/2019/9/main/command">
                <pc:docMk/>
                <pc:sldMk cId="0" sldId="256"/>
                <pc2:cmMk id="{D7B24A38-E44D-471B-88E5-9316277E54BB}"/>
              </pc2:cmMkLst>
            </pc226:cmChg>
          </p:ext>
        </pc:extLst>
      </pc:sldChg>
    </pc:docChg>
  </pc:docChgLst>
  <pc:docChgLst>
    <pc:chgData name="Camille Vereen" clId="Web-{696BB6F2-FEE0-4298-BCFF-251B81503C8A}"/>
    <pc:docChg chg="modSld">
      <pc:chgData name="Camille Vereen" userId="" providerId="" clId="Web-{696BB6F2-FEE0-4298-BCFF-251B81503C8A}" dt="2023-07-20T19:14:38.518" v="53" actId="20577"/>
      <pc:docMkLst>
        <pc:docMk/>
      </pc:docMkLst>
      <pc:sldChg chg="modSp">
        <pc:chgData name="Camille Vereen" userId="" providerId="" clId="Web-{696BB6F2-FEE0-4298-BCFF-251B81503C8A}" dt="2023-07-20T19:14:38.518" v="53" actId="20577"/>
        <pc:sldMkLst>
          <pc:docMk/>
          <pc:sldMk cId="0" sldId="256"/>
        </pc:sldMkLst>
        <pc:spChg chg="mod">
          <ac:chgData name="Camille Vereen" userId="" providerId="" clId="Web-{696BB6F2-FEE0-4298-BCFF-251B81503C8A}" dt="2023-07-20T19:14:38.518" v="53" actId="20577"/>
          <ac:spMkLst>
            <pc:docMk/>
            <pc:sldMk cId="0" sldId="256"/>
            <ac:spMk id="9" creationId="{D882366B-9E8B-E477-07EE-A975AA6A09F5}"/>
          </ac:spMkLst>
        </pc:spChg>
      </pc:sldChg>
    </pc:docChg>
  </pc:docChgLst>
  <pc:docChgLst>
    <pc:chgData name="Jenesis Twitty" clId="Web-{061AA22C-6F30-4CD6-BE3C-0EC8710DA469}"/>
    <pc:docChg chg="mod">
      <pc:chgData name="Jenesis Twitty" userId="" providerId="" clId="Web-{061AA22C-6F30-4CD6-BE3C-0EC8710DA469}" dt="2023-07-24T17:43:07.990" v="1"/>
      <pc:docMkLst>
        <pc:docMk/>
      </pc:docMkLst>
      <pc:sldChg chg="modCm">
        <pc:chgData name="Jenesis Twitty" userId="" providerId="" clId="Web-{061AA22C-6F30-4CD6-BE3C-0EC8710DA469}" dt="2023-07-24T17:43:07.990" v="1"/>
        <pc:sldMkLst>
          <pc:docMk/>
          <pc:sldMk cId="0" sldId="256"/>
        </pc:sldMkLst>
        <pc:extLst>
          <p:ext xmlns:p="http://schemas.openxmlformats.org/presentationml/2006/main" uri="{D6D511B9-2390-475A-947B-AFAB55BFBCF1}">
            <pc226:cmChg xmlns:pc226="http://schemas.microsoft.com/office/powerpoint/2022/06/main/command" chg="">
              <pc226:chgData name="Jenesis Twitty" userId="" providerId="" clId="Web-{061AA22C-6F30-4CD6-BE3C-0EC8710DA469}" dt="2023-07-24T17:43:07.990" v="1"/>
              <pc2:cmMkLst xmlns:pc2="http://schemas.microsoft.com/office/powerpoint/2019/9/main/command">
                <pc:docMk/>
                <pc:sldMk cId="0" sldId="256"/>
                <pc2:cmMk id="{FA9B5C9F-BF3F-46D2-AE13-043C7A9B1003}"/>
              </pc2:cmMkLst>
              <pc226:cmRplyChg chg="add">
                <pc226:chgData name="Jenesis Twitty" userId="" providerId="" clId="Web-{061AA22C-6F30-4CD6-BE3C-0EC8710DA469}" dt="2023-07-24T17:43:07.990" v="1"/>
                <pc2:cmRplyMkLst xmlns:pc2="http://schemas.microsoft.com/office/powerpoint/2019/9/main/command">
                  <pc:docMk/>
                  <pc:sldMk cId="0" sldId="256"/>
                  <pc2:cmMk id="{FA9B5C9F-BF3F-46D2-AE13-043C7A9B1003}"/>
                  <pc2:cmRplyMk id="{58976FE5-C0C7-4A5F-9B90-6B41B13A2312}"/>
                </pc2:cmRplyMkLst>
              </pc226:cmRplyChg>
            </pc226:cmChg>
          </p:ext>
        </pc:extLst>
      </pc:sldChg>
    </pc:docChg>
  </pc:docChgLst>
  <pc:docChgLst>
    <pc:chgData name="Camille Vereen" clId="Web-{1827DAED-6463-4739-A9FF-DB3781AA5625}"/>
    <pc:docChg chg="mod modSld">
      <pc:chgData name="Camille Vereen" userId="" providerId="" clId="Web-{1827DAED-6463-4739-A9FF-DB3781AA5625}" dt="2023-07-20T15:35:35.579" v="414" actId="20577"/>
      <pc:docMkLst>
        <pc:docMk/>
      </pc:docMkLst>
      <pc:sldChg chg="addSp delSp modSp addCm">
        <pc:chgData name="Camille Vereen" userId="" providerId="" clId="Web-{1827DAED-6463-4739-A9FF-DB3781AA5625}" dt="2023-07-20T15:35:35.579" v="414" actId="20577"/>
        <pc:sldMkLst>
          <pc:docMk/>
          <pc:sldMk cId="0" sldId="256"/>
        </pc:sldMkLst>
        <pc:spChg chg="add mod">
          <ac:chgData name="Camille Vereen" userId="" providerId="" clId="Web-{1827DAED-6463-4739-A9FF-DB3781AA5625}" dt="2023-07-19T19:57:11.321" v="387" actId="1076"/>
          <ac:spMkLst>
            <pc:docMk/>
            <pc:sldMk cId="0" sldId="256"/>
            <ac:spMk id="2" creationId="{14038587-5F12-4ABA-D7A0-48F3CAE7EB37}"/>
          </ac:spMkLst>
        </pc:spChg>
        <pc:spChg chg="add del mod">
          <ac:chgData name="Camille Vereen" userId="" providerId="" clId="Web-{1827DAED-6463-4739-A9FF-DB3781AA5625}" dt="2023-07-20T14:59:38.349" v="412"/>
          <ac:spMkLst>
            <pc:docMk/>
            <pc:sldMk cId="0" sldId="256"/>
            <ac:spMk id="6" creationId="{D0A70D6B-7107-AA6C-CEB5-A730BFFE754A}"/>
          </ac:spMkLst>
        </pc:spChg>
        <pc:spChg chg="mod">
          <ac:chgData name="Camille Vereen" userId="" providerId="" clId="Web-{1827DAED-6463-4739-A9FF-DB3781AA5625}" dt="2023-07-19T19:22:04.280" v="233" actId="1076"/>
          <ac:spMkLst>
            <pc:docMk/>
            <pc:sldMk cId="0" sldId="256"/>
            <ac:spMk id="7" creationId="{3148D050-F6C2-F118-79DB-21E0A367FF23}"/>
          </ac:spMkLst>
        </pc:spChg>
        <pc:spChg chg="mod">
          <ac:chgData name="Camille Vereen" userId="" providerId="" clId="Web-{1827DAED-6463-4739-A9FF-DB3781AA5625}" dt="2023-07-20T14:48:10.210" v="401" actId="1076"/>
          <ac:spMkLst>
            <pc:docMk/>
            <pc:sldMk cId="0" sldId="256"/>
            <ac:spMk id="8" creationId="{A67014ED-F247-AAF9-8C98-E9C26E648FBE}"/>
          </ac:spMkLst>
        </pc:spChg>
        <pc:spChg chg="mod">
          <ac:chgData name="Camille Vereen" userId="" providerId="" clId="Web-{1827DAED-6463-4739-A9FF-DB3781AA5625}" dt="2023-07-19T19:21:25.497" v="230" actId="14100"/>
          <ac:spMkLst>
            <pc:docMk/>
            <pc:sldMk cId="0" sldId="256"/>
            <ac:spMk id="9" creationId="{D882366B-9E8B-E477-07EE-A975AA6A09F5}"/>
          </ac:spMkLst>
        </pc:spChg>
        <pc:spChg chg="add mod">
          <ac:chgData name="Camille Vereen" userId="" providerId="" clId="Web-{1827DAED-6463-4739-A9FF-DB3781AA5625}" dt="2023-07-20T14:48:54.791" v="406" actId="1076"/>
          <ac:spMkLst>
            <pc:docMk/>
            <pc:sldMk cId="0" sldId="256"/>
            <ac:spMk id="10" creationId="{9FDFFEEA-CCBD-B7DD-C2D8-6926BB48C4D7}"/>
          </ac:spMkLst>
        </pc:spChg>
        <pc:spChg chg="add mod">
          <ac:chgData name="Camille Vereen" userId="" providerId="" clId="Web-{1827DAED-6463-4739-A9FF-DB3781AA5625}" dt="2023-07-19T19:55:31.161" v="350" actId="1076"/>
          <ac:spMkLst>
            <pc:docMk/>
            <pc:sldMk cId="0" sldId="256"/>
            <ac:spMk id="11" creationId="{DC7E01BF-7016-ED51-FCD7-9A06B16E257D}"/>
          </ac:spMkLst>
        </pc:spChg>
        <pc:spChg chg="add mod">
          <ac:chgData name="Camille Vereen" userId="" providerId="" clId="Web-{1827DAED-6463-4739-A9FF-DB3781AA5625}" dt="2023-07-19T19:57:05.290" v="384" actId="1076"/>
          <ac:spMkLst>
            <pc:docMk/>
            <pc:sldMk cId="0" sldId="256"/>
            <ac:spMk id="12" creationId="{23CE5DA3-5D20-9036-FF94-539E7825FAAB}"/>
          </ac:spMkLst>
        </pc:spChg>
        <pc:spChg chg="add mod">
          <ac:chgData name="Camille Vereen" userId="" providerId="" clId="Web-{1827DAED-6463-4739-A9FF-DB3781AA5625}" dt="2023-07-19T19:57:08.946" v="385" actId="1076"/>
          <ac:spMkLst>
            <pc:docMk/>
            <pc:sldMk cId="0" sldId="256"/>
            <ac:spMk id="13" creationId="{22DE752E-80C8-2BA4-20FA-A28BB6EB465E}"/>
          </ac:spMkLst>
        </pc:spChg>
        <pc:spChg chg="mod">
          <ac:chgData name="Camille Vereen" userId="" providerId="" clId="Web-{1827DAED-6463-4739-A9FF-DB3781AA5625}" dt="2023-07-20T15:35:35.579" v="414" actId="20577"/>
          <ac:spMkLst>
            <pc:docMk/>
            <pc:sldMk cId="0" sldId="256"/>
            <ac:spMk id="29" creationId="{00000000-0000-0000-0000-000000000000}"/>
          </ac:spMkLst>
        </pc:spChg>
        <pc:spChg chg="mod">
          <ac:chgData name="Camille Vereen" userId="" providerId="" clId="Web-{1827DAED-6463-4739-A9FF-DB3781AA5625}" dt="2023-07-19T19:34:43.265" v="277" actId="20577"/>
          <ac:spMkLst>
            <pc:docMk/>
            <pc:sldMk cId="0" sldId="256"/>
            <ac:spMk id="35" creationId="{00000000-0000-0000-0000-000000000000}"/>
          </ac:spMkLst>
        </pc:spChg>
        <pc:spChg chg="mod">
          <ac:chgData name="Camille Vereen" userId="" providerId="" clId="Web-{1827DAED-6463-4739-A9FF-DB3781AA5625}" dt="2023-07-19T19:25:12.569" v="238" actId="1076"/>
          <ac:spMkLst>
            <pc:docMk/>
            <pc:sldMk cId="0" sldId="256"/>
            <ac:spMk id="37" creationId="{00000000-0000-0000-0000-000000000000}"/>
          </ac:spMkLst>
        </pc:spChg>
        <pc:spChg chg="mod">
          <ac:chgData name="Camille Vereen" userId="" providerId="" clId="Web-{1827DAED-6463-4739-A9FF-DB3781AA5625}" dt="2023-07-19T19:31:16.272" v="241" actId="1076"/>
          <ac:spMkLst>
            <pc:docMk/>
            <pc:sldMk cId="0" sldId="256"/>
            <ac:spMk id="38" creationId="{00000000-0000-0000-0000-000000000000}"/>
          </ac:spMkLst>
        </pc:spChg>
        <pc:spChg chg="del mod">
          <ac:chgData name="Camille Vereen" userId="" providerId="" clId="Web-{1827DAED-6463-4739-A9FF-DB3781AA5625}" dt="2023-07-19T19:35:44.158" v="284"/>
          <ac:spMkLst>
            <pc:docMk/>
            <pc:sldMk cId="0" sldId="256"/>
            <ac:spMk id="40" creationId="{00000000-0000-0000-0000-000000000000}"/>
          </ac:spMkLst>
        </pc:spChg>
        <pc:spChg chg="mod">
          <ac:chgData name="Camille Vereen" userId="" providerId="" clId="Web-{1827DAED-6463-4739-A9FF-DB3781AA5625}" dt="2023-07-20T14:59:57.522" v="413" actId="1076"/>
          <ac:spMkLst>
            <pc:docMk/>
            <pc:sldMk cId="0" sldId="256"/>
            <ac:spMk id="41" creationId="{00000000-0000-0000-0000-000000000000}"/>
          </ac:spMkLst>
        </pc:spChg>
        <pc:picChg chg="add mod">
          <ac:chgData name="Camille Vereen" userId="" providerId="" clId="Web-{1827DAED-6463-4739-A9FF-DB3781AA5625}" dt="2023-07-20T14:49:15.730" v="408" actId="1076"/>
          <ac:picMkLst>
            <pc:docMk/>
            <pc:sldMk cId="0" sldId="256"/>
            <ac:picMk id="3" creationId="{5563FABB-5C4A-E92E-63D0-A31AB51B5075}"/>
          </ac:picMkLst>
        </pc:picChg>
        <pc:picChg chg="del mod">
          <ac:chgData name="Camille Vereen" userId="" providerId="" clId="Web-{1827DAED-6463-4739-A9FF-DB3781AA5625}" dt="2023-07-19T19:53:38.969" v="310"/>
          <ac:picMkLst>
            <pc:docMk/>
            <pc:sldMk cId="0" sldId="256"/>
            <ac:picMk id="3" creationId="{664A0D43-67DF-E57B-3788-801D14AA61CF}"/>
          </ac:picMkLst>
        </pc:picChg>
        <pc:extLst>
          <p:ext xmlns:p="http://schemas.openxmlformats.org/presentationml/2006/main" uri="{D6D511B9-2390-475A-947B-AFAB55BFBCF1}">
            <pc226:cmChg xmlns:pc226="http://schemas.microsoft.com/office/powerpoint/2022/06/main/command" chg="add">
              <pc226:chgData name="Camille Vereen" userId="" providerId="" clId="Web-{1827DAED-6463-4739-A9FF-DB3781AA5625}" dt="2023-07-20T14:49:38.700" v="410"/>
              <pc2:cmMkLst xmlns:pc2="http://schemas.microsoft.com/office/powerpoint/2019/9/main/command">
                <pc:docMk/>
                <pc:sldMk cId="0" sldId="256"/>
                <pc2:cmMk id="{FA9B5C9F-BF3F-46D2-AE13-043C7A9B1003}"/>
              </pc2:cmMkLst>
            </pc226:cmChg>
          </p:ext>
        </pc:extLst>
      </pc:sldChg>
    </pc:docChg>
  </pc:docChgLst>
  <pc:docChgLst>
    <pc:chgData name="Camille Vereen" clId="Web-{E7919C1E-F16D-4796-BF90-E61002ADE903}"/>
    <pc:docChg chg="modSld">
      <pc:chgData name="Camille Vereen" userId="" providerId="" clId="Web-{E7919C1E-F16D-4796-BF90-E61002ADE903}" dt="2023-07-20T19:10:13.141" v="762" actId="14100"/>
      <pc:docMkLst>
        <pc:docMk/>
      </pc:docMkLst>
      <pc:sldChg chg="addSp delSp modSp modCm">
        <pc:chgData name="Camille Vereen" userId="" providerId="" clId="Web-{E7919C1E-F16D-4796-BF90-E61002ADE903}" dt="2023-07-20T19:10:13.141" v="762" actId="14100"/>
        <pc:sldMkLst>
          <pc:docMk/>
          <pc:sldMk cId="0" sldId="256"/>
        </pc:sldMkLst>
        <pc:spChg chg="mod">
          <ac:chgData name="Camille Vereen" userId="" providerId="" clId="Web-{E7919C1E-F16D-4796-BF90-E61002ADE903}" dt="2023-07-20T18:07:38.811" v="501" actId="1076"/>
          <ac:spMkLst>
            <pc:docMk/>
            <pc:sldMk cId="0" sldId="256"/>
            <ac:spMk id="2" creationId="{14038587-5F12-4ABA-D7A0-48F3CAE7EB37}"/>
          </ac:spMkLst>
        </pc:spChg>
        <pc:spChg chg="add del mod">
          <ac:chgData name="Camille Vereen" userId="" providerId="" clId="Web-{E7919C1E-F16D-4796-BF90-E61002ADE903}" dt="2023-07-20T18:51:56.632" v="647"/>
          <ac:spMkLst>
            <pc:docMk/>
            <pc:sldMk cId="0" sldId="256"/>
            <ac:spMk id="3" creationId="{A9900853-1CE0-CC1A-8AF5-DF9B062B24C3}"/>
          </ac:spMkLst>
        </pc:spChg>
        <pc:spChg chg="mod">
          <ac:chgData name="Camille Vereen" userId="" providerId="" clId="Web-{E7919C1E-F16D-4796-BF90-E61002ADE903}" dt="2023-07-20T18:58:31.522" v="694" actId="20577"/>
          <ac:spMkLst>
            <pc:docMk/>
            <pc:sldMk cId="0" sldId="256"/>
            <ac:spMk id="4" creationId="{E8510F00-84A6-E08E-D1F0-1FDAA062BD23}"/>
          </ac:spMkLst>
        </pc:spChg>
        <pc:spChg chg="del">
          <ac:chgData name="Camille Vereen" userId="" providerId="" clId="Web-{E7919C1E-F16D-4796-BF90-E61002ADE903}" dt="2023-07-20T15:43:58.703" v="56"/>
          <ac:spMkLst>
            <pc:docMk/>
            <pc:sldMk cId="0" sldId="256"/>
            <ac:spMk id="7" creationId="{3148D050-F6C2-F118-79DB-21E0A367FF23}"/>
          </ac:spMkLst>
        </pc:spChg>
        <pc:spChg chg="add del mod">
          <ac:chgData name="Camille Vereen" userId="" providerId="" clId="Web-{E7919C1E-F16D-4796-BF90-E61002ADE903}" dt="2023-07-20T18:38:36.838" v="532"/>
          <ac:spMkLst>
            <pc:docMk/>
            <pc:sldMk cId="0" sldId="256"/>
            <ac:spMk id="7" creationId="{643530C1-3B07-412F-F715-519173875611}"/>
          </ac:spMkLst>
        </pc:spChg>
        <pc:spChg chg="mod">
          <ac:chgData name="Camille Vereen" userId="" providerId="" clId="Web-{E7919C1E-F16D-4796-BF90-E61002ADE903}" dt="2023-07-20T18:58:56.163" v="696" actId="1076"/>
          <ac:spMkLst>
            <pc:docMk/>
            <pc:sldMk cId="0" sldId="256"/>
            <ac:spMk id="8" creationId="{A67014ED-F247-AAF9-8C98-E9C26E648FBE}"/>
          </ac:spMkLst>
        </pc:spChg>
        <pc:spChg chg="mod">
          <ac:chgData name="Camille Vereen" userId="" providerId="" clId="Web-{E7919C1E-F16D-4796-BF90-E61002ADE903}" dt="2023-07-20T19:10:13.141" v="762" actId="14100"/>
          <ac:spMkLst>
            <pc:docMk/>
            <pc:sldMk cId="0" sldId="256"/>
            <ac:spMk id="9" creationId="{D882366B-9E8B-E477-07EE-A975AA6A09F5}"/>
          </ac:spMkLst>
        </pc:spChg>
        <pc:spChg chg="del mod">
          <ac:chgData name="Camille Vereen" userId="" providerId="" clId="Web-{E7919C1E-F16D-4796-BF90-E61002ADE903}" dt="2023-07-20T18:38:24.572" v="528"/>
          <ac:spMkLst>
            <pc:docMk/>
            <pc:sldMk cId="0" sldId="256"/>
            <ac:spMk id="10" creationId="{9FDFFEEA-CCBD-B7DD-C2D8-6926BB48C4D7}"/>
          </ac:spMkLst>
        </pc:spChg>
        <pc:spChg chg="mod">
          <ac:chgData name="Camille Vereen" userId="" providerId="" clId="Web-{E7919C1E-F16D-4796-BF90-E61002ADE903}" dt="2023-07-20T18:07:45.811" v="503" actId="1076"/>
          <ac:spMkLst>
            <pc:docMk/>
            <pc:sldMk cId="0" sldId="256"/>
            <ac:spMk id="11" creationId="{DC7E01BF-7016-ED51-FCD7-9A06B16E257D}"/>
          </ac:spMkLst>
        </pc:spChg>
        <pc:spChg chg="mod">
          <ac:chgData name="Camille Vereen" userId="" providerId="" clId="Web-{E7919C1E-F16D-4796-BF90-E61002ADE903}" dt="2023-07-20T18:40:46.405" v="564" actId="1076"/>
          <ac:spMkLst>
            <pc:docMk/>
            <pc:sldMk cId="0" sldId="256"/>
            <ac:spMk id="12" creationId="{23CE5DA3-5D20-9036-FF94-539E7825FAAB}"/>
          </ac:spMkLst>
        </pc:spChg>
        <pc:spChg chg="del mod">
          <ac:chgData name="Camille Vereen" userId="" providerId="" clId="Web-{E7919C1E-F16D-4796-BF90-E61002ADE903}" dt="2023-07-20T18:07:07.060" v="487"/>
          <ac:spMkLst>
            <pc:docMk/>
            <pc:sldMk cId="0" sldId="256"/>
            <ac:spMk id="13" creationId="{22DE752E-80C8-2BA4-20FA-A28BB6EB465E}"/>
          </ac:spMkLst>
        </pc:spChg>
        <pc:spChg chg="add del mod">
          <ac:chgData name="Camille Vereen" userId="" providerId="" clId="Web-{E7919C1E-F16D-4796-BF90-E61002ADE903}" dt="2023-07-20T19:10:09.484" v="761"/>
          <ac:spMkLst>
            <pc:docMk/>
            <pc:sldMk cId="0" sldId="256"/>
            <ac:spMk id="14" creationId="{FD7BC917-2F4A-DBD0-8526-0FC89FB1EA21}"/>
          </ac:spMkLst>
        </pc:spChg>
        <pc:spChg chg="mod">
          <ac:chgData name="Camille Vereen" userId="" providerId="" clId="Web-{E7919C1E-F16D-4796-BF90-E61002ADE903}" dt="2023-07-20T18:03:09.005" v="481" actId="20577"/>
          <ac:spMkLst>
            <pc:docMk/>
            <pc:sldMk cId="0" sldId="256"/>
            <ac:spMk id="29" creationId="{00000000-0000-0000-0000-000000000000}"/>
          </ac:spMkLst>
        </pc:spChg>
        <pc:spChg chg="mod">
          <ac:chgData name="Camille Vereen" userId="" providerId="" clId="Web-{E7919C1E-F16D-4796-BF90-E61002ADE903}" dt="2023-07-20T17:53:36.628" v="263"/>
          <ac:spMkLst>
            <pc:docMk/>
            <pc:sldMk cId="0" sldId="256"/>
            <ac:spMk id="30" creationId="{00000000-0000-0000-0000-000000000000}"/>
          </ac:spMkLst>
        </pc:spChg>
        <pc:spChg chg="mod">
          <ac:chgData name="Camille Vereen" userId="" providerId="" clId="Web-{E7919C1E-F16D-4796-BF90-E61002ADE903}" dt="2023-07-20T18:48:30.828" v="616" actId="14100"/>
          <ac:spMkLst>
            <pc:docMk/>
            <pc:sldMk cId="0" sldId="256"/>
            <ac:spMk id="31" creationId="{00000000-0000-0000-0000-000000000000}"/>
          </ac:spMkLst>
        </pc:spChg>
        <pc:spChg chg="mod">
          <ac:chgData name="Camille Vereen" userId="" providerId="" clId="Web-{E7919C1E-F16D-4796-BF90-E61002ADE903}" dt="2023-07-20T18:41:07.500" v="566" actId="1076"/>
          <ac:spMkLst>
            <pc:docMk/>
            <pc:sldMk cId="0" sldId="256"/>
            <ac:spMk id="32" creationId="{00000000-0000-0000-0000-000000000000}"/>
          </ac:spMkLst>
        </pc:spChg>
        <pc:spChg chg="mod">
          <ac:chgData name="Camille Vereen" userId="" providerId="" clId="Web-{E7919C1E-F16D-4796-BF90-E61002ADE903}" dt="2023-07-20T18:49:57.972" v="632"/>
          <ac:spMkLst>
            <pc:docMk/>
            <pc:sldMk cId="0" sldId="256"/>
            <ac:spMk id="33" creationId="{00000000-0000-0000-0000-000000000000}"/>
          </ac:spMkLst>
        </pc:spChg>
        <pc:spChg chg="mod">
          <ac:chgData name="Camille Vereen" userId="" providerId="" clId="Web-{E7919C1E-F16D-4796-BF90-E61002ADE903}" dt="2023-07-20T17:53:30.987" v="262"/>
          <ac:spMkLst>
            <pc:docMk/>
            <pc:sldMk cId="0" sldId="256"/>
            <ac:spMk id="34" creationId="{00000000-0000-0000-0000-000000000000}"/>
          </ac:spMkLst>
        </pc:spChg>
        <pc:spChg chg="del mod">
          <ac:chgData name="Camille Vereen" userId="" providerId="" clId="Web-{E7919C1E-F16D-4796-BF90-E61002ADE903}" dt="2023-07-20T19:10:04.750" v="760"/>
          <ac:spMkLst>
            <pc:docMk/>
            <pc:sldMk cId="0" sldId="256"/>
            <ac:spMk id="35" creationId="{00000000-0000-0000-0000-000000000000}"/>
          </ac:spMkLst>
        </pc:spChg>
        <pc:spChg chg="mod">
          <ac:chgData name="Camille Vereen" userId="" providerId="" clId="Web-{E7919C1E-F16D-4796-BF90-E61002ADE903}" dt="2023-07-20T17:53:00.221" v="260"/>
          <ac:spMkLst>
            <pc:docMk/>
            <pc:sldMk cId="0" sldId="256"/>
            <ac:spMk id="36" creationId="{00000000-0000-0000-0000-000000000000}"/>
          </ac:spMkLst>
        </pc:spChg>
        <pc:spChg chg="mod">
          <ac:chgData name="Camille Vereen" userId="" providerId="" clId="Web-{E7919C1E-F16D-4796-BF90-E61002ADE903}" dt="2023-07-20T19:04:51.098" v="755" actId="20577"/>
          <ac:spMkLst>
            <pc:docMk/>
            <pc:sldMk cId="0" sldId="256"/>
            <ac:spMk id="37" creationId="{00000000-0000-0000-0000-000000000000}"/>
          </ac:spMkLst>
        </pc:spChg>
        <pc:spChg chg="mod">
          <ac:chgData name="Camille Vereen" userId="" providerId="" clId="Web-{E7919C1E-F16D-4796-BF90-E61002ADE903}" dt="2023-07-20T19:05:18.818" v="758" actId="1076"/>
          <ac:spMkLst>
            <pc:docMk/>
            <pc:sldMk cId="0" sldId="256"/>
            <ac:spMk id="38" creationId="{00000000-0000-0000-0000-000000000000}"/>
          </ac:spMkLst>
        </pc:spChg>
        <pc:picChg chg="del">
          <ac:chgData name="Camille Vereen" userId="" providerId="" clId="Web-{E7919C1E-F16D-4796-BF90-E61002ADE903}" dt="2023-07-20T17:42:46.999" v="95"/>
          <ac:picMkLst>
            <pc:docMk/>
            <pc:sldMk cId="0" sldId="256"/>
            <ac:picMk id="3" creationId="{5563FABB-5C4A-E92E-63D0-A31AB51B5075}"/>
          </ac:picMkLst>
        </pc:picChg>
        <pc:picChg chg="add mod modCrop">
          <ac:chgData name="Camille Vereen" userId="" providerId="" clId="Web-{E7919C1E-F16D-4796-BF90-E61002ADE903}" dt="2023-07-20T18:59:00.476" v="697" actId="1076"/>
          <ac:picMkLst>
            <pc:docMk/>
            <pc:sldMk cId="0" sldId="256"/>
            <ac:picMk id="5" creationId="{ACEBCBA3-C14D-9200-3E42-C903D4A80719}"/>
          </ac:picMkLst>
        </pc:picChg>
        <pc:picChg chg="add del mod modCrop">
          <ac:chgData name="Camille Vereen" userId="" providerId="" clId="Web-{E7919C1E-F16D-4796-BF90-E61002ADE903}" dt="2023-07-20T18:51:41.788" v="645" actId="1076"/>
          <ac:picMkLst>
            <pc:docMk/>
            <pc:sldMk cId="0" sldId="256"/>
            <ac:picMk id="6" creationId="{B55159EE-5C1E-9BEB-9A9B-E1349918451E}"/>
          </ac:picMkLst>
        </pc:picChg>
        <pc:extLst>
          <p:ext xmlns:p="http://schemas.openxmlformats.org/presentationml/2006/main" uri="{D6D511B9-2390-475A-947B-AFAB55BFBCF1}">
            <pc226:cmChg xmlns:pc226="http://schemas.microsoft.com/office/powerpoint/2022/06/main/command" chg="">
              <pc226:chgData name="Camille Vereen" userId="" providerId="" clId="Web-{E7919C1E-F16D-4796-BF90-E61002ADE903}" dt="2023-07-20T15:57:38.031" v="92"/>
              <pc2:cmMkLst xmlns:pc2="http://schemas.microsoft.com/office/powerpoint/2019/9/main/command">
                <pc:docMk/>
                <pc:sldMk cId="0" sldId="256"/>
                <pc2:cmMk id="{FA9B5C9F-BF3F-46D2-AE13-043C7A9B1003}"/>
              </pc2:cmMkLst>
              <pc226:cmRplyChg chg="add">
                <pc226:chgData name="Camille Vereen" userId="" providerId="" clId="Web-{E7919C1E-F16D-4796-BF90-E61002ADE903}" dt="2023-07-20T15:50:42.437" v="73"/>
                <pc2:cmRplyMkLst xmlns:pc2="http://schemas.microsoft.com/office/powerpoint/2019/9/main/command">
                  <pc:docMk/>
                  <pc:sldMk cId="0" sldId="256"/>
                  <pc2:cmMk id="{FA9B5C9F-BF3F-46D2-AE13-043C7A9B1003}"/>
                  <pc2:cmRplyMk id="{495AD55E-A9AC-4B57-BA64-6881AE0797E4}"/>
                </pc2:cmRplyMkLst>
              </pc226:cmRplyChg>
              <pc226:cmRplyChg chg="add">
                <pc226:chgData name="Camille Vereen" userId="" providerId="" clId="Web-{E7919C1E-F16D-4796-BF90-E61002ADE903}" dt="2023-07-20T15:57:38.031" v="92"/>
                <pc2:cmRplyMkLst xmlns:pc2="http://schemas.microsoft.com/office/powerpoint/2019/9/main/command">
                  <pc:docMk/>
                  <pc:sldMk cId="0" sldId="256"/>
                  <pc2:cmMk id="{FA9B5C9F-BF3F-46D2-AE13-043C7A9B1003}"/>
                  <pc2:cmRplyMk id="{B4014FC7-C7A2-4653-9CE4-8B3FDCAA2D3E}"/>
                </pc2:cmRplyMkLst>
              </pc226:cmRplyChg>
            </pc226:cmChg>
          </p:ext>
        </pc:extLst>
      </pc:sldChg>
    </pc:docChg>
  </pc:docChgLst>
  <pc:docChgLst>
    <pc:chgData name="Camille Vereen" clId="Web-{87E4C052-17B5-4BF7-8953-D54BA321D5E7}"/>
    <pc:docChg chg="modSld">
      <pc:chgData name="Camille Vereen" userId="" providerId="" clId="Web-{87E4C052-17B5-4BF7-8953-D54BA321D5E7}" dt="2023-07-26T14:41:00.559" v="16" actId="20577"/>
      <pc:docMkLst>
        <pc:docMk/>
      </pc:docMkLst>
      <pc:sldChg chg="modSp addCm delCm modCm">
        <pc:chgData name="Camille Vereen" userId="" providerId="" clId="Web-{87E4C052-17B5-4BF7-8953-D54BA321D5E7}" dt="2023-07-26T14:41:00.559" v="16" actId="20577"/>
        <pc:sldMkLst>
          <pc:docMk/>
          <pc:sldMk cId="0" sldId="256"/>
        </pc:sldMkLst>
        <pc:spChg chg="mod">
          <ac:chgData name="Camille Vereen" userId="" providerId="" clId="Web-{87E4C052-17B5-4BF7-8953-D54BA321D5E7}" dt="2023-07-26T14:41:00.559" v="16" actId="20577"/>
          <ac:spMkLst>
            <pc:docMk/>
            <pc:sldMk cId="0" sldId="256"/>
            <ac:spMk id="12" creationId="{23CE5DA3-5D20-9036-FF94-539E7825FAAB}"/>
          </ac:spMkLst>
        </pc:spChg>
        <pc:spChg chg="mod">
          <ac:chgData name="Camille Vereen" userId="" providerId="" clId="Web-{87E4C052-17B5-4BF7-8953-D54BA321D5E7}" dt="2023-07-26T14:23:38.005" v="6" actId="1076"/>
          <ac:spMkLst>
            <pc:docMk/>
            <pc:sldMk cId="0" sldId="256"/>
            <ac:spMk id="41" creationId="{00000000-0000-0000-0000-000000000000}"/>
          </ac:spMkLst>
        </pc:spChg>
        <pc:picChg chg="mod">
          <ac:chgData name="Camille Vereen" userId="" providerId="" clId="Web-{87E4C052-17B5-4BF7-8953-D54BA321D5E7}" dt="2023-07-26T14:23:58.865" v="9" actId="1076"/>
          <ac:picMkLst>
            <pc:docMk/>
            <pc:sldMk cId="0" sldId="256"/>
            <ac:picMk id="2" creationId="{9AFFBF5D-B16C-23E9-3B2D-E2273BC2035C}"/>
          </ac:picMkLst>
        </pc:picChg>
        <pc:extLst>
          <p:ext xmlns:p="http://schemas.openxmlformats.org/presentationml/2006/main" uri="{D6D511B9-2390-475A-947B-AFAB55BFBCF1}">
            <pc226:cmChg xmlns:pc226="http://schemas.microsoft.com/office/powerpoint/2022/06/main/command" chg="add del">
              <pc226:chgData name="Camille Vereen" userId="" providerId="" clId="Web-{87E4C052-17B5-4BF7-8953-D54BA321D5E7}" dt="2023-07-26T14:23:25.395" v="5"/>
              <pc2:cmMkLst xmlns:pc2="http://schemas.microsoft.com/office/powerpoint/2019/9/main/command">
                <pc:docMk/>
                <pc:sldMk cId="0" sldId="256"/>
                <pc2:cmMk id="{FA9B5C9F-BF3F-46D2-AE13-043C7A9B1003}"/>
              </pc2:cmMkLst>
              <pc226:cmRplyChg chg="del">
                <pc226:chgData name="Camille Vereen" userId="" providerId="" clId="Web-{87E4C052-17B5-4BF7-8953-D54BA321D5E7}" dt="2023-07-26T14:21:35.298" v="0"/>
                <pc2:cmRplyMkLst xmlns:pc2="http://schemas.microsoft.com/office/powerpoint/2019/9/main/command">
                  <pc:docMk/>
                  <pc:sldMk cId="0" sldId="256"/>
                  <pc2:cmMk id="{FA9B5C9F-BF3F-46D2-AE13-043C7A9B1003}"/>
                  <pc2:cmRplyMk id="{B4014FC7-C7A2-4653-9CE4-8B3FDCAA2D3E}"/>
                </pc2:cmRplyMkLst>
              </pc226:cmRplyChg>
              <pc226:cmRplyChg chg="add del">
                <pc226:chgData name="Camille Vereen" userId="" providerId="" clId="Web-{87E4C052-17B5-4BF7-8953-D54BA321D5E7}" dt="2023-07-26T14:22:43.660" v="4"/>
                <pc2:cmRplyMkLst xmlns:pc2="http://schemas.microsoft.com/office/powerpoint/2019/9/main/command">
                  <pc:docMk/>
                  <pc:sldMk cId="0" sldId="256"/>
                  <pc2:cmMk id="{FA9B5C9F-BF3F-46D2-AE13-043C7A9B1003}"/>
                  <pc2:cmRplyMk id="{58976FE5-C0C7-4A5F-9B90-6B41B13A2312}"/>
                </pc2:cmRplyMkLst>
              </pc226:cmRplyChg>
            </pc226:cmChg>
          </p:ext>
        </pc:extLst>
      </pc:sldChg>
    </pc:docChg>
  </pc:docChgLst>
  <pc:docChgLst>
    <pc:chgData name="Davis Harper" clId="Web-{64B143CF-400F-489B-BBCD-FDA2288C1BD4}"/>
    <pc:docChg chg="modSld">
      <pc:chgData name="Davis Harper" userId="" providerId="" clId="Web-{64B143CF-400F-489B-BBCD-FDA2288C1BD4}" dt="2023-07-27T19:56:07.375" v="2" actId="20577"/>
      <pc:docMkLst>
        <pc:docMk/>
      </pc:docMkLst>
      <pc:sldChg chg="modSp">
        <pc:chgData name="Davis Harper" userId="" providerId="" clId="Web-{64B143CF-400F-489B-BBCD-FDA2288C1BD4}" dt="2023-07-27T19:56:07.375" v="2" actId="20577"/>
        <pc:sldMkLst>
          <pc:docMk/>
          <pc:sldMk cId="0" sldId="256"/>
        </pc:sldMkLst>
        <pc:spChg chg="mod">
          <ac:chgData name="Davis Harper" userId="" providerId="" clId="Web-{64B143CF-400F-489B-BBCD-FDA2288C1BD4}" dt="2023-07-27T19:56:07.375" v="2" actId="20577"/>
          <ac:spMkLst>
            <pc:docMk/>
            <pc:sldMk cId="0" sldId="256"/>
            <ac:spMk id="31" creationId="{00000000-0000-0000-0000-000000000000}"/>
          </ac:spMkLst>
        </pc:spChg>
      </pc:sldChg>
    </pc:docChg>
  </pc:docChgLst>
  <pc:docChgLst>
    <pc:chgData name="Camille Vereen" clId="Web-{085B4C28-2424-450C-8F46-42DD2595E3EA}"/>
    <pc:docChg chg="modSld">
      <pc:chgData name="Camille Vereen" userId="" providerId="" clId="Web-{085B4C28-2424-450C-8F46-42DD2595E3EA}" dt="2023-07-20T19:31:15.194" v="115" actId="1076"/>
      <pc:docMkLst>
        <pc:docMk/>
      </pc:docMkLst>
      <pc:sldChg chg="addSp delSp modSp">
        <pc:chgData name="Camille Vereen" userId="" providerId="" clId="Web-{085B4C28-2424-450C-8F46-42DD2595E3EA}" dt="2023-07-20T19:31:15.194" v="115" actId="1076"/>
        <pc:sldMkLst>
          <pc:docMk/>
          <pc:sldMk cId="0" sldId="256"/>
        </pc:sldMkLst>
        <pc:spChg chg="del mod">
          <ac:chgData name="Camille Vereen" userId="" providerId="" clId="Web-{085B4C28-2424-450C-8F46-42DD2595E3EA}" dt="2023-07-20T19:22:34.975" v="59"/>
          <ac:spMkLst>
            <pc:docMk/>
            <pc:sldMk cId="0" sldId="256"/>
            <ac:spMk id="2" creationId="{14038587-5F12-4ABA-D7A0-48F3CAE7EB37}"/>
          </ac:spMkLst>
        </pc:spChg>
        <pc:spChg chg="add del mod">
          <ac:chgData name="Camille Vereen" userId="" providerId="" clId="Web-{085B4C28-2424-450C-8F46-42DD2595E3EA}" dt="2023-07-20T19:24:13.447" v="72"/>
          <ac:spMkLst>
            <pc:docMk/>
            <pc:sldMk cId="0" sldId="256"/>
            <ac:spMk id="3" creationId="{21239314-25AF-4F93-7DAE-9515A8F39795}"/>
          </ac:spMkLst>
        </pc:spChg>
        <pc:spChg chg="mod">
          <ac:chgData name="Camille Vereen" userId="" providerId="" clId="Web-{085B4C28-2424-450C-8F46-42DD2595E3EA}" dt="2023-07-20T19:30:44.568" v="105" actId="14100"/>
          <ac:spMkLst>
            <pc:docMk/>
            <pc:sldMk cId="0" sldId="256"/>
            <ac:spMk id="9" creationId="{D882366B-9E8B-E477-07EE-A975AA6A09F5}"/>
          </ac:spMkLst>
        </pc:spChg>
        <pc:spChg chg="mod">
          <ac:chgData name="Camille Vereen" userId="" providerId="" clId="Web-{085B4C28-2424-450C-8F46-42DD2595E3EA}" dt="2023-07-20T19:27:49.172" v="99" actId="1076"/>
          <ac:spMkLst>
            <pc:docMk/>
            <pc:sldMk cId="0" sldId="256"/>
            <ac:spMk id="11" creationId="{DC7E01BF-7016-ED51-FCD7-9A06B16E257D}"/>
          </ac:spMkLst>
        </pc:spChg>
        <pc:spChg chg="mod">
          <ac:chgData name="Camille Vereen" userId="" providerId="" clId="Web-{085B4C28-2424-450C-8F46-42DD2595E3EA}" dt="2023-07-20T19:31:15.194" v="115" actId="1076"/>
          <ac:spMkLst>
            <pc:docMk/>
            <pc:sldMk cId="0" sldId="256"/>
            <ac:spMk id="12" creationId="{23CE5DA3-5D20-9036-FF94-539E7825FAAB}"/>
          </ac:spMkLst>
        </pc:spChg>
        <pc:spChg chg="mod">
          <ac:chgData name="Camille Vereen" userId="" providerId="" clId="Web-{085B4C28-2424-450C-8F46-42DD2595E3EA}" dt="2023-07-20T19:22:00.130" v="49" actId="20577"/>
          <ac:spMkLst>
            <pc:docMk/>
            <pc:sldMk cId="0" sldId="256"/>
            <ac:spMk id="37" creationId="{00000000-0000-0000-0000-000000000000}"/>
          </ac:spMkLst>
        </pc:spChg>
        <pc:spChg chg="mod">
          <ac:chgData name="Camille Vereen" userId="" providerId="" clId="Web-{085B4C28-2424-450C-8F46-42DD2595E3EA}" dt="2023-07-20T19:22:49.335" v="64" actId="1076"/>
          <ac:spMkLst>
            <pc:docMk/>
            <pc:sldMk cId="0" sldId="256"/>
            <ac:spMk id="38" creationId="{00000000-0000-0000-0000-000000000000}"/>
          </ac:spMkLst>
        </pc:spChg>
        <pc:spChg chg="mod">
          <ac:chgData name="Camille Vereen" userId="" providerId="" clId="Web-{085B4C28-2424-450C-8F46-42DD2595E3EA}" dt="2023-07-20T19:28:00.110" v="100" actId="1076"/>
          <ac:spMkLst>
            <pc:docMk/>
            <pc:sldMk cId="0" sldId="256"/>
            <ac:spMk id="41" creationId="{00000000-0000-0000-0000-000000000000}"/>
          </ac:spMkLst>
        </pc:spChg>
        <pc:picChg chg="mod">
          <ac:chgData name="Camille Vereen" userId="" providerId="" clId="Web-{085B4C28-2424-450C-8F46-42DD2595E3EA}" dt="2023-07-20T19:27:30.515" v="97" actId="1076"/>
          <ac:picMkLst>
            <pc:docMk/>
            <pc:sldMk cId="0" sldId="256"/>
            <ac:picMk id="5" creationId="{ACEBCBA3-C14D-9200-3E42-C903D4A80719}"/>
          </ac:picMkLst>
        </pc:picChg>
        <pc:picChg chg="add mod">
          <ac:chgData name="Camille Vereen" userId="" providerId="" clId="Web-{085B4C28-2424-450C-8F46-42DD2595E3EA}" dt="2023-07-20T19:27:02.874" v="94" actId="1076"/>
          <ac:picMkLst>
            <pc:docMk/>
            <pc:sldMk cId="0" sldId="256"/>
            <ac:picMk id="7" creationId="{65D4C757-6191-0CEB-3440-C924A143D7D7}"/>
          </ac:picMkLst>
        </pc:picChg>
        <pc:picChg chg="add mod">
          <ac:chgData name="Camille Vereen" userId="" providerId="" clId="Web-{085B4C28-2424-450C-8F46-42DD2595E3EA}" dt="2023-07-20T19:26:10.075" v="84" actId="1076"/>
          <ac:picMkLst>
            <pc:docMk/>
            <pc:sldMk cId="0" sldId="256"/>
            <ac:picMk id="10" creationId="{21302DBF-3290-F923-CD2B-22987D96039F}"/>
          </ac:picMkLst>
        </pc:picChg>
        <pc:picChg chg="add mod">
          <ac:chgData name="Camille Vereen" userId="" providerId="" clId="Web-{085B4C28-2424-450C-8F46-42DD2595E3EA}" dt="2023-07-20T19:27:12.296" v="95" actId="1076"/>
          <ac:picMkLst>
            <pc:docMk/>
            <pc:sldMk cId="0" sldId="256"/>
            <ac:picMk id="13" creationId="{F821FDC0-3643-9778-8057-FDD748B91D9D}"/>
          </ac:picMkLst>
        </pc:picChg>
        <pc:picChg chg="add mod">
          <ac:chgData name="Camille Vereen" userId="" providerId="" clId="Web-{085B4C28-2424-450C-8F46-42DD2595E3EA}" dt="2023-07-20T19:27:19.718" v="96" actId="1076"/>
          <ac:picMkLst>
            <pc:docMk/>
            <pc:sldMk cId="0" sldId="256"/>
            <ac:picMk id="14" creationId="{89D28D05-E41F-1D05-5CA0-5ED2C4776A6B}"/>
          </ac:picMkLst>
        </pc:picChg>
      </pc:sldChg>
    </pc:docChg>
  </pc:docChgLst>
  <pc:docChgLst>
    <pc:chgData name="Camille Vereen" clId="Web-{F76C7F38-BBE5-4030-99F9-80F7FEA69167}"/>
    <pc:docChg chg="modSld">
      <pc:chgData name="Camille Vereen" userId="" providerId="" clId="Web-{F76C7F38-BBE5-4030-99F9-80F7FEA69167}" dt="2023-07-27T19:54:27.306" v="249" actId="1076"/>
      <pc:docMkLst>
        <pc:docMk/>
      </pc:docMkLst>
      <pc:sldChg chg="addSp delSp modSp delCm modCm modNotes">
        <pc:chgData name="Camille Vereen" userId="" providerId="" clId="Web-{F76C7F38-BBE5-4030-99F9-80F7FEA69167}" dt="2023-07-27T19:54:27.306" v="249" actId="1076"/>
        <pc:sldMkLst>
          <pc:docMk/>
          <pc:sldMk cId="0" sldId="256"/>
        </pc:sldMkLst>
        <pc:spChg chg="del mod">
          <ac:chgData name="Camille Vereen" userId="" providerId="" clId="Web-{F76C7F38-BBE5-4030-99F9-80F7FEA69167}" dt="2023-07-27T18:46:06.405" v="31"/>
          <ac:spMkLst>
            <pc:docMk/>
            <pc:sldMk cId="0" sldId="256"/>
            <ac:spMk id="3" creationId="{EEA77EC2-10F9-9F32-6A4A-39FEF00EADB0}"/>
          </ac:spMkLst>
        </pc:spChg>
        <pc:spChg chg="mod">
          <ac:chgData name="Camille Vereen" userId="" providerId="" clId="Web-{F76C7F38-BBE5-4030-99F9-80F7FEA69167}" dt="2023-07-27T19:49:01.123" v="245" actId="1076"/>
          <ac:spMkLst>
            <pc:docMk/>
            <pc:sldMk cId="0" sldId="256"/>
            <ac:spMk id="4" creationId="{E8510F00-84A6-E08E-D1F0-1FDAA062BD23}"/>
          </ac:spMkLst>
        </pc:spChg>
        <pc:spChg chg="del mod">
          <ac:chgData name="Camille Vereen" userId="" providerId="" clId="Web-{F76C7F38-BBE5-4030-99F9-80F7FEA69167}" dt="2023-07-27T18:47:12.142" v="38"/>
          <ac:spMkLst>
            <pc:docMk/>
            <pc:sldMk cId="0" sldId="256"/>
            <ac:spMk id="8" creationId="{A67014ED-F247-AAF9-8C98-E9C26E648FBE}"/>
          </ac:spMkLst>
        </pc:spChg>
        <pc:spChg chg="mod">
          <ac:chgData name="Camille Vereen" userId="" providerId="" clId="Web-{F76C7F38-BBE5-4030-99F9-80F7FEA69167}" dt="2023-07-27T19:27:06.943" v="208" actId="1076"/>
          <ac:spMkLst>
            <pc:docMk/>
            <pc:sldMk cId="0" sldId="256"/>
            <ac:spMk id="9" creationId="{D882366B-9E8B-E477-07EE-A975AA6A09F5}"/>
          </ac:spMkLst>
        </pc:spChg>
        <pc:spChg chg="add del mod">
          <ac:chgData name="Camille Vereen" userId="" providerId="" clId="Web-{F76C7F38-BBE5-4030-99F9-80F7FEA69167}" dt="2023-07-27T18:59:57.517" v="91"/>
          <ac:spMkLst>
            <pc:docMk/>
            <pc:sldMk cId="0" sldId="256"/>
            <ac:spMk id="10" creationId="{740C3EC4-DE55-8CEC-A09D-B1BCF498C781}"/>
          </ac:spMkLst>
        </pc:spChg>
        <pc:spChg chg="add mod">
          <ac:chgData name="Camille Vereen" userId="" providerId="" clId="Web-{F76C7F38-BBE5-4030-99F9-80F7FEA69167}" dt="2023-07-27T19:20:40.318" v="174" actId="1076"/>
          <ac:spMkLst>
            <pc:docMk/>
            <pc:sldMk cId="0" sldId="256"/>
            <ac:spMk id="11" creationId="{DEC6D684-0214-036B-E15D-6E50D254AEC9}"/>
          </ac:spMkLst>
        </pc:spChg>
        <pc:spChg chg="del mod">
          <ac:chgData name="Camille Vereen" userId="" providerId="" clId="Web-{F76C7F38-BBE5-4030-99F9-80F7FEA69167}" dt="2023-07-27T19:24:36.796" v="182"/>
          <ac:spMkLst>
            <pc:docMk/>
            <pc:sldMk cId="0" sldId="256"/>
            <ac:spMk id="12" creationId="{23CE5DA3-5D20-9036-FF94-539E7825FAAB}"/>
          </ac:spMkLst>
        </pc:spChg>
        <pc:spChg chg="mod">
          <ac:chgData name="Camille Vereen" userId="" providerId="" clId="Web-{F76C7F38-BBE5-4030-99F9-80F7FEA69167}" dt="2023-07-27T18:55:25.037" v="71" actId="20577"/>
          <ac:spMkLst>
            <pc:docMk/>
            <pc:sldMk cId="0" sldId="256"/>
            <ac:spMk id="29" creationId="{00000000-0000-0000-0000-000000000000}"/>
          </ac:spMkLst>
        </pc:spChg>
        <pc:spChg chg="mod">
          <ac:chgData name="Camille Vereen" userId="" providerId="" clId="Web-{F76C7F38-BBE5-4030-99F9-80F7FEA69167}" dt="2023-07-27T18:59:10.531" v="84" actId="20577"/>
          <ac:spMkLst>
            <pc:docMk/>
            <pc:sldMk cId="0" sldId="256"/>
            <ac:spMk id="31" creationId="{00000000-0000-0000-0000-000000000000}"/>
          </ac:spMkLst>
        </pc:spChg>
        <pc:spChg chg="mod">
          <ac:chgData name="Camille Vereen" userId="" providerId="" clId="Web-{F76C7F38-BBE5-4030-99F9-80F7FEA69167}" dt="2023-07-27T19:54:27.306" v="249" actId="1076"/>
          <ac:spMkLst>
            <pc:docMk/>
            <pc:sldMk cId="0" sldId="256"/>
            <ac:spMk id="32" creationId="{00000000-0000-0000-0000-000000000000}"/>
          </ac:spMkLst>
        </pc:spChg>
        <pc:spChg chg="mod">
          <ac:chgData name="Camille Vereen" userId="" providerId="" clId="Web-{F76C7F38-BBE5-4030-99F9-80F7FEA69167}" dt="2023-07-27T19:20:55.803" v="175" actId="14100"/>
          <ac:spMkLst>
            <pc:docMk/>
            <pc:sldMk cId="0" sldId="256"/>
            <ac:spMk id="33" creationId="{00000000-0000-0000-0000-000000000000}"/>
          </ac:spMkLst>
        </pc:spChg>
        <pc:spChg chg="mod">
          <ac:chgData name="Camille Vereen" userId="" providerId="" clId="Web-{F76C7F38-BBE5-4030-99F9-80F7FEA69167}" dt="2023-07-27T19:26:22.441" v="201" actId="20577"/>
          <ac:spMkLst>
            <pc:docMk/>
            <pc:sldMk cId="0" sldId="256"/>
            <ac:spMk id="37" creationId="{00000000-0000-0000-0000-000000000000}"/>
          </ac:spMkLst>
        </pc:spChg>
        <pc:spChg chg="mod">
          <ac:chgData name="Camille Vereen" userId="" providerId="" clId="Web-{F76C7F38-BBE5-4030-99F9-80F7FEA69167}" dt="2023-07-27T19:27:04.146" v="207" actId="1076"/>
          <ac:spMkLst>
            <pc:docMk/>
            <pc:sldMk cId="0" sldId="256"/>
            <ac:spMk id="38" creationId="{00000000-0000-0000-0000-000000000000}"/>
          </ac:spMkLst>
        </pc:spChg>
        <pc:spChg chg="del">
          <ac:chgData name="Camille Vereen" userId="" providerId="" clId="Web-{F76C7F38-BBE5-4030-99F9-80F7FEA69167}" dt="2023-07-27T18:46:00.983" v="29"/>
          <ac:spMkLst>
            <pc:docMk/>
            <pc:sldMk cId="0" sldId="256"/>
            <ac:spMk id="41" creationId="{00000000-0000-0000-0000-000000000000}"/>
          </ac:spMkLst>
        </pc:spChg>
        <pc:picChg chg="add mod modCrop">
          <ac:chgData name="Camille Vereen" userId="" providerId="" clId="Web-{F76C7F38-BBE5-4030-99F9-80F7FEA69167}" dt="2023-07-27T19:49:40.312" v="247"/>
          <ac:picMkLst>
            <pc:docMk/>
            <pc:sldMk cId="0" sldId="256"/>
            <ac:picMk id="2" creationId="{7A2273D0-6738-0CAF-FC9B-2E33D1FFFE73}"/>
          </ac:picMkLst>
        </pc:picChg>
        <pc:picChg chg="ord">
          <ac:chgData name="Camille Vereen" userId="" providerId="" clId="Web-{F76C7F38-BBE5-4030-99F9-80F7FEA69167}" dt="2023-07-27T19:53:26.382" v="248"/>
          <ac:picMkLst>
            <pc:docMk/>
            <pc:sldMk cId="0" sldId="256"/>
            <ac:picMk id="3" creationId="{68312406-8AD2-24B4-405B-EAF48C0ACBF4}"/>
          </ac:picMkLst>
        </pc:picChg>
        <pc:picChg chg="del">
          <ac:chgData name="Camille Vereen" userId="" providerId="" clId="Web-{F76C7F38-BBE5-4030-99F9-80F7FEA69167}" dt="2023-07-27T18:45:54.952" v="27"/>
          <ac:picMkLst>
            <pc:docMk/>
            <pc:sldMk cId="0" sldId="256"/>
            <ac:picMk id="5" creationId="{ACEBCBA3-C14D-9200-3E42-C903D4A80719}"/>
          </ac:picMkLst>
        </pc:picChg>
        <pc:picChg chg="del">
          <ac:chgData name="Camille Vereen" userId="" providerId="" clId="Web-{F76C7F38-BBE5-4030-99F9-80F7FEA69167}" dt="2023-07-27T18:45:53.405" v="26"/>
          <ac:picMkLst>
            <pc:docMk/>
            <pc:sldMk cId="0" sldId="256"/>
            <ac:picMk id="6" creationId="{B55159EE-5C1E-9BEB-9A9B-E1349918451E}"/>
          </ac:picMkLst>
        </pc:picChg>
        <pc:picChg chg="add del mod">
          <ac:chgData name="Camille Vereen" userId="" providerId="" clId="Web-{F76C7F38-BBE5-4030-99F9-80F7FEA69167}" dt="2023-07-27T19:44:51.787" v="230"/>
          <ac:picMkLst>
            <pc:docMk/>
            <pc:sldMk cId="0" sldId="256"/>
            <ac:picMk id="7" creationId="{C84515AA-3B42-0903-EB2B-A1EF7BDAEBC6}"/>
          </ac:picMkLst>
        </pc:picChg>
        <pc:extLst>
          <p:ext xmlns:p="http://schemas.openxmlformats.org/presentationml/2006/main" uri="{D6D511B9-2390-475A-947B-AFAB55BFBCF1}">
            <pc226:cmChg xmlns:pc226="http://schemas.microsoft.com/office/powerpoint/2022/06/main/command" chg="del mod">
              <pc226:chgData name="Camille Vereen" userId="" providerId="" clId="Web-{F76C7F38-BBE5-4030-99F9-80F7FEA69167}" dt="2023-07-27T18:58:17.888" v="80"/>
              <pc2:cmMkLst xmlns:pc2="http://schemas.microsoft.com/office/powerpoint/2019/9/main/command">
                <pc:docMk/>
                <pc:sldMk cId="0" sldId="256"/>
                <pc2:cmMk id="{2EF7950C-C791-4964-BB0D-669B98DDF7FA}"/>
              </pc2:cmMkLst>
            </pc226:cmChg>
            <pc226:cmChg xmlns:pc226="http://schemas.microsoft.com/office/powerpoint/2022/06/main/command" chg="mod">
              <pc226:chgData name="Camille Vereen" userId="" providerId="" clId="Web-{F76C7F38-BBE5-4030-99F9-80F7FEA69167}" dt="2023-07-27T19:11:13.263" v="138" actId="20577"/>
              <pc2:cmMkLst xmlns:pc2="http://schemas.microsoft.com/office/powerpoint/2019/9/main/command">
                <pc:docMk/>
                <pc:sldMk cId="0" sldId="256"/>
                <pc2:cmMk id="{0E63E683-6239-460E-9847-CC828CBA1E2C}"/>
              </pc2:cmMkLst>
            </pc226:cmChg>
          </p:ext>
        </pc:extLst>
      </pc:sldChg>
    </pc:docChg>
  </pc:docChgLst>
  <pc:docChgLst>
    <pc:chgData name="Camille Vereen" clId="Web-{23DFC1C7-90E7-42DE-89EE-AB5FA255D661}"/>
    <pc:docChg chg="modSld">
      <pc:chgData name="Camille Vereen" userId="" providerId="" clId="Web-{23DFC1C7-90E7-42DE-89EE-AB5FA255D661}" dt="2023-07-27T15:31:32.322" v="5"/>
      <pc:docMkLst>
        <pc:docMk/>
      </pc:docMkLst>
      <pc:sldChg chg="delSp modSp">
        <pc:chgData name="Camille Vereen" userId="" providerId="" clId="Web-{23DFC1C7-90E7-42DE-89EE-AB5FA255D661}" dt="2023-07-27T15:31:32.322" v="5"/>
        <pc:sldMkLst>
          <pc:docMk/>
          <pc:sldMk cId="0" sldId="256"/>
        </pc:sldMkLst>
        <pc:spChg chg="mod">
          <ac:chgData name="Camille Vereen" userId="" providerId="" clId="Web-{23DFC1C7-90E7-42DE-89EE-AB5FA255D661}" dt="2023-07-27T15:30:41.024" v="1" actId="1076"/>
          <ac:spMkLst>
            <pc:docMk/>
            <pc:sldMk cId="0" sldId="256"/>
            <ac:spMk id="3" creationId="{EEA77EC2-10F9-9F32-6A4A-39FEF00EADB0}"/>
          </ac:spMkLst>
        </pc:spChg>
        <pc:picChg chg="mod">
          <ac:chgData name="Camille Vereen" userId="" providerId="" clId="Web-{23DFC1C7-90E7-42DE-89EE-AB5FA255D661}" dt="2023-07-27T15:30:30.039" v="0" actId="1076"/>
          <ac:picMkLst>
            <pc:docMk/>
            <pc:sldMk cId="0" sldId="256"/>
            <ac:picMk id="2" creationId="{9AFFBF5D-B16C-23E9-3B2D-E2273BC2035C}"/>
          </ac:picMkLst>
        </pc:picChg>
        <pc:picChg chg="del">
          <ac:chgData name="Camille Vereen" userId="" providerId="" clId="Web-{23DFC1C7-90E7-42DE-89EE-AB5FA255D661}" dt="2023-07-27T15:31:29.291" v="3"/>
          <ac:picMkLst>
            <pc:docMk/>
            <pc:sldMk cId="0" sldId="256"/>
            <ac:picMk id="7" creationId="{65D4C757-6191-0CEB-3440-C924A143D7D7}"/>
          </ac:picMkLst>
        </pc:picChg>
        <pc:picChg chg="del">
          <ac:chgData name="Camille Vereen" userId="" providerId="" clId="Web-{23DFC1C7-90E7-42DE-89EE-AB5FA255D661}" dt="2023-07-27T15:31:32.322" v="5"/>
          <ac:picMkLst>
            <pc:docMk/>
            <pc:sldMk cId="0" sldId="256"/>
            <ac:picMk id="10" creationId="{21302DBF-3290-F923-CD2B-22987D96039F}"/>
          </ac:picMkLst>
        </pc:picChg>
        <pc:picChg chg="del">
          <ac:chgData name="Camille Vereen" userId="" providerId="" clId="Web-{23DFC1C7-90E7-42DE-89EE-AB5FA255D661}" dt="2023-07-27T15:31:31.416" v="4"/>
          <ac:picMkLst>
            <pc:docMk/>
            <pc:sldMk cId="0" sldId="256"/>
            <ac:picMk id="13" creationId="{F821FDC0-3643-9778-8057-FDD748B91D9D}"/>
          </ac:picMkLst>
        </pc:picChg>
        <pc:picChg chg="del">
          <ac:chgData name="Camille Vereen" userId="" providerId="" clId="Web-{23DFC1C7-90E7-42DE-89EE-AB5FA255D661}" dt="2023-07-27T15:31:26.697" v="2"/>
          <ac:picMkLst>
            <pc:docMk/>
            <pc:sldMk cId="0" sldId="256"/>
            <ac:picMk id="14" creationId="{89D28D05-E41F-1D05-5CA0-5ED2C4776A6B}"/>
          </ac:picMkLst>
        </pc:picChg>
      </pc:sldChg>
    </pc:docChg>
  </pc:docChgLst>
  <pc:docChgLst>
    <pc:chgData name="Camille Vereen" clId="Web-{28080E47-5267-4E9B-8024-E0381F47094B}"/>
    <pc:docChg chg="modSld">
      <pc:chgData name="Camille Vereen" userId="" providerId="" clId="Web-{28080E47-5267-4E9B-8024-E0381F47094B}" dt="2023-07-25T19:13:18.128" v="394" actId="1076"/>
      <pc:docMkLst>
        <pc:docMk/>
      </pc:docMkLst>
      <pc:sldChg chg="addSp delSp modSp">
        <pc:chgData name="Camille Vereen" userId="" providerId="" clId="Web-{28080E47-5267-4E9B-8024-E0381F47094B}" dt="2023-07-25T19:13:18.128" v="394" actId="1076"/>
        <pc:sldMkLst>
          <pc:docMk/>
          <pc:sldMk cId="0" sldId="256"/>
        </pc:sldMkLst>
        <pc:spChg chg="add mod">
          <ac:chgData name="Camille Vereen" userId="" providerId="" clId="Web-{28080E47-5267-4E9B-8024-E0381F47094B}" dt="2023-07-25T19:09:44.810" v="385" actId="14100"/>
          <ac:spMkLst>
            <pc:docMk/>
            <pc:sldMk cId="0" sldId="256"/>
            <ac:spMk id="3" creationId="{EEA77EC2-10F9-9F32-6A4A-39FEF00EADB0}"/>
          </ac:spMkLst>
        </pc:spChg>
        <pc:spChg chg="mod">
          <ac:chgData name="Camille Vereen" userId="" providerId="" clId="Web-{28080E47-5267-4E9B-8024-E0381F47094B}" dt="2023-07-25T19:13:17.190" v="393" actId="20577"/>
          <ac:spMkLst>
            <pc:docMk/>
            <pc:sldMk cId="0" sldId="256"/>
            <ac:spMk id="4" creationId="{E8510F00-84A6-E08E-D1F0-1FDAA062BD23}"/>
          </ac:spMkLst>
        </pc:spChg>
        <pc:spChg chg="mod">
          <ac:chgData name="Camille Vereen" userId="" providerId="" clId="Web-{28080E47-5267-4E9B-8024-E0381F47094B}" dt="2023-07-25T19:13:18.128" v="394" actId="1076"/>
          <ac:spMkLst>
            <pc:docMk/>
            <pc:sldMk cId="0" sldId="256"/>
            <ac:spMk id="8" creationId="{A67014ED-F247-AAF9-8C98-E9C26E648FBE}"/>
          </ac:spMkLst>
        </pc:spChg>
        <pc:spChg chg="mod">
          <ac:chgData name="Camille Vereen" userId="" providerId="" clId="Web-{28080E47-5267-4E9B-8024-E0381F47094B}" dt="2023-07-25T18:45:56.272" v="361" actId="20577"/>
          <ac:spMkLst>
            <pc:docMk/>
            <pc:sldMk cId="0" sldId="256"/>
            <ac:spMk id="9" creationId="{D882366B-9E8B-E477-07EE-A975AA6A09F5}"/>
          </ac:spMkLst>
        </pc:spChg>
        <pc:spChg chg="del mod">
          <ac:chgData name="Camille Vereen" userId="" providerId="" clId="Web-{28080E47-5267-4E9B-8024-E0381F47094B}" dt="2023-07-25T13:34:51.852" v="24"/>
          <ac:spMkLst>
            <pc:docMk/>
            <pc:sldMk cId="0" sldId="256"/>
            <ac:spMk id="11" creationId="{DC7E01BF-7016-ED51-FCD7-9A06B16E257D}"/>
          </ac:spMkLst>
        </pc:spChg>
        <pc:spChg chg="mod">
          <ac:chgData name="Camille Vereen" userId="" providerId="" clId="Web-{28080E47-5267-4E9B-8024-E0381F47094B}" dt="2023-07-25T19:08:54.669" v="380" actId="1076"/>
          <ac:spMkLst>
            <pc:docMk/>
            <pc:sldMk cId="0" sldId="256"/>
            <ac:spMk id="12" creationId="{23CE5DA3-5D20-9036-FF94-539E7825FAAB}"/>
          </ac:spMkLst>
        </pc:spChg>
        <pc:spChg chg="mod">
          <ac:chgData name="Camille Vereen" userId="" providerId="" clId="Web-{28080E47-5267-4E9B-8024-E0381F47094B}" dt="2023-07-25T17:54:58.150" v="331" actId="20577"/>
          <ac:spMkLst>
            <pc:docMk/>
            <pc:sldMk cId="0" sldId="256"/>
            <ac:spMk id="29" creationId="{00000000-0000-0000-0000-000000000000}"/>
          </ac:spMkLst>
        </pc:spChg>
        <pc:spChg chg="mod">
          <ac:chgData name="Camille Vereen" userId="" providerId="" clId="Web-{28080E47-5267-4E9B-8024-E0381F47094B}" dt="2023-07-25T17:53:12.491" v="324" actId="20577"/>
          <ac:spMkLst>
            <pc:docMk/>
            <pc:sldMk cId="0" sldId="256"/>
            <ac:spMk id="31" creationId="{00000000-0000-0000-0000-000000000000}"/>
          </ac:spMkLst>
        </pc:spChg>
        <pc:spChg chg="mod">
          <ac:chgData name="Camille Vereen" userId="" providerId="" clId="Web-{28080E47-5267-4E9B-8024-E0381F47094B}" dt="2023-07-25T18:46:15.304" v="362" actId="1076"/>
          <ac:spMkLst>
            <pc:docMk/>
            <pc:sldMk cId="0" sldId="256"/>
            <ac:spMk id="38" creationId="{00000000-0000-0000-0000-000000000000}"/>
          </ac:spMkLst>
        </pc:spChg>
        <pc:spChg chg="mod">
          <ac:chgData name="Camille Vereen" userId="" providerId="" clId="Web-{28080E47-5267-4E9B-8024-E0381F47094B}" dt="2023-07-25T13:36:14.436" v="64" actId="1076"/>
          <ac:spMkLst>
            <pc:docMk/>
            <pc:sldMk cId="0" sldId="256"/>
            <ac:spMk id="41" creationId="{00000000-0000-0000-0000-000000000000}"/>
          </ac:spMkLst>
        </pc:spChg>
        <pc:picChg chg="add mod">
          <ac:chgData name="Camille Vereen" userId="" providerId="" clId="Web-{28080E47-5267-4E9B-8024-E0381F47094B}" dt="2023-07-25T19:07:50.901" v="373" actId="1076"/>
          <ac:picMkLst>
            <pc:docMk/>
            <pc:sldMk cId="0" sldId="256"/>
            <ac:picMk id="2" creationId="{9AFFBF5D-B16C-23E9-3B2D-E2273BC2035C}"/>
          </ac:picMkLst>
        </pc:picChg>
        <pc:picChg chg="mod">
          <ac:chgData name="Camille Vereen" userId="" providerId="" clId="Web-{28080E47-5267-4E9B-8024-E0381F47094B}" dt="2023-07-25T19:12:03.985" v="386" actId="1076"/>
          <ac:picMkLst>
            <pc:docMk/>
            <pc:sldMk cId="0" sldId="256"/>
            <ac:picMk id="5" creationId="{ACEBCBA3-C14D-9200-3E42-C903D4A80719}"/>
          </ac:picMkLst>
        </pc:picChg>
        <pc:picChg chg="mod">
          <ac:chgData name="Camille Vereen" userId="" providerId="" clId="Web-{28080E47-5267-4E9B-8024-E0381F47094B}" dt="2023-07-25T19:12:14.595" v="387" actId="1076"/>
          <ac:picMkLst>
            <pc:docMk/>
            <pc:sldMk cId="0" sldId="256"/>
            <ac:picMk id="6" creationId="{B55159EE-5C1E-9BEB-9A9B-E1349918451E}"/>
          </ac:picMkLst>
        </pc:picChg>
        <pc:picChg chg="mod">
          <ac:chgData name="Camille Vereen" userId="" providerId="" clId="Web-{28080E47-5267-4E9B-8024-E0381F47094B}" dt="2023-07-25T13:40:39.782" v="128" actId="14100"/>
          <ac:picMkLst>
            <pc:docMk/>
            <pc:sldMk cId="0" sldId="256"/>
            <ac:picMk id="13" creationId="{F821FDC0-3643-9778-8057-FDD748B91D9D}"/>
          </ac:picMkLst>
        </pc:picChg>
      </pc:sldChg>
    </pc:docChg>
  </pc:docChgLst>
  <pc:docChgLst>
    <pc:chgData name="Camille Vereen" clId="Web-{7874ACC6-DB8F-4672-83CA-3149D67EB10C}"/>
    <pc:docChg chg="modSld">
      <pc:chgData name="Camille Vereen" userId="" providerId="" clId="Web-{7874ACC6-DB8F-4672-83CA-3149D67EB10C}" dt="2023-07-18T21:33:39.050" v="627" actId="20577"/>
      <pc:docMkLst>
        <pc:docMk/>
      </pc:docMkLst>
      <pc:sldChg chg="addSp delSp modSp modNotes">
        <pc:chgData name="Camille Vereen" userId="" providerId="" clId="Web-{7874ACC6-DB8F-4672-83CA-3149D67EB10C}" dt="2023-07-18T21:33:39.050" v="627" actId="20577"/>
        <pc:sldMkLst>
          <pc:docMk/>
          <pc:sldMk cId="0" sldId="256"/>
        </pc:sldMkLst>
        <pc:spChg chg="add del mod">
          <ac:chgData name="Camille Vereen" userId="" providerId="" clId="Web-{7874ACC6-DB8F-4672-83CA-3149D67EB10C}" dt="2023-07-18T21:20:03.758" v="483"/>
          <ac:spMkLst>
            <pc:docMk/>
            <pc:sldMk cId="0" sldId="256"/>
            <ac:spMk id="2" creationId="{68CDE5CB-F093-CD2E-7EB1-816235E6B11D}"/>
          </ac:spMkLst>
        </pc:spChg>
        <pc:spChg chg="add del mod">
          <ac:chgData name="Camille Vereen" userId="" providerId="" clId="Web-{7874ACC6-DB8F-4672-83CA-3149D67EB10C}" dt="2023-07-18T19:47:58.579" v="27"/>
          <ac:spMkLst>
            <pc:docMk/>
            <pc:sldMk cId="0" sldId="256"/>
            <ac:spMk id="2" creationId="{89EA9CAA-7A13-C541-A305-60079B21A5DB}"/>
          </ac:spMkLst>
        </pc:spChg>
        <pc:spChg chg="add del mod">
          <ac:chgData name="Camille Vereen" userId="" providerId="" clId="Web-{7874ACC6-DB8F-4672-83CA-3149D67EB10C}" dt="2023-07-18T21:31:17.779" v="606"/>
          <ac:spMkLst>
            <pc:docMk/>
            <pc:sldMk cId="0" sldId="256"/>
            <ac:spMk id="4" creationId="{E8510F00-84A6-E08E-D1F0-1FDAA062BD23}"/>
          </ac:spMkLst>
        </pc:spChg>
        <pc:spChg chg="mod">
          <ac:chgData name="Camille Vereen" userId="" providerId="" clId="Web-{7874ACC6-DB8F-4672-83CA-3149D67EB10C}" dt="2023-07-18T21:13:19.338" v="480" actId="1076"/>
          <ac:spMkLst>
            <pc:docMk/>
            <pc:sldMk cId="0" sldId="256"/>
            <ac:spMk id="7" creationId="{3148D050-F6C2-F118-79DB-21E0A367FF23}"/>
          </ac:spMkLst>
        </pc:spChg>
        <pc:spChg chg="add mod">
          <ac:chgData name="Camille Vereen" userId="" providerId="" clId="Web-{7874ACC6-DB8F-4672-83CA-3149D67EB10C}" dt="2023-07-18T21:30:37.059" v="603" actId="1076"/>
          <ac:spMkLst>
            <pc:docMk/>
            <pc:sldMk cId="0" sldId="256"/>
            <ac:spMk id="8" creationId="{A67014ED-F247-AAF9-8C98-E9C26E648FBE}"/>
          </ac:spMkLst>
        </pc:spChg>
        <pc:spChg chg="mod">
          <ac:chgData name="Camille Vereen" userId="" providerId="" clId="Web-{7874ACC6-DB8F-4672-83CA-3149D67EB10C}" dt="2023-07-18T21:12:21.602" v="475"/>
          <ac:spMkLst>
            <pc:docMk/>
            <pc:sldMk cId="0" sldId="256"/>
            <ac:spMk id="9" creationId="{D882366B-9E8B-E477-07EE-A975AA6A09F5}"/>
          </ac:spMkLst>
        </pc:spChg>
        <pc:spChg chg="add del mod">
          <ac:chgData name="Camille Vereen" userId="" providerId="" clId="Web-{7874ACC6-DB8F-4672-83CA-3149D67EB10C}" dt="2023-07-18T21:30:00.292" v="596"/>
          <ac:spMkLst>
            <pc:docMk/>
            <pc:sldMk cId="0" sldId="256"/>
            <ac:spMk id="11" creationId="{7E7095F8-B157-9AB4-0147-F0A81B8489A9}"/>
          </ac:spMkLst>
        </pc:spChg>
        <pc:spChg chg="add del mod">
          <ac:chgData name="Camille Vereen" userId="" providerId="" clId="Web-{7874ACC6-DB8F-4672-83CA-3149D67EB10C}" dt="2023-07-18T21:31:17.779" v="606"/>
          <ac:spMkLst>
            <pc:docMk/>
            <pc:sldMk cId="0" sldId="256"/>
            <ac:spMk id="13" creationId="{5E63E255-E47A-0A53-6E3B-16BDBDE6D8BD}"/>
          </ac:spMkLst>
        </pc:spChg>
        <pc:spChg chg="mod">
          <ac:chgData name="Camille Vereen" userId="" providerId="" clId="Web-{7874ACC6-DB8F-4672-83CA-3149D67EB10C}" dt="2023-07-18T21:13:10.979" v="479" actId="20577"/>
          <ac:spMkLst>
            <pc:docMk/>
            <pc:sldMk cId="0" sldId="256"/>
            <ac:spMk id="35" creationId="{00000000-0000-0000-0000-000000000000}"/>
          </ac:spMkLst>
        </pc:spChg>
        <pc:spChg chg="mod">
          <ac:chgData name="Camille Vereen" userId="" providerId="" clId="Web-{7874ACC6-DB8F-4672-83CA-3149D67EB10C}" dt="2023-07-18T21:33:39.050" v="627" actId="20577"/>
          <ac:spMkLst>
            <pc:docMk/>
            <pc:sldMk cId="0" sldId="256"/>
            <ac:spMk id="37" creationId="{00000000-0000-0000-0000-000000000000}"/>
          </ac:spMkLst>
        </pc:spChg>
        <pc:spChg chg="mod">
          <ac:chgData name="Camille Vereen" userId="" providerId="" clId="Web-{7874ACC6-DB8F-4672-83CA-3149D67EB10C}" dt="2023-07-18T21:21:09.963" v="493" actId="1076"/>
          <ac:spMkLst>
            <pc:docMk/>
            <pc:sldMk cId="0" sldId="256"/>
            <ac:spMk id="38" creationId="{00000000-0000-0000-0000-000000000000}"/>
          </ac:spMkLst>
        </pc:spChg>
        <pc:spChg chg="del mod">
          <ac:chgData name="Camille Vereen" userId="" providerId="" clId="Web-{7874ACC6-DB8F-4672-83CA-3149D67EB10C}" dt="2023-07-18T19:51:55.992" v="197"/>
          <ac:spMkLst>
            <pc:docMk/>
            <pc:sldMk cId="0" sldId="256"/>
            <ac:spMk id="39" creationId="{00000000-0000-0000-0000-000000000000}"/>
          </ac:spMkLst>
        </pc:spChg>
        <pc:spChg chg="add del mod">
          <ac:chgData name="Camille Vereen" userId="" providerId="" clId="Web-{7874ACC6-DB8F-4672-83CA-3149D67EB10C}" dt="2023-07-18T21:30:29.153" v="602" actId="1076"/>
          <ac:spMkLst>
            <pc:docMk/>
            <pc:sldMk cId="0" sldId="256"/>
            <ac:spMk id="40" creationId="{00000000-0000-0000-0000-000000000000}"/>
          </ac:spMkLst>
        </pc:spChg>
        <pc:spChg chg="mod">
          <ac:chgData name="Camille Vereen" userId="" providerId="" clId="Web-{7874ACC6-DB8F-4672-83CA-3149D67EB10C}" dt="2023-07-18T21:28:49.306" v="589" actId="1076"/>
          <ac:spMkLst>
            <pc:docMk/>
            <pc:sldMk cId="0" sldId="256"/>
            <ac:spMk id="41" creationId="{00000000-0000-0000-0000-000000000000}"/>
          </ac:spMkLst>
        </pc:spChg>
        <pc:picChg chg="add mod">
          <ac:chgData name="Camille Vereen" userId="" providerId="" clId="Web-{7874ACC6-DB8F-4672-83CA-3149D67EB10C}" dt="2023-07-18T21:31:33.139" v="608" actId="1076"/>
          <ac:picMkLst>
            <pc:docMk/>
            <pc:sldMk cId="0" sldId="256"/>
            <ac:picMk id="3" creationId="{664A0D43-67DF-E57B-3788-801D14AA61CF}"/>
          </ac:picMkLst>
        </pc:picChg>
        <pc:picChg chg="add del mod">
          <ac:chgData name="Camille Vereen" userId="" providerId="" clId="Web-{7874ACC6-DB8F-4672-83CA-3149D67EB10C}" dt="2023-07-18T21:22:22.356" v="499"/>
          <ac:picMkLst>
            <pc:docMk/>
            <pc:sldMk cId="0" sldId="256"/>
            <ac:picMk id="5" creationId="{DF5251BE-4CE3-8F02-96F5-09DD83F666F1}"/>
          </ac:picMkLst>
        </pc:picChg>
      </pc:sldChg>
    </pc:docChg>
  </pc:docChgLst>
  <pc:docChgLst>
    <pc:chgData name="Camille Vereen" userId="fVB37xErP+u0pAf3olVy7KZIAukunUsBB99rOq2GGP8=" providerId="None" clId="Web-{7874ACC6-DB8F-4672-83CA-3149D67EB10C}"/>
    <pc:docChg chg="modSld">
      <pc:chgData name="Camille Vereen" userId="fVB37xErP+u0pAf3olVy7KZIAukunUsBB99rOq2GGP8=" providerId="None" clId="Web-{7874ACC6-DB8F-4672-83CA-3149D67EB10C}" dt="2023-07-18T20:43:43.875" v="54" actId="20577"/>
      <pc:docMkLst>
        <pc:docMk/>
      </pc:docMkLst>
      <pc:sldChg chg="addSp delSp modSp">
        <pc:chgData name="Camille Vereen" userId="fVB37xErP+u0pAf3olVy7KZIAukunUsBB99rOq2GGP8=" providerId="None" clId="Web-{7874ACC6-DB8F-4672-83CA-3149D67EB10C}" dt="2023-07-18T20:43:43.875" v="54" actId="20577"/>
        <pc:sldMkLst>
          <pc:docMk/>
          <pc:sldMk cId="0" sldId="256"/>
        </pc:sldMkLst>
        <pc:spChg chg="add del">
          <ac:chgData name="Camille Vereen" userId="fVB37xErP+u0pAf3olVy7KZIAukunUsBB99rOq2GGP8=" providerId="None" clId="Web-{7874ACC6-DB8F-4672-83CA-3149D67EB10C}" dt="2023-07-18T19:22:17.690" v="33"/>
          <ac:spMkLst>
            <pc:docMk/>
            <pc:sldMk cId="0" sldId="256"/>
            <ac:spMk id="3" creationId="{F392C7EF-814A-921B-A6DD-B0D6C41BDF39}"/>
          </ac:spMkLst>
        </pc:spChg>
        <pc:spChg chg="add del">
          <ac:chgData name="Camille Vereen" userId="fVB37xErP+u0pAf3olVy7KZIAukunUsBB99rOq2GGP8=" providerId="None" clId="Web-{7874ACC6-DB8F-4672-83CA-3149D67EB10C}" dt="2023-07-18T19:22:17.284" v="32"/>
          <ac:spMkLst>
            <pc:docMk/>
            <pc:sldMk cId="0" sldId="256"/>
            <ac:spMk id="5" creationId="{5F89D94F-0721-59AA-0ED7-0DC79689FDC6}"/>
          </ac:spMkLst>
        </pc:spChg>
        <pc:spChg chg="add mod">
          <ac:chgData name="Camille Vereen" userId="fVB37xErP+u0pAf3olVy7KZIAukunUsBB99rOq2GGP8=" providerId="None" clId="Web-{7874ACC6-DB8F-4672-83CA-3149D67EB10C}" dt="2023-07-18T19:23:22.379" v="41" actId="1076"/>
          <ac:spMkLst>
            <pc:docMk/>
            <pc:sldMk cId="0" sldId="256"/>
            <ac:spMk id="7" creationId="{3148D050-F6C2-F118-79DB-21E0A367FF23}"/>
          </ac:spMkLst>
        </pc:spChg>
        <pc:spChg chg="add mod">
          <ac:chgData name="Camille Vereen" userId="fVB37xErP+u0pAf3olVy7KZIAukunUsBB99rOq2GGP8=" providerId="None" clId="Web-{7874ACC6-DB8F-4672-83CA-3149D67EB10C}" dt="2023-07-18T19:24:28.287" v="50" actId="20577"/>
          <ac:spMkLst>
            <pc:docMk/>
            <pc:sldMk cId="0" sldId="256"/>
            <ac:spMk id="9" creationId="{D882366B-9E8B-E477-07EE-A975AA6A09F5}"/>
          </ac:spMkLst>
        </pc:spChg>
        <pc:spChg chg="mod">
          <ac:chgData name="Camille Vereen" userId="fVB37xErP+u0pAf3olVy7KZIAukunUsBB99rOq2GGP8=" providerId="None" clId="Web-{7874ACC6-DB8F-4672-83CA-3149D67EB10C}" dt="2023-07-18T19:17:45.528" v="19" actId="1076"/>
          <ac:spMkLst>
            <pc:docMk/>
            <pc:sldMk cId="0" sldId="256"/>
            <ac:spMk id="32" creationId="{00000000-0000-0000-0000-000000000000}"/>
          </ac:spMkLst>
        </pc:spChg>
        <pc:spChg chg="mod">
          <ac:chgData name="Camille Vereen" userId="fVB37xErP+u0pAf3olVy7KZIAukunUsBB99rOq2GGP8=" providerId="None" clId="Web-{7874ACC6-DB8F-4672-83CA-3149D67EB10C}" dt="2023-07-18T19:18:57.014" v="26" actId="20577"/>
          <ac:spMkLst>
            <pc:docMk/>
            <pc:sldMk cId="0" sldId="256"/>
            <ac:spMk id="33" creationId="{00000000-0000-0000-0000-000000000000}"/>
          </ac:spMkLst>
        </pc:spChg>
        <pc:spChg chg="mod">
          <ac:chgData name="Camille Vereen" userId="fVB37xErP+u0pAf3olVy7KZIAukunUsBB99rOq2GGP8=" providerId="None" clId="Web-{7874ACC6-DB8F-4672-83CA-3149D67EB10C}" dt="2023-07-18T20:43:43.875" v="54" actId="20577"/>
          <ac:spMkLst>
            <pc:docMk/>
            <pc:sldMk cId="0" sldId="256"/>
            <ac:spMk id="37" creationId="{00000000-0000-0000-0000-000000000000}"/>
          </ac:spMkLst>
        </pc:spChg>
        <pc:spChg chg="mod">
          <ac:chgData name="Camille Vereen" userId="fVB37xErP+u0pAf3olVy7KZIAukunUsBB99rOq2GGP8=" providerId="None" clId="Web-{7874ACC6-DB8F-4672-83CA-3149D67EB10C}" dt="2023-07-18T19:20:38.531" v="28" actId="688"/>
          <ac:spMkLst>
            <pc:docMk/>
            <pc:sldMk cId="0" sldId="256"/>
            <ac:spMk id="38" creationId="{00000000-0000-0000-0000-000000000000}"/>
          </ac:spMkLst>
        </pc:spChg>
      </pc:sldChg>
    </pc:docChg>
  </pc:docChgLst>
  <pc:docChgLst>
    <pc:chgData name="Camille Vereen" clId="Web-{23F06FFB-AC1A-41AB-B260-D2F9C5F24E18}"/>
    <pc:docChg chg="modSld">
      <pc:chgData name="Camille Vereen" userId="" providerId="" clId="Web-{23F06FFB-AC1A-41AB-B260-D2F9C5F24E18}" dt="2023-07-27T17:44:23.901" v="47" actId="20577"/>
      <pc:docMkLst>
        <pc:docMk/>
      </pc:docMkLst>
      <pc:sldChg chg="delSp modSp addCm">
        <pc:chgData name="Camille Vereen" userId="" providerId="" clId="Web-{23F06FFB-AC1A-41AB-B260-D2F9C5F24E18}" dt="2023-07-27T17:44:23.901" v="47" actId="20577"/>
        <pc:sldMkLst>
          <pc:docMk/>
          <pc:sldMk cId="0" sldId="256"/>
        </pc:sldMkLst>
        <pc:spChg chg="mod">
          <ac:chgData name="Camille Vereen" userId="" providerId="" clId="Web-{23F06FFB-AC1A-41AB-B260-D2F9C5F24E18}" dt="2023-07-27T17:29:43.409" v="16" actId="1076"/>
          <ac:spMkLst>
            <pc:docMk/>
            <pc:sldMk cId="0" sldId="256"/>
            <ac:spMk id="3" creationId="{EEA77EC2-10F9-9F32-6A4A-39FEF00EADB0}"/>
          </ac:spMkLst>
        </pc:spChg>
        <pc:spChg chg="mod">
          <ac:chgData name="Camille Vereen" userId="" providerId="" clId="Web-{23F06FFB-AC1A-41AB-B260-D2F9C5F24E18}" dt="2023-07-27T17:22:42.071" v="10" actId="20577"/>
          <ac:spMkLst>
            <pc:docMk/>
            <pc:sldMk cId="0" sldId="256"/>
            <ac:spMk id="4" creationId="{E8510F00-84A6-E08E-D1F0-1FDAA062BD23}"/>
          </ac:spMkLst>
        </pc:spChg>
        <pc:spChg chg="mod">
          <ac:chgData name="Camille Vereen" userId="" providerId="" clId="Web-{23F06FFB-AC1A-41AB-B260-D2F9C5F24E18}" dt="2023-07-27T17:28:41.595" v="12" actId="1076"/>
          <ac:spMkLst>
            <pc:docMk/>
            <pc:sldMk cId="0" sldId="256"/>
            <ac:spMk id="8" creationId="{A67014ED-F247-AAF9-8C98-E9C26E648FBE}"/>
          </ac:spMkLst>
        </pc:spChg>
        <pc:spChg chg="mod">
          <ac:chgData name="Camille Vereen" userId="" providerId="" clId="Web-{23F06FFB-AC1A-41AB-B260-D2F9C5F24E18}" dt="2023-07-27T17:44:23.901" v="47" actId="20577"/>
          <ac:spMkLst>
            <pc:docMk/>
            <pc:sldMk cId="0" sldId="256"/>
            <ac:spMk id="33" creationId="{00000000-0000-0000-0000-000000000000}"/>
          </ac:spMkLst>
        </pc:spChg>
        <pc:spChg chg="mod">
          <ac:chgData name="Camille Vereen" userId="" providerId="" clId="Web-{23F06FFB-AC1A-41AB-B260-D2F9C5F24E18}" dt="2023-07-27T17:28:48.283" v="13" actId="1076"/>
          <ac:spMkLst>
            <pc:docMk/>
            <pc:sldMk cId="0" sldId="256"/>
            <ac:spMk id="41" creationId="{00000000-0000-0000-0000-000000000000}"/>
          </ac:spMkLst>
        </pc:spChg>
        <pc:picChg chg="del">
          <ac:chgData name="Camille Vereen" userId="" providerId="" clId="Web-{23F06FFB-AC1A-41AB-B260-D2F9C5F24E18}" dt="2023-07-27T17:29:09.612" v="14"/>
          <ac:picMkLst>
            <pc:docMk/>
            <pc:sldMk cId="0" sldId="256"/>
            <ac:picMk id="2" creationId="{9AFFBF5D-B16C-23E9-3B2D-E2273BC2035C}"/>
          </ac:picMkLst>
        </pc:picChg>
        <pc:extLst>
          <p:ext xmlns:p="http://schemas.openxmlformats.org/presentationml/2006/main" uri="{D6D511B9-2390-475A-947B-AFAB55BFBCF1}">
            <pc226:cmChg xmlns:pc226="http://schemas.microsoft.com/office/powerpoint/2022/06/main/command" chg="add">
              <pc226:chgData name="Camille Vereen" userId="" providerId="" clId="Web-{23F06FFB-AC1A-41AB-B260-D2F9C5F24E18}" dt="2023-07-27T17:28:31.439" v="11"/>
              <pc2:cmMkLst xmlns:pc2="http://schemas.microsoft.com/office/powerpoint/2019/9/main/command">
                <pc:docMk/>
                <pc:sldMk cId="0" sldId="256"/>
                <pc2:cmMk id="{2EF7950C-C791-4964-BB0D-669B98DDF7FA}"/>
              </pc2:cmMkLst>
            </pc226:cmChg>
          </p:ext>
        </pc:extLst>
      </pc:sldChg>
    </pc:docChg>
  </pc:docChgLst>
  <pc:docChgLst>
    <pc:chgData name="Davis Harper" clId="Web-{21A29538-55D1-4193-823E-47484F66661D}"/>
    <pc:docChg chg="modSld">
      <pc:chgData name="Davis Harper" userId="" providerId="" clId="Web-{21A29538-55D1-4193-823E-47484F66661D}" dt="2023-07-27T15:40:13.519" v="102" actId="20577"/>
      <pc:docMkLst>
        <pc:docMk/>
      </pc:docMkLst>
      <pc:sldChg chg="modSp">
        <pc:chgData name="Davis Harper" userId="" providerId="" clId="Web-{21A29538-55D1-4193-823E-47484F66661D}" dt="2023-07-27T15:40:13.519" v="102" actId="20577"/>
        <pc:sldMkLst>
          <pc:docMk/>
          <pc:sldMk cId="0" sldId="256"/>
        </pc:sldMkLst>
        <pc:spChg chg="mod">
          <ac:chgData name="Davis Harper" userId="" providerId="" clId="Web-{21A29538-55D1-4193-823E-47484F66661D}" dt="2023-07-27T15:40:13.519" v="102" actId="20577"/>
          <ac:spMkLst>
            <pc:docMk/>
            <pc:sldMk cId="0" sldId="256"/>
            <ac:spMk id="4" creationId="{E8510F00-84A6-E08E-D1F0-1FDAA062BD23}"/>
          </ac:spMkLst>
        </pc:spChg>
        <pc:spChg chg="mod">
          <ac:chgData name="Davis Harper" userId="" providerId="" clId="Web-{21A29538-55D1-4193-823E-47484F66661D}" dt="2023-07-27T15:27:36.477" v="14" actId="20577"/>
          <ac:spMkLst>
            <pc:docMk/>
            <pc:sldMk cId="0" sldId="256"/>
            <ac:spMk id="31" creationId="{00000000-0000-0000-0000-000000000000}"/>
          </ac:spMkLst>
        </pc:spChg>
        <pc:spChg chg="mod">
          <ac:chgData name="Davis Harper" userId="" providerId="" clId="Web-{21A29538-55D1-4193-823E-47484F66661D}" dt="2023-07-27T15:27:42.212" v="15" actId="1076"/>
          <ac:spMkLst>
            <pc:docMk/>
            <pc:sldMk cId="0" sldId="256"/>
            <ac:spMk id="32" creationId="{00000000-0000-0000-0000-000000000000}"/>
          </ac:spMkLst>
        </pc:spChg>
        <pc:spChg chg="mod">
          <ac:chgData name="Davis Harper" userId="" providerId="" clId="Web-{21A29538-55D1-4193-823E-47484F66661D}" dt="2023-07-27T15:28:45.011" v="29" actId="20577"/>
          <ac:spMkLst>
            <pc:docMk/>
            <pc:sldMk cId="0" sldId="256"/>
            <ac:spMk id="33" creationId="{00000000-0000-0000-0000-000000000000}"/>
          </ac:spMkLst>
        </pc:spChg>
        <pc:picChg chg="mod">
          <ac:chgData name="Davis Harper" userId="" providerId="" clId="Web-{21A29538-55D1-4193-823E-47484F66661D}" dt="2023-07-27T15:30:46.218" v="31" actId="1076"/>
          <ac:picMkLst>
            <pc:docMk/>
            <pc:sldMk cId="0" sldId="256"/>
            <ac:picMk id="5" creationId="{ACEBCBA3-C14D-9200-3E42-C903D4A80719}"/>
          </ac:picMkLst>
        </pc:picChg>
        <pc:picChg chg="mod">
          <ac:chgData name="Davis Harper" userId="" providerId="" clId="Web-{21A29538-55D1-4193-823E-47484F66661D}" dt="2023-07-27T15:30:48.203" v="32" actId="1076"/>
          <ac:picMkLst>
            <pc:docMk/>
            <pc:sldMk cId="0" sldId="256"/>
            <ac:picMk id="6" creationId="{B55159EE-5C1E-9BEB-9A9B-E1349918451E}"/>
          </ac:picMkLst>
        </pc:picChg>
      </pc:sldChg>
    </pc:docChg>
  </pc:docChgLst>
  <pc:docChgLst>
    <pc:chgData name="Catherine Kiplagat" clId="Web-{7D4A89D7-A9C9-49E0-9048-3609964BE706}"/>
    <pc:docChg chg="modSld">
      <pc:chgData name="Catherine Kiplagat" userId="" providerId="" clId="Web-{7D4A89D7-A9C9-49E0-9048-3609964BE706}" dt="2023-07-27T19:50:46.920" v="4" actId="1076"/>
      <pc:docMkLst>
        <pc:docMk/>
      </pc:docMkLst>
      <pc:sldChg chg="addSp modSp">
        <pc:chgData name="Catherine Kiplagat" userId="" providerId="" clId="Web-{7D4A89D7-A9C9-49E0-9048-3609964BE706}" dt="2023-07-27T19:50:46.920" v="4" actId="1076"/>
        <pc:sldMkLst>
          <pc:docMk/>
          <pc:sldMk cId="0" sldId="256"/>
        </pc:sldMkLst>
        <pc:picChg chg="add mod">
          <ac:chgData name="Catherine Kiplagat" userId="" providerId="" clId="Web-{7D4A89D7-A9C9-49E0-9048-3609964BE706}" dt="2023-07-27T19:50:46.920" v="4" actId="1076"/>
          <ac:picMkLst>
            <pc:docMk/>
            <pc:sldMk cId="0" sldId="256"/>
            <ac:picMk id="3" creationId="{68312406-8AD2-24B4-405B-EAF48C0ACBF4}"/>
          </ac:picMkLst>
        </pc:picChg>
      </pc:sldChg>
    </pc:docChg>
  </pc:docChgLst>
  <pc:docChgLst>
    <pc:chgData name="Camille Vereen" clId="Web-{E5384D43-C4DE-45F7-9479-A3BC90B8A3E8}"/>
    <pc:docChg chg="modSld">
      <pc:chgData name="Camille Vereen" userId="" providerId="" clId="Web-{E5384D43-C4DE-45F7-9479-A3BC90B8A3E8}" dt="2023-07-27T17:18:18.964" v="9" actId="20577"/>
      <pc:docMkLst>
        <pc:docMk/>
      </pc:docMkLst>
      <pc:sldChg chg="modSp">
        <pc:chgData name="Camille Vereen" userId="" providerId="" clId="Web-{E5384D43-C4DE-45F7-9479-A3BC90B8A3E8}" dt="2023-07-27T17:18:18.964" v="9" actId="20577"/>
        <pc:sldMkLst>
          <pc:docMk/>
          <pc:sldMk cId="0" sldId="256"/>
        </pc:sldMkLst>
        <pc:spChg chg="mod">
          <ac:chgData name="Camille Vereen" userId="" providerId="" clId="Web-{E5384D43-C4DE-45F7-9479-A3BC90B8A3E8}" dt="2023-07-27T17:18:18.964" v="9" actId="20577"/>
          <ac:spMkLst>
            <pc:docMk/>
            <pc:sldMk cId="0" sldId="256"/>
            <ac:spMk id="4" creationId="{E8510F00-84A6-E08E-D1F0-1FDAA062BD23}"/>
          </ac:spMkLst>
        </pc:spChg>
        <pc:spChg chg="mod">
          <ac:chgData name="Camille Vereen" userId="" providerId="" clId="Web-{E5384D43-C4DE-45F7-9479-A3BC90B8A3E8}" dt="2023-07-27T16:31:36.957" v="0" actId="1076"/>
          <ac:spMkLst>
            <pc:docMk/>
            <pc:sldMk cId="0" sldId="256"/>
            <ac:spMk id="8" creationId="{A67014ED-F247-AAF9-8C98-E9C26E648FBE}"/>
          </ac:spMkLst>
        </pc:spChg>
        <pc:spChg chg="mod">
          <ac:chgData name="Camille Vereen" userId="" providerId="" clId="Web-{E5384D43-C4DE-45F7-9479-A3BC90B8A3E8}" dt="2023-07-27T16:31:40.347" v="1" actId="1076"/>
          <ac:spMkLst>
            <pc:docMk/>
            <pc:sldMk cId="0" sldId="256"/>
            <ac:spMk id="41" creationId="{00000000-0000-0000-0000-000000000000}"/>
          </ac:spMkLst>
        </pc:spChg>
      </pc:sldChg>
    </pc:docChg>
  </pc:docChgLst>
</pc:chgInfo>
</file>

<file path=ppt/comments/modernComment_100_0.xml><?xml version="1.0" encoding="utf-8"?>
<p188:cmLst xmlns:a="http://schemas.openxmlformats.org/drawingml/2006/main" xmlns:r="http://schemas.openxmlformats.org/officeDocument/2006/relationships" xmlns:p188="http://schemas.microsoft.com/office/powerpoint/2018/8/main">
  <p188:cm id="{0E63E683-6239-460E-9847-CC828CBA1E2C}" authorId="{C2E6909A-4CB8-2DAB-F841-3B25A9642BB9}" status="resolved" created="2023-07-27T17:46:30.213" complete="100000">
    <ac:txMkLst xmlns:ac="http://schemas.microsoft.com/office/drawing/2013/main/command">
      <pc:docMk xmlns:pc="http://schemas.microsoft.com/office/powerpoint/2013/main/command"/>
      <pc:sldMk xmlns:pc="http://schemas.microsoft.com/office/powerpoint/2013/main/command" cId="0" sldId="256"/>
      <ac:spMk id="4" creationId="{E8510F00-84A6-E08E-D1F0-1FDAA062BD23}"/>
      <ac:txMk cp="229" len="78">
        <ac:context len="1266" hash="227136109"/>
      </ac:txMk>
    </ac:txMkLst>
    <p188:pos x="5045282" y="3087823"/>
    <p188:txBody>
      <a:bodyPr/>
      <a:lstStyle/>
      <a:p>
        <a:r>
          <a:rPr lang="en-US"/>
          <a:t>Put in your own words.</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a:lnSpc>
                <a:spcPct val="100000"/>
              </a:lnSpc>
              <a:spcBef>
                <a:spcPts val="0"/>
              </a:spcBef>
              <a:spcAft>
                <a:spcPts val="0"/>
              </a:spcAft>
              <a:buNone/>
            </a:pPr>
            <a:endParaRPr lang="en-US"/>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696687" y="609600"/>
            <a:ext cx="42497830" cy="3352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62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36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69668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696687" y="5638800"/>
            <a:ext cx="13585370" cy="86868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696687" y="146304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696687" y="160020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696687"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696687" y="24993600"/>
            <a:ext cx="13585370" cy="7315200"/>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15152917"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29609145" y="24993600"/>
            <a:ext cx="13585370" cy="73152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29609145" y="42672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29609145" y="5638800"/>
            <a:ext cx="13585370" cy="17678400"/>
          </a:xfrm>
          <a:prstGeom prst="rect">
            <a:avLst/>
          </a:prstGeom>
          <a:noFill/>
          <a:ln>
            <a:noFill/>
          </a:ln>
        </p:spPr>
        <p:txBody>
          <a:bodyPr spcFirstLastPara="1" wrap="square" lIns="91425" tIns="91425" rIns="91425" bIns="91425" anchor="t" anchorCtr="0">
            <a:noAutofit/>
          </a:bodyPr>
          <a:lstStyle>
            <a:lvl1pPr marL="914400" marR="0" lvl="0"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1pPr>
            <a:lvl2pPr marL="1828800" marR="0" lvl="1"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29609145" y="23622000"/>
            <a:ext cx="13585370" cy="10668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914400" marR="0" lvl="0" indent="-457200" algn="l" rtl="0">
              <a:lnSpc>
                <a:spcPct val="100000"/>
              </a:lnSpc>
              <a:spcBef>
                <a:spcPts val="840"/>
              </a:spcBef>
              <a:spcAft>
                <a:spcPts val="0"/>
              </a:spcAft>
              <a:buClr>
                <a:schemeClr val="lt1"/>
              </a:buClr>
              <a:buSzPts val="1400"/>
              <a:buFont typeface="Arial"/>
              <a:buNone/>
              <a:defRPr sz="4200" b="1" i="0" u="none" strike="noStrike" cap="none">
                <a:solidFill>
                  <a:schemeClr val="lt1"/>
                </a:solidFill>
                <a:latin typeface="Arial"/>
                <a:ea typeface="Arial"/>
                <a:cs typeface="Arial"/>
                <a:sym typeface="Arial"/>
              </a:defRPr>
            </a:lvl1pPr>
            <a:lvl2pPr marL="1828800" marR="0" lvl="1" indent="-1130300"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L="2743200" marR="0" lvl="2" indent="-1028700"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L="3657600" marR="0" lvl="3"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L="4572000" marR="0" lvl="4"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15152917" y="5638801"/>
            <a:ext cx="13585370" cy="26670002"/>
          </a:xfrm>
          <a:prstGeom prst="rect">
            <a:avLst/>
          </a:prstGeom>
          <a:noFill/>
          <a:ln>
            <a:noFill/>
          </a:ln>
        </p:spPr>
        <p:txBody>
          <a:bodyPr spcFirstLastPara="1" wrap="square" lIns="91425" tIns="91425" rIns="91425" bIns="91425" anchor="t" anchorCtr="0">
            <a:noAutofit/>
          </a:bodyPr>
          <a:lstStyle>
            <a:lvl1pPr marL="914400" marR="0" lvl="0"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L="1828800" marR="0" lvl="1" indent="-45720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2pPr>
            <a:lvl3pPr marL="2743200" marR="0" lvl="2"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3pPr>
            <a:lvl4pPr marL="3657600" marR="0" lvl="3"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4pPr>
            <a:lvl5pPr marL="4572000" marR="0" lvl="4" indent="-635000" algn="l" rtl="0">
              <a:lnSpc>
                <a:spcPct val="100000"/>
              </a:lnSpc>
              <a:spcBef>
                <a:spcPts val="560"/>
              </a:spcBef>
              <a:spcAft>
                <a:spcPts val="0"/>
              </a:spcAft>
              <a:buClr>
                <a:schemeClr val="dk1"/>
              </a:buClr>
              <a:buSzPts val="1400"/>
              <a:buFont typeface="Arial"/>
              <a:buChar char="»"/>
              <a:defRPr sz="2800" b="0" i="0" u="none" strike="noStrike" cap="none">
                <a:solidFill>
                  <a:schemeClr val="dk1"/>
                </a:solidFill>
                <a:latin typeface="Times New Roman"/>
                <a:ea typeface="Times New Roman"/>
                <a:cs typeface="Times New Roman"/>
                <a:sym typeface="Times New Roman"/>
              </a:defRPr>
            </a:lvl5pPr>
            <a:lvl6pPr marL="5486400" marR="0" lvl="5"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L="6400800" marR="0" lvl="6"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L="7315200" marR="0" lvl="7"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L="8229600" marR="0" lvl="8" indent="-952500"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1219205" y="914400"/>
            <a:ext cx="3135086" cy="2743200"/>
          </a:xfrm>
          <a:prstGeom prst="rect">
            <a:avLst/>
          </a:prstGeom>
          <a:solidFill>
            <a:schemeClr val="lt1"/>
          </a:solidFill>
          <a:ln>
            <a:noFill/>
          </a:ln>
        </p:spPr>
      </p:sp>
      <p:sp>
        <p:nvSpPr>
          <p:cNvPr id="21" name="Google Shape;21;p3"/>
          <p:cNvSpPr>
            <a:spLocks noGrp="1"/>
          </p:cNvSpPr>
          <p:nvPr>
            <p:ph type="pic" idx="17"/>
          </p:nvPr>
        </p:nvSpPr>
        <p:spPr>
          <a:xfrm>
            <a:off x="39711091" y="914400"/>
            <a:ext cx="3135086" cy="2743200"/>
          </a:xfrm>
          <a:prstGeom prst="rect">
            <a:avLst/>
          </a:prstGeom>
          <a:solidFill>
            <a:schemeClr val="lt1"/>
          </a:solidFill>
          <a:ln>
            <a:noFill/>
          </a:ln>
        </p:spPr>
      </p:sp>
      <p:sp>
        <p:nvSpPr>
          <p:cNvPr id="22" name="Google Shape;22;p3"/>
          <p:cNvSpPr>
            <a:spLocks noGrp="1"/>
          </p:cNvSpPr>
          <p:nvPr>
            <p:ph type="chart" idx="18"/>
          </p:nvPr>
        </p:nvSpPr>
        <p:spPr>
          <a:xfrm>
            <a:off x="16197949" y="16154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16197949" y="24536400"/>
            <a:ext cx="11495314" cy="67056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560"/>
              </a:spcBef>
              <a:spcAft>
                <a:spcPts val="0"/>
              </a:spcAft>
              <a:buClr>
                <a:schemeClr val="dk1"/>
              </a:buClr>
              <a:buSzPts val="1400"/>
              <a:buFont typeface="Arial"/>
              <a:buNone/>
              <a:defRPr sz="28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2120"/>
              </a:spcBef>
              <a:spcAft>
                <a:spcPts val="0"/>
              </a:spcAft>
              <a:buClr>
                <a:schemeClr val="dk1"/>
              </a:buClr>
              <a:buSzPts val="5300"/>
              <a:buFont typeface="Arial"/>
              <a:buChar char="–"/>
              <a:defRPr sz="106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1800"/>
              </a:spcBef>
              <a:spcAft>
                <a:spcPts val="0"/>
              </a:spcAft>
              <a:buClr>
                <a:schemeClr val="dk1"/>
              </a:buClr>
              <a:buSzPts val="4500"/>
              <a:buFont typeface="Arial"/>
              <a:buChar char="•"/>
              <a:defRPr sz="90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1560"/>
              </a:spcBef>
              <a:spcAft>
                <a:spcPts val="0"/>
              </a:spcAft>
              <a:buClr>
                <a:schemeClr val="dk1"/>
              </a:buClr>
              <a:buSzPts val="3900"/>
              <a:buFont typeface="Arial"/>
              <a:buChar char="•"/>
              <a:defRPr sz="78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40538400" y="32416772"/>
            <a:ext cx="2743200" cy="43891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28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0_0.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696687" y="609600"/>
            <a:ext cx="42497830" cy="3352800"/>
          </a:xfrm>
          <a:prstGeom prst="rect">
            <a:avLst/>
          </a:prstGeom>
          <a:solidFill>
            <a:schemeClr val="bg2">
              <a:lumMod val="40000"/>
              <a:lumOff val="60000"/>
            </a:schemeClr>
          </a:solidFill>
          <a:ln w="9525" cap="flat" cmpd="sng">
            <a:solidFill>
              <a:srgbClr val="09306B"/>
            </a:solidFill>
            <a:prstDash val="solid"/>
            <a:round/>
            <a:headEnd type="none" w="sm" len="sm"/>
            <a:tailEnd type="none" w="sm" len="sm"/>
          </a:ln>
        </p:spPr>
        <p:txBody>
          <a:bodyPr spcFirstLastPara="1" wrap="square" lIns="156700" tIns="78350" rIns="156700" bIns="78350" anchor="ctr" anchorCtr="1">
            <a:noAutofit/>
          </a:bodyPr>
          <a:lstStyle/>
          <a:p>
            <a:r>
              <a:rPr lang="en-US" sz="7200">
                <a:solidFill>
                  <a:schemeClr val="accent3">
                    <a:lumMod val="50000"/>
                  </a:schemeClr>
                </a:solidFill>
                <a:latin typeface="Actor"/>
                <a:ea typeface="Lexend"/>
                <a:cs typeface="Lexend"/>
                <a:sym typeface="Lexend"/>
              </a:rPr>
              <a:t>Money</a:t>
            </a:r>
            <a:r>
              <a:rPr lang="en-US" sz="7200">
                <a:latin typeface="Actor"/>
                <a:ea typeface="Lexend"/>
                <a:cs typeface="Lexend"/>
                <a:sym typeface="Lexend"/>
              </a:rPr>
              <a:t> Over </a:t>
            </a:r>
            <a:r>
              <a:rPr lang="en-US" sz="7200">
                <a:solidFill>
                  <a:schemeClr val="accent1">
                    <a:lumMod val="50000"/>
                  </a:schemeClr>
                </a:solidFill>
                <a:latin typeface="Actor"/>
                <a:ea typeface="Lexend"/>
                <a:cs typeface="Lexend"/>
                <a:sym typeface="Lexend"/>
              </a:rPr>
              <a:t>Mind</a:t>
            </a:r>
            <a:r>
              <a:rPr lang="en-US" b="0">
                <a:latin typeface="Lexend"/>
                <a:ea typeface="Lexend"/>
                <a:cs typeface="Lexend"/>
                <a:sym typeface="Lexend"/>
              </a:rPr>
              <a:t>:</a:t>
            </a:r>
            <a:r>
              <a:rPr lang="en-US" b="0">
                <a:solidFill>
                  <a:srgbClr val="FFFFFF"/>
                </a:solidFill>
                <a:latin typeface="Lexend"/>
                <a:ea typeface="Lexend"/>
                <a:sym typeface="Lexend"/>
              </a:rPr>
              <a:t> </a:t>
            </a:r>
            <a:r>
              <a:rPr lang="en-US" sz="6800">
                <a:solidFill>
                  <a:schemeClr val="bg2"/>
                </a:solidFill>
                <a:latin typeface="Lexend"/>
                <a:ea typeface="Lexend"/>
                <a:sym typeface="Lexend"/>
              </a:rPr>
              <a:t>How Family Income Determines Learning Disorder Diagnosis &amp; Treatment</a:t>
            </a:r>
            <a:endParaRPr lang="en-US" sz="6800">
              <a:solidFill>
                <a:schemeClr val="bg2"/>
              </a:solidFill>
              <a:latin typeface="Lexend"/>
              <a:ea typeface="Lexend"/>
              <a:cs typeface="Lexend"/>
            </a:endParaRPr>
          </a:p>
          <a:p>
            <a:r>
              <a:rPr lang="en-US" sz="6400">
                <a:solidFill>
                  <a:schemeClr val="bg2"/>
                </a:solidFill>
                <a:latin typeface="Lexend"/>
                <a:ea typeface="Lexend"/>
              </a:rPr>
              <a:t>Camille Vereen</a:t>
            </a:r>
            <a:br>
              <a:rPr lang="en-US" sz="6400">
                <a:latin typeface="Lexend"/>
                <a:ea typeface="Lexend"/>
                <a:cs typeface="Lexend"/>
              </a:rPr>
            </a:br>
            <a:r>
              <a:rPr lang="en-US" sz="6400">
                <a:solidFill>
                  <a:schemeClr val="bg2"/>
                </a:solidFill>
                <a:latin typeface="Lexend"/>
                <a:ea typeface="Lexend"/>
                <a:cs typeface="Lexend"/>
                <a:sym typeface="Lexend"/>
              </a:rPr>
              <a:t>J.D. Clement Early College High School</a:t>
            </a:r>
            <a:endParaRPr lang="en-US" sz="6400">
              <a:solidFill>
                <a:schemeClr val="bg2"/>
              </a:solidFill>
              <a:latin typeface="Lexend"/>
              <a:ea typeface="Lexend"/>
              <a:cs typeface="Lexend"/>
            </a:endParaRPr>
          </a:p>
        </p:txBody>
      </p:sp>
      <p:sp>
        <p:nvSpPr>
          <p:cNvPr id="30" name="Google Shape;30;p1"/>
          <p:cNvSpPr txBox="1">
            <a:spLocks noGrp="1"/>
          </p:cNvSpPr>
          <p:nvPr>
            <p:ph type="body" idx="1"/>
          </p:nvPr>
        </p:nvSpPr>
        <p:spPr>
          <a:xfrm>
            <a:off x="696687" y="4267200"/>
            <a:ext cx="13585370" cy="1066800"/>
          </a:xfrm>
          <a:prstGeom prst="rect">
            <a:avLst/>
          </a:prstGeom>
          <a:solidFill>
            <a:schemeClr val="bg2">
              <a:lumMod val="40000"/>
              <a:lumOff val="6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a:latin typeface="Lexend"/>
                <a:ea typeface="Lexend"/>
                <a:cs typeface="Lexend"/>
                <a:sym typeface="Lexend"/>
              </a:rPr>
              <a:t>               Introduction</a:t>
            </a:r>
            <a:endParaRPr sz="6000">
              <a:latin typeface="Lexend"/>
              <a:ea typeface="Lexend"/>
              <a:cs typeface="Lexend"/>
              <a:sym typeface="Lexend"/>
            </a:endParaRPr>
          </a:p>
        </p:txBody>
      </p:sp>
      <p:sp>
        <p:nvSpPr>
          <p:cNvPr id="31" name="Google Shape;31;p1"/>
          <p:cNvSpPr txBox="1">
            <a:spLocks noGrp="1"/>
          </p:cNvSpPr>
          <p:nvPr>
            <p:ph type="body" idx="2"/>
          </p:nvPr>
        </p:nvSpPr>
        <p:spPr>
          <a:xfrm>
            <a:off x="765696" y="5334000"/>
            <a:ext cx="13585200" cy="12758472"/>
          </a:xfrm>
          <a:prstGeom prst="rect">
            <a:avLst/>
          </a:prstGeom>
          <a:noFill/>
          <a:ln>
            <a:noFill/>
          </a:ln>
        </p:spPr>
        <p:txBody>
          <a:bodyPr spcFirstLastPara="1" wrap="square" lIns="156700" tIns="78350" rIns="156700" bIns="78350" anchor="t" anchorCtr="0">
            <a:noAutofit/>
          </a:bodyPr>
          <a:lstStyle/>
          <a:p>
            <a:pPr marL="0" indent="0">
              <a:lnSpc>
                <a:spcPct val="114999"/>
              </a:lnSpc>
              <a:spcBef>
                <a:spcPts val="0"/>
              </a:spcBef>
            </a:pPr>
            <a:r>
              <a:rPr lang="en-US" sz="3600">
                <a:latin typeface="Lexend"/>
              </a:rPr>
              <a:t>Learning disabilities affect 1 in 10 American children. While low-income students are far more likely to be diagnosed with a disability, the lack of treatment and stigmas around diagnosis can lead to poor academic achievement.</a:t>
            </a:r>
          </a:p>
          <a:p>
            <a:pPr marL="0" indent="0">
              <a:lnSpc>
                <a:spcPct val="114999"/>
              </a:lnSpc>
              <a:spcBef>
                <a:spcPts val="0"/>
              </a:spcBef>
              <a:buSzPts val="1100"/>
            </a:pPr>
            <a:endParaRPr lang="en-US" sz="3600" b="1">
              <a:latin typeface="Lexend"/>
              <a:ea typeface="Actor"/>
              <a:cs typeface="Actor"/>
            </a:endParaRPr>
          </a:p>
          <a:p>
            <a:pPr marL="0" indent="0">
              <a:lnSpc>
                <a:spcPct val="114999"/>
              </a:lnSpc>
              <a:spcBef>
                <a:spcPts val="0"/>
              </a:spcBef>
              <a:buSzPts val="1100"/>
            </a:pPr>
            <a:r>
              <a:rPr lang="en-US" sz="3600" b="1">
                <a:latin typeface="Lexend"/>
                <a:ea typeface="Actor"/>
                <a:cs typeface="Actor"/>
                <a:sym typeface="Actor"/>
              </a:rPr>
              <a:t>Research Question:</a:t>
            </a:r>
            <a:r>
              <a:rPr lang="en-US" sz="3600">
                <a:latin typeface="Lexend"/>
                <a:ea typeface="Actor"/>
                <a:cs typeface="Actor"/>
                <a:sym typeface="Actor"/>
              </a:rPr>
              <a:t> </a:t>
            </a:r>
            <a:r>
              <a:rPr lang="en-US" sz="3600" b="1">
                <a:latin typeface="Lexend"/>
                <a:ea typeface="Actor"/>
                <a:cs typeface="Actor"/>
                <a:sym typeface="Actor"/>
              </a:rPr>
              <a:t> </a:t>
            </a:r>
            <a:r>
              <a:rPr lang="en-US" sz="3600">
                <a:latin typeface="Lexend"/>
                <a:ea typeface="Actor"/>
                <a:cs typeface="Actor"/>
                <a:sym typeface="Actor"/>
              </a:rPr>
              <a:t>How does family socioeconomic status affect the early detection and treatment of students with learning disorders?</a:t>
            </a:r>
            <a:endParaRPr lang="en-US" sz="3600">
              <a:latin typeface="Lexend"/>
              <a:ea typeface="Actor"/>
              <a:cs typeface="Actor"/>
            </a:endParaRPr>
          </a:p>
          <a:p>
            <a:pPr marL="0" indent="0">
              <a:lnSpc>
                <a:spcPct val="115000"/>
              </a:lnSpc>
              <a:spcBef>
                <a:spcPts val="0"/>
              </a:spcBef>
              <a:buSzPts val="1100"/>
            </a:pPr>
            <a:endParaRPr lang="en-US" sz="3600">
              <a:latin typeface="Lexend"/>
              <a:ea typeface="Actor"/>
              <a:cs typeface="Actor"/>
            </a:endParaRPr>
          </a:p>
          <a:p>
            <a:pPr marL="0" indent="0">
              <a:lnSpc>
                <a:spcPct val="115000"/>
              </a:lnSpc>
              <a:spcBef>
                <a:spcPts val="0"/>
              </a:spcBef>
              <a:buSzPts val="1100"/>
            </a:pPr>
            <a:r>
              <a:rPr lang="en-US" sz="3600" b="1">
                <a:latin typeface="Lexend"/>
                <a:ea typeface="Actor"/>
                <a:cs typeface="Actor"/>
                <a:sym typeface="Actor"/>
              </a:rPr>
              <a:t>Thesis Statement: </a:t>
            </a:r>
            <a:r>
              <a:rPr lang="en-US" sz="3600">
                <a:latin typeface="Lexend"/>
                <a:ea typeface="Actor"/>
                <a:cs typeface="Actor"/>
                <a:sym typeface="Actor"/>
              </a:rPr>
              <a:t>Students of lower socioeconomic status experience higher rates of diagnosis of learning disorders; however, those diagnoses do not translate to adequate treatment and can also lead to stigmatization and lower academic expectations. </a:t>
            </a:r>
            <a:endParaRPr lang="en-US" sz="3600">
              <a:latin typeface="Lexend"/>
            </a:endParaRPr>
          </a:p>
          <a:p>
            <a:pPr marL="0" indent="0">
              <a:lnSpc>
                <a:spcPct val="114999"/>
              </a:lnSpc>
              <a:spcBef>
                <a:spcPts val="0"/>
              </a:spcBef>
              <a:buSzPts val="1100"/>
            </a:pPr>
            <a:endParaRPr lang="en-US" sz="3600">
              <a:latin typeface="Lexend"/>
            </a:endParaRPr>
          </a:p>
          <a:p>
            <a:pPr marL="0" indent="0">
              <a:lnSpc>
                <a:spcPct val="114999"/>
              </a:lnSpc>
              <a:spcBef>
                <a:spcPts val="0"/>
              </a:spcBef>
            </a:pPr>
            <a:r>
              <a:rPr lang="en-US" sz="3600" b="1">
                <a:latin typeface="Lexend"/>
              </a:rPr>
              <a:t>Methodology</a:t>
            </a:r>
            <a:r>
              <a:rPr lang="en-US" sz="3600">
                <a:latin typeface="Lexend"/>
              </a:rPr>
              <a:t>: I chose to research the effect of socio economics on learning disabilities because of my peers' and my own journeys navigating the school system with these disabilities. The sources I have used to create this project are Google Scholar, DPS Statics and Duke Libraries. The source the I found most helpful was Google Scholar.   </a:t>
            </a:r>
          </a:p>
          <a:p>
            <a:pPr marL="0" indent="0">
              <a:spcBef>
                <a:spcPts val="0"/>
              </a:spcBef>
            </a:pPr>
            <a:endParaRPr lang="en-US" sz="3600">
              <a:latin typeface="Lexend"/>
            </a:endParaRPr>
          </a:p>
        </p:txBody>
      </p:sp>
      <p:sp>
        <p:nvSpPr>
          <p:cNvPr id="32" name="Google Shape;32;p1"/>
          <p:cNvSpPr txBox="1">
            <a:spLocks noGrp="1"/>
          </p:cNvSpPr>
          <p:nvPr>
            <p:ph type="body" idx="3"/>
          </p:nvPr>
        </p:nvSpPr>
        <p:spPr>
          <a:xfrm>
            <a:off x="751540" y="19093246"/>
            <a:ext cx="13585200" cy="1066800"/>
          </a:xfrm>
          <a:prstGeom prst="rect">
            <a:avLst/>
          </a:prstGeom>
          <a:solidFill>
            <a:schemeClr val="bg2">
              <a:lumMod val="40000"/>
              <a:lumOff val="6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3657600" indent="914400">
              <a:spcBef>
                <a:spcPts val="0"/>
              </a:spcBef>
            </a:pPr>
            <a:r>
              <a:rPr lang="en-US" sz="6000">
                <a:latin typeface="Lexend"/>
                <a:ea typeface="Lexend"/>
                <a:cs typeface="Lexend"/>
                <a:sym typeface="Lexend"/>
              </a:rPr>
              <a:t>Background </a:t>
            </a:r>
            <a:endParaRPr sz="6000">
              <a:latin typeface="Lexend"/>
              <a:ea typeface="Lexend"/>
              <a:cs typeface="Lexend"/>
              <a:sym typeface="Lexend"/>
            </a:endParaRPr>
          </a:p>
        </p:txBody>
      </p:sp>
      <p:sp>
        <p:nvSpPr>
          <p:cNvPr id="33" name="Google Shape;33;p1"/>
          <p:cNvSpPr txBox="1">
            <a:spLocks noGrp="1"/>
          </p:cNvSpPr>
          <p:nvPr>
            <p:ph type="body" idx="4"/>
          </p:nvPr>
        </p:nvSpPr>
        <p:spPr>
          <a:xfrm>
            <a:off x="323888" y="20125607"/>
            <a:ext cx="14344492" cy="11350238"/>
          </a:xfrm>
          <a:prstGeom prst="rect">
            <a:avLst/>
          </a:prstGeom>
          <a:noFill/>
          <a:ln>
            <a:noFill/>
          </a:ln>
        </p:spPr>
        <p:txBody>
          <a:bodyPr spcFirstLastPara="1" wrap="square" lIns="156700" tIns="78350" rIns="156700" bIns="78350" anchor="t" anchorCtr="0">
            <a:noAutofit/>
          </a:bodyPr>
          <a:lstStyle/>
          <a:p>
            <a:pPr>
              <a:buSzPts val="1100"/>
              <a:buFont typeface="Arial"/>
              <a:buChar char="•"/>
            </a:pPr>
            <a:r>
              <a:rPr lang="en-US" sz="3600" b="1">
                <a:highlight>
                  <a:srgbClr val="FFFFFF"/>
                </a:highlight>
                <a:latin typeface="Lexend"/>
                <a:ea typeface="Actor"/>
                <a:sym typeface="Actor"/>
              </a:rPr>
              <a:t>Learning Disorder (LD)</a:t>
            </a:r>
            <a:r>
              <a:rPr lang="en-US" sz="3600">
                <a:highlight>
                  <a:srgbClr val="FFFFFF"/>
                </a:highlight>
                <a:latin typeface="Lexend"/>
                <a:ea typeface="Actor"/>
                <a:sym typeface="Actor"/>
              </a:rPr>
              <a:t>  - A disability that affects the acquisition of knowledge or skills, in particular any of various neurodevelopmental conditions affecting the learning and use of specific academic skills such as reading, writing, or mathematics</a:t>
            </a:r>
            <a:endParaRPr lang="en-US" sz="3600">
              <a:highlight>
                <a:srgbClr val="FFFFFF"/>
              </a:highlight>
              <a:latin typeface="Lexend"/>
              <a:ea typeface="Actor"/>
            </a:endParaRPr>
          </a:p>
          <a:p>
            <a:pPr>
              <a:buSzPts val="1100"/>
              <a:buFont typeface="Arial"/>
              <a:buChar char="•"/>
            </a:pPr>
            <a:r>
              <a:rPr lang="en-US" sz="3600" b="1">
                <a:highlight>
                  <a:srgbClr val="FFFFFF"/>
                </a:highlight>
                <a:latin typeface="Lexend"/>
                <a:ea typeface="Actor"/>
                <a:sym typeface="Actor"/>
              </a:rPr>
              <a:t>Neurodevelopmental </a:t>
            </a:r>
            <a:r>
              <a:rPr lang="en-US" sz="3600">
                <a:highlight>
                  <a:srgbClr val="FFFFFF"/>
                </a:highlight>
                <a:latin typeface="Lexend"/>
                <a:ea typeface="Actor"/>
                <a:sym typeface="Actor"/>
              </a:rPr>
              <a:t>-  Categories of disorders that affect neurological development and brain function, impairing social, cognitive, and emotional functioning.</a:t>
            </a:r>
            <a:endParaRPr lang="en-US" sz="3600">
              <a:latin typeface="Lexend"/>
            </a:endParaRPr>
          </a:p>
          <a:p>
            <a:pPr>
              <a:buSzPts val="1100"/>
              <a:buFont typeface="Arial"/>
              <a:buChar char="•"/>
            </a:pPr>
            <a:r>
              <a:rPr lang="en-US" sz="3600">
                <a:highlight>
                  <a:srgbClr val="FFFFFF"/>
                </a:highlight>
                <a:latin typeface="Lexend"/>
                <a:ea typeface="Actor"/>
                <a:sym typeface="Actor"/>
              </a:rPr>
              <a:t>Most common learning disabilities in the US are Dyslexia, ADHD, Dyscalculia, Dyscalculia, Dyspraxia </a:t>
            </a:r>
            <a:endParaRPr lang="en-US" sz="3600">
              <a:highlight>
                <a:srgbClr val="FFFFFF"/>
              </a:highlight>
              <a:latin typeface="Lexend"/>
              <a:ea typeface="Actor"/>
              <a:cs typeface="Arial"/>
            </a:endParaRPr>
          </a:p>
          <a:p>
            <a:pPr>
              <a:buSzPts val="1100"/>
              <a:buFont typeface="Arial"/>
              <a:buChar char="•"/>
            </a:pPr>
            <a:r>
              <a:rPr lang="en-US" sz="3600" b="1">
                <a:highlight>
                  <a:srgbClr val="FFFFFF"/>
                </a:highlight>
                <a:latin typeface="Lexend"/>
                <a:ea typeface="Actor"/>
                <a:cs typeface="Arial"/>
              </a:rPr>
              <a:t>Socio Economic - </a:t>
            </a:r>
            <a:r>
              <a:rPr lang="en-US" sz="3600">
                <a:highlight>
                  <a:srgbClr val="FFFFFF"/>
                </a:highlight>
                <a:latin typeface="Lexend"/>
                <a:ea typeface="Actor"/>
                <a:sym typeface="Actor"/>
              </a:rPr>
              <a:t>Students of lower income may not have access to testing or may not get the treatment to help with the disorder. </a:t>
            </a:r>
            <a:endParaRPr lang="en-US" sz="3600">
              <a:highlight>
                <a:srgbClr val="FFFFFF"/>
              </a:highlight>
              <a:latin typeface="Lexend"/>
            </a:endParaRPr>
          </a:p>
          <a:p>
            <a:pPr>
              <a:buSzPts val="1100"/>
              <a:buFont typeface="Arial"/>
              <a:buChar char="•"/>
            </a:pPr>
            <a:r>
              <a:rPr lang="en-US" sz="3600">
                <a:highlight>
                  <a:srgbClr val="FFFFFF"/>
                </a:highlight>
                <a:latin typeface="Lexend"/>
                <a:cs typeface="Arial"/>
              </a:rPr>
              <a:t>Research shows that </a:t>
            </a:r>
            <a:r>
              <a:rPr lang="en-US" sz="3600" b="1">
                <a:highlight>
                  <a:srgbClr val="FFFFFF"/>
                </a:highlight>
                <a:latin typeface="Lexend"/>
                <a:cs typeface="Arial"/>
              </a:rPr>
              <a:t>8 to 10</a:t>
            </a:r>
            <a:r>
              <a:rPr lang="en-US" sz="3600">
                <a:highlight>
                  <a:srgbClr val="FFFFFF"/>
                </a:highlight>
                <a:latin typeface="Lexend"/>
                <a:cs typeface="Arial"/>
              </a:rPr>
              <a:t> percent of American children under 18 years of age have some type of learning disability. </a:t>
            </a:r>
          </a:p>
          <a:p>
            <a:pPr>
              <a:buSzPts val="1100"/>
              <a:buChar char="•"/>
            </a:pPr>
            <a:r>
              <a:rPr lang="en-US" sz="3600" b="1">
                <a:highlight>
                  <a:srgbClr val="FFFFFF"/>
                </a:highlight>
                <a:latin typeface="Lexend"/>
                <a:cs typeface="Arial"/>
              </a:rPr>
              <a:t>75% – 80%</a:t>
            </a:r>
            <a:r>
              <a:rPr lang="en-US" sz="3600">
                <a:highlight>
                  <a:srgbClr val="FFFFFF"/>
                </a:highlight>
                <a:latin typeface="Lexend"/>
                <a:cs typeface="Arial"/>
              </a:rPr>
              <a:t> of special education students identified as LD have basic deficits in language and reading.  </a:t>
            </a:r>
            <a:endParaRPr lang="en-US" sz="3600">
              <a:latin typeface="Lexend"/>
            </a:endParaRPr>
          </a:p>
          <a:p>
            <a:pPr>
              <a:buSzPts val="1100"/>
              <a:buChar char="•"/>
            </a:pPr>
            <a:r>
              <a:rPr lang="en-US" sz="3600" b="1">
                <a:highlight>
                  <a:srgbClr val="FFFFFF"/>
                </a:highlight>
                <a:latin typeface="Lexend"/>
                <a:cs typeface="Arial"/>
              </a:rPr>
              <a:t>60%</a:t>
            </a:r>
            <a:r>
              <a:rPr lang="en-US" sz="3600">
                <a:highlight>
                  <a:srgbClr val="FFFFFF"/>
                </a:highlight>
                <a:latin typeface="Lexend"/>
                <a:cs typeface="Arial"/>
              </a:rPr>
              <a:t> of adults with severe literacy problems have undetected or untreated learning disabilities </a:t>
            </a:r>
            <a:endParaRPr lang="en-US" sz="3600">
              <a:latin typeface="Lexend"/>
            </a:endParaRPr>
          </a:p>
        </p:txBody>
      </p:sp>
      <p:sp>
        <p:nvSpPr>
          <p:cNvPr id="34" name="Google Shape;34;p1"/>
          <p:cNvSpPr txBox="1">
            <a:spLocks noGrp="1"/>
          </p:cNvSpPr>
          <p:nvPr>
            <p:ph type="body" idx="7"/>
          </p:nvPr>
        </p:nvSpPr>
        <p:spPr>
          <a:xfrm>
            <a:off x="15152917" y="4267200"/>
            <a:ext cx="13585370" cy="1066800"/>
          </a:xfrm>
          <a:prstGeom prst="rect">
            <a:avLst/>
          </a:prstGeom>
          <a:solidFill>
            <a:schemeClr val="bg2">
              <a:lumMod val="40000"/>
              <a:lumOff val="6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spcBef>
                <a:spcPts val="0"/>
              </a:spcBef>
            </a:pPr>
            <a:r>
              <a:rPr lang="en-US" sz="6000"/>
              <a:t>                  </a:t>
            </a:r>
            <a:r>
              <a:rPr lang="en-US" sz="6000">
                <a:latin typeface="Lexend"/>
                <a:ea typeface="Lexend"/>
                <a:cs typeface="Lexend"/>
                <a:sym typeface="Lexend"/>
              </a:rPr>
              <a:t> Data Analysis </a:t>
            </a:r>
            <a:endParaRPr sz="6000">
              <a:latin typeface="Lexend"/>
              <a:ea typeface="Lexend"/>
              <a:cs typeface="Lexend"/>
              <a:sym typeface="Lexend"/>
            </a:endParaRPr>
          </a:p>
        </p:txBody>
      </p:sp>
      <p:sp>
        <p:nvSpPr>
          <p:cNvPr id="36" name="Google Shape;36;p1"/>
          <p:cNvSpPr txBox="1">
            <a:spLocks noGrp="1"/>
          </p:cNvSpPr>
          <p:nvPr>
            <p:ph type="body" idx="9"/>
          </p:nvPr>
        </p:nvSpPr>
        <p:spPr>
          <a:xfrm>
            <a:off x="29609145" y="4267200"/>
            <a:ext cx="13585370" cy="1066800"/>
          </a:xfrm>
          <a:prstGeom prst="rect">
            <a:avLst/>
          </a:prstGeom>
          <a:solidFill>
            <a:schemeClr val="bg2">
              <a:lumMod val="40000"/>
              <a:lumOff val="6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latin typeface="Lexend"/>
                <a:ea typeface="Lexend"/>
                <a:cs typeface="Lexend"/>
                <a:sym typeface="Lexend"/>
              </a:rPr>
              <a:t>Results </a:t>
            </a:r>
            <a:endParaRPr sz="6000">
              <a:latin typeface="Lexend"/>
              <a:ea typeface="Lexend"/>
              <a:cs typeface="Lexend"/>
              <a:sym typeface="Lexend"/>
            </a:endParaRPr>
          </a:p>
        </p:txBody>
      </p:sp>
      <p:sp>
        <p:nvSpPr>
          <p:cNvPr id="37" name="Google Shape;37;p1"/>
          <p:cNvSpPr txBox="1">
            <a:spLocks noGrp="1"/>
          </p:cNvSpPr>
          <p:nvPr>
            <p:ph type="body" idx="13"/>
          </p:nvPr>
        </p:nvSpPr>
        <p:spPr>
          <a:xfrm>
            <a:off x="28988045" y="5638794"/>
            <a:ext cx="14758566" cy="13261680"/>
          </a:xfrm>
          <a:prstGeom prst="rect">
            <a:avLst/>
          </a:prstGeom>
          <a:noFill/>
          <a:ln>
            <a:noFill/>
          </a:ln>
        </p:spPr>
        <p:txBody>
          <a:bodyPr spcFirstLastPara="1" wrap="square" lIns="156700" tIns="78350" rIns="156700" bIns="78350" anchor="t" anchorCtr="0">
            <a:noAutofit/>
          </a:bodyPr>
          <a:lstStyle/>
          <a:p>
            <a:pPr>
              <a:spcBef>
                <a:spcPts val="400"/>
              </a:spcBef>
            </a:pPr>
            <a:r>
              <a:rPr lang="en-US" sz="4000" dirty="0">
                <a:latin typeface="Lexend"/>
              </a:rPr>
              <a:t>Based on my research, many people are either falsely diagnosed with learning disorders or are not diagnosed at all.  </a:t>
            </a:r>
            <a:endParaRPr lang="en-US" dirty="0"/>
          </a:p>
          <a:p>
            <a:pPr>
              <a:spcBef>
                <a:spcPts val="400"/>
              </a:spcBef>
            </a:pPr>
            <a:r>
              <a:rPr lang="en-US" sz="4000" dirty="0">
                <a:latin typeface="Lexend"/>
              </a:rPr>
              <a:t>Lower-income students are affected the most, due to the higher rate of early detection (Tatter, 2019)</a:t>
            </a:r>
          </a:p>
          <a:p>
            <a:pPr>
              <a:spcBef>
                <a:spcPts val="400"/>
              </a:spcBef>
            </a:pPr>
            <a:endParaRPr lang="en-US" sz="4000" dirty="0">
              <a:latin typeface="Lexend"/>
            </a:endParaRPr>
          </a:p>
          <a:p>
            <a:pPr>
              <a:spcBef>
                <a:spcPts val="400"/>
              </a:spcBef>
            </a:pPr>
            <a:r>
              <a:rPr lang="en-US" sz="4000" dirty="0">
                <a:latin typeface="Lexend"/>
              </a:rPr>
              <a:t>Children of lower income families who have learning disorders have a lower possibility of getting adequate treatment for these learning disorders.</a:t>
            </a:r>
          </a:p>
          <a:p>
            <a:pPr>
              <a:spcBef>
                <a:spcPts val="400"/>
              </a:spcBef>
            </a:pPr>
            <a:endParaRPr lang="en-US" sz="4000" dirty="0"/>
          </a:p>
          <a:p>
            <a:pPr>
              <a:spcBef>
                <a:spcPts val="400"/>
              </a:spcBef>
            </a:pPr>
            <a:r>
              <a:rPr lang="en-US" sz="4000" dirty="0">
                <a:latin typeface="Lexend"/>
              </a:rPr>
              <a:t> Students of lower-income households are also affected because of the lack of proper testing for learning disorders. (Ferguson, 2007)</a:t>
            </a:r>
          </a:p>
          <a:p>
            <a:pPr>
              <a:spcBef>
                <a:spcPts val="400"/>
              </a:spcBef>
            </a:pPr>
            <a:endParaRPr lang="en-US" sz="4000" dirty="0">
              <a:latin typeface="Lexend"/>
            </a:endParaRPr>
          </a:p>
          <a:p>
            <a:pPr>
              <a:spcBef>
                <a:spcPts val="400"/>
              </a:spcBef>
            </a:pPr>
            <a:r>
              <a:rPr lang="en-US" sz="4000" dirty="0">
                <a:latin typeface="Lexend"/>
              </a:rPr>
              <a:t>Some students may be falsely diagnosed. More financially affluent students are affected by their income status because the rate of diagnosis is lower in their communities. If a student has a learning disability it could be masked with access to more.  (Ferguson. 2007)</a:t>
            </a:r>
          </a:p>
        </p:txBody>
      </p:sp>
      <p:sp>
        <p:nvSpPr>
          <p:cNvPr id="38" name="Google Shape;38;p1"/>
          <p:cNvSpPr txBox="1">
            <a:spLocks noGrp="1"/>
          </p:cNvSpPr>
          <p:nvPr>
            <p:ph type="body" idx="14"/>
          </p:nvPr>
        </p:nvSpPr>
        <p:spPr>
          <a:xfrm>
            <a:off x="29747167" y="20102422"/>
            <a:ext cx="13585370" cy="1066800"/>
          </a:xfrm>
          <a:prstGeom prst="rect">
            <a:avLst/>
          </a:prstGeom>
          <a:solidFill>
            <a:schemeClr val="bg2">
              <a:lumMod val="40000"/>
              <a:lumOff val="60000"/>
            </a:schemeClr>
          </a:solidFill>
          <a:ln w="9525" cap="flat" cmpd="sng">
            <a:solidFill>
              <a:srgbClr val="09306B"/>
            </a:solidFill>
            <a:prstDash val="solid"/>
            <a:round/>
            <a:headEnd type="none" w="sm" len="sm"/>
            <a:tailEnd type="none" w="sm" len="sm"/>
          </a:ln>
        </p:spPr>
        <p:txBody>
          <a:bodyPr spcFirstLastPara="1" wrap="square" lIns="156700" tIns="78350" rIns="156700" bIns="78350" anchor="t" anchorCtr="0">
            <a:noAutofit/>
          </a:bodyPr>
          <a:lstStyle/>
          <a:p>
            <a:pPr marL="0" indent="0" algn="ctr">
              <a:spcBef>
                <a:spcPts val="0"/>
              </a:spcBef>
            </a:pPr>
            <a:r>
              <a:rPr lang="en-US" sz="6000">
                <a:latin typeface="Lexend"/>
                <a:ea typeface="Lexend"/>
                <a:cs typeface="Lexend"/>
                <a:sym typeface="Lexend"/>
              </a:rPr>
              <a:t>Conclusion</a:t>
            </a:r>
            <a:endParaRPr sz="6000">
              <a:latin typeface="Lexend"/>
              <a:ea typeface="Lexend"/>
              <a:cs typeface="Lexend"/>
              <a:sym typeface="Lexend"/>
            </a:endParaRPr>
          </a:p>
        </p:txBody>
      </p:sp>
      <p:sp>
        <p:nvSpPr>
          <p:cNvPr id="9" name="Google Shape;37;p1">
            <a:extLst>
              <a:ext uri="{FF2B5EF4-FFF2-40B4-BE49-F238E27FC236}">
                <a16:creationId xmlns:a16="http://schemas.microsoft.com/office/drawing/2014/main" id="{D882366B-9E8B-E477-07EE-A975AA6A09F5}"/>
              </a:ext>
            </a:extLst>
          </p:cNvPr>
          <p:cNvSpPr txBox="1">
            <a:spLocks/>
          </p:cNvSpPr>
          <p:nvPr/>
        </p:nvSpPr>
        <p:spPr>
          <a:xfrm>
            <a:off x="29154818" y="21609172"/>
            <a:ext cx="14758560" cy="13123652"/>
          </a:xfrm>
          <a:prstGeom prst="rect">
            <a:avLst/>
          </a:prstGeom>
          <a:noFill/>
          <a:ln>
            <a:noFill/>
          </a:ln>
        </p:spPr>
        <p:txBody>
          <a:bodyPr spcFirstLastPara="1" wrap="square" lIns="156700" tIns="78350" rIns="156700" bIns="78350"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pPr algn="ctr">
              <a:buNone/>
            </a:pPr>
            <a:r>
              <a:rPr lang="en-US" sz="3800" dirty="0">
                <a:latin typeface="Lexend"/>
              </a:rPr>
              <a:t>To conclude my research shows that there is a</a:t>
            </a:r>
          </a:p>
          <a:p>
            <a:pPr algn="ctr">
              <a:buNone/>
            </a:pPr>
            <a:r>
              <a:rPr lang="en-US" sz="3800" dirty="0">
                <a:latin typeface="Lexend"/>
              </a:rPr>
              <a:t>positive correlation between lower-income students</a:t>
            </a:r>
          </a:p>
          <a:p>
            <a:pPr algn="ctr">
              <a:buNone/>
            </a:pPr>
            <a:r>
              <a:rPr lang="en-US" sz="3800" dirty="0">
                <a:latin typeface="Lexend"/>
              </a:rPr>
              <a:t>and the likelihood of being diagnosed with a learning</a:t>
            </a:r>
          </a:p>
          <a:p>
            <a:pPr algn="ctr">
              <a:buNone/>
            </a:pPr>
            <a:r>
              <a:rPr lang="en-US" sz="3800" dirty="0">
                <a:latin typeface="Lexend"/>
              </a:rPr>
              <a:t>disability. These diagnoses, while meant to be helpful,</a:t>
            </a:r>
          </a:p>
          <a:p>
            <a:pPr algn="ctr">
              <a:buNone/>
            </a:pPr>
            <a:r>
              <a:rPr lang="en-US" sz="3800" dirty="0">
                <a:latin typeface="Lexend"/>
              </a:rPr>
              <a:t>can be expensive to manage, be treated inadequately, and lead to stigmas and lower academic expectations.</a:t>
            </a:r>
          </a:p>
          <a:p>
            <a:pPr algn="ctr">
              <a:buNone/>
            </a:pPr>
            <a:endParaRPr lang="en-US" sz="3800" dirty="0">
              <a:latin typeface="Lexend"/>
            </a:endParaRPr>
          </a:p>
          <a:p>
            <a:pPr marL="279400" indent="0">
              <a:buNone/>
            </a:pPr>
            <a:r>
              <a:rPr lang="en-US" sz="3800" b="1" dirty="0">
                <a:latin typeface="Lexend"/>
                <a:cs typeface="Segoe UI"/>
              </a:rPr>
              <a:t>Recommendations</a:t>
            </a:r>
            <a:endParaRPr lang="en-US" sz="3800" dirty="0">
              <a:latin typeface="Lexend"/>
            </a:endParaRPr>
          </a:p>
          <a:p>
            <a:pPr marL="279400" indent="0">
              <a:buNone/>
            </a:pPr>
            <a:r>
              <a:rPr lang="en-US" sz="3800" dirty="0">
                <a:latin typeface="Lexend"/>
                <a:cs typeface="Segoe UI"/>
              </a:rPr>
              <a:t>To close learning gaps for students with learning disabilities, researchers recommend that school districts increase the capacity of teachers to support all learners, spend federal funds from programs like ESSA (Every Student Succeeds Act) to work with students in need, and partner with families to make sure students get support both at school and at home. (</a:t>
            </a:r>
            <a:r>
              <a:rPr lang="en-US" sz="3800" dirty="0" err="1">
                <a:latin typeface="Lexend"/>
                <a:cs typeface="Segoe UI"/>
              </a:rPr>
              <a:t>Schifter</a:t>
            </a:r>
            <a:r>
              <a:rPr lang="en-US" sz="3800" dirty="0">
                <a:latin typeface="Lexend"/>
                <a:cs typeface="Segoe UI"/>
              </a:rPr>
              <a:t>, 2019) </a:t>
            </a:r>
            <a:endParaRPr lang="en-US" sz="3800" dirty="0">
              <a:latin typeface="Lexend"/>
            </a:endParaRPr>
          </a:p>
        </p:txBody>
      </p:sp>
      <p:sp>
        <p:nvSpPr>
          <p:cNvPr id="4" name="Text Placeholder 3">
            <a:extLst>
              <a:ext uri="{FF2B5EF4-FFF2-40B4-BE49-F238E27FC236}">
                <a16:creationId xmlns:a16="http://schemas.microsoft.com/office/drawing/2014/main" id="{E8510F00-84A6-E08E-D1F0-1FDAA062BD23}"/>
              </a:ext>
            </a:extLst>
          </p:cNvPr>
          <p:cNvSpPr>
            <a:spLocks noGrp="1"/>
          </p:cNvSpPr>
          <p:nvPr>
            <p:ph type="body" idx="15"/>
          </p:nvPr>
        </p:nvSpPr>
        <p:spPr>
          <a:xfrm>
            <a:off x="15152917" y="5293745"/>
            <a:ext cx="13585370" cy="29016386"/>
          </a:xfrm>
        </p:spPr>
        <p:txBody>
          <a:bodyPr/>
          <a:lstStyle/>
          <a:p>
            <a:pPr marL="0" indent="0"/>
            <a:r>
              <a:rPr lang="en-US" sz="3700" b="1">
                <a:latin typeface="Lexend"/>
              </a:rPr>
              <a:t>Income Level &amp; Learning Disabilities</a:t>
            </a:r>
            <a:endParaRPr lang="en-US" sz="3700">
              <a:latin typeface="Lexend"/>
            </a:endParaRPr>
          </a:p>
          <a:p>
            <a:pPr marL="0" indent="0"/>
            <a:r>
              <a:rPr lang="en-US" sz="3700">
                <a:latin typeface="Lexend"/>
              </a:rPr>
              <a:t>According to the National Survey of Children's Health children living below the federal poverty line are</a:t>
            </a:r>
            <a:r>
              <a:rPr lang="en-US" sz="3700" b="1">
                <a:solidFill>
                  <a:srgbClr val="111111"/>
                </a:solidFill>
                <a:latin typeface="Lexend"/>
              </a:rPr>
              <a:t> more than twice as likely</a:t>
            </a:r>
            <a:r>
              <a:rPr lang="en-US" sz="3700">
                <a:solidFill>
                  <a:srgbClr val="111111"/>
                </a:solidFill>
                <a:latin typeface="Lexend"/>
              </a:rPr>
              <a:t> to be identified with specific learning disabilities (SLD).</a:t>
            </a:r>
          </a:p>
          <a:p>
            <a:pPr marL="0" indent="0"/>
            <a:endParaRPr lang="en-US" sz="3700">
              <a:solidFill>
                <a:srgbClr val="111111"/>
              </a:solidFill>
              <a:latin typeface="Lexend"/>
            </a:endParaRPr>
          </a:p>
          <a:p>
            <a:pPr marL="0" indent="0"/>
            <a:r>
              <a:rPr lang="en-US" sz="3700">
                <a:solidFill>
                  <a:srgbClr val="000000"/>
                </a:solidFill>
                <a:latin typeface="Lexend"/>
              </a:rPr>
              <a:t>Living with a learning disability like ADHD poses a significant economic burden. A recent study estimated the cost of raising a child with ADHD over a 12-year period to be $15,036, not including direct treatment and/or medication. (Barkley, 2020)</a:t>
            </a:r>
            <a:endParaRPr lang="en-US" sz="3700">
              <a:latin typeface="Lexend"/>
            </a:endParaRPr>
          </a:p>
          <a:p>
            <a:pPr marL="0" indent="0"/>
            <a:endParaRPr lang="en-US" sz="3700" b="1">
              <a:solidFill>
                <a:srgbClr val="292929"/>
              </a:solidFill>
              <a:latin typeface="Lexend"/>
            </a:endParaRPr>
          </a:p>
          <a:p>
            <a:pPr marL="0" indent="0"/>
            <a:r>
              <a:rPr lang="en-US" sz="3700" b="1">
                <a:solidFill>
                  <a:srgbClr val="111111"/>
                </a:solidFill>
                <a:latin typeface="Lexend"/>
              </a:rPr>
              <a:t>(In)adequate Treatment</a:t>
            </a:r>
          </a:p>
          <a:p>
            <a:pPr marL="0" indent="0"/>
            <a:r>
              <a:rPr lang="en-US" sz="3700">
                <a:solidFill>
                  <a:srgbClr val="111111"/>
                </a:solidFill>
                <a:latin typeface="Lexend"/>
              </a:rPr>
              <a:t>Students from low-income backgrounds are more likely to be placed in special education settings, and research shows that  students placed in "substantially separate" settings have worse academic outcomes than their peers. (Schifter, 2019)</a:t>
            </a:r>
            <a:endParaRPr lang="en-US" sz="3700">
              <a:latin typeface="Lexend"/>
            </a:endParaRPr>
          </a:p>
          <a:p>
            <a:pPr marL="0" indent="0"/>
            <a:endParaRPr lang="en-US" sz="3700">
              <a:solidFill>
                <a:srgbClr val="111111"/>
              </a:solidFill>
              <a:latin typeface="Lexend"/>
            </a:endParaRPr>
          </a:p>
          <a:p>
            <a:pPr marL="0" indent="0"/>
            <a:r>
              <a:rPr lang="en-US" sz="3700" b="1">
                <a:solidFill>
                  <a:srgbClr val="111111"/>
                </a:solidFill>
                <a:latin typeface="Lexend"/>
              </a:rPr>
              <a:t>Stigma Around Learning Disability Diagnosis</a:t>
            </a:r>
            <a:endParaRPr lang="en-US" sz="3700">
              <a:solidFill>
                <a:srgbClr val="111111"/>
              </a:solidFill>
              <a:latin typeface="Lexend"/>
            </a:endParaRPr>
          </a:p>
          <a:p>
            <a:pPr marL="0" indent="0"/>
            <a:r>
              <a:rPr lang="en-US" sz="3700">
                <a:solidFill>
                  <a:srgbClr val="111111"/>
                </a:solidFill>
                <a:latin typeface="Lexend"/>
              </a:rPr>
              <a:t>Low-income students are more likely to be identified as needing special education settings than their higher income peers. While the reasons for this are not fully known, researchers said that behavior issues or lacking certain skills can be misdiagnosed as a learning disability. (Tatter, 2019) Even if students are not assigned to special education settings, they can be passed over for gifted programs due to their IQ test scores and other factors. (Baum, 2023)</a:t>
            </a:r>
          </a:p>
          <a:p>
            <a:pPr marL="0" indent="0"/>
            <a:endParaRPr lang="en-US" sz="3700">
              <a:solidFill>
                <a:srgbClr val="111111"/>
              </a:solidFill>
              <a:latin typeface="Lexend"/>
            </a:endParaRPr>
          </a:p>
          <a:p>
            <a:pPr marL="0" indent="0"/>
            <a:endParaRPr lang="en-US" sz="3700">
              <a:solidFill>
                <a:srgbClr val="111111"/>
              </a:solidFill>
              <a:latin typeface="Lexend"/>
            </a:endParaRPr>
          </a:p>
          <a:p>
            <a:pPr marL="0" indent="0"/>
            <a:endParaRPr lang="en-US" sz="3700">
              <a:solidFill>
                <a:srgbClr val="111111"/>
              </a:solidFill>
              <a:latin typeface="Lexend"/>
            </a:endParaRPr>
          </a:p>
          <a:p>
            <a:pPr marL="0" indent="0"/>
            <a:endParaRPr lang="en-US" sz="3700">
              <a:solidFill>
                <a:srgbClr val="111111"/>
              </a:solidFill>
              <a:latin typeface="Lexend"/>
            </a:endParaRPr>
          </a:p>
          <a:p>
            <a:pPr marL="0" indent="0"/>
            <a:endParaRPr lang="en-US" sz="3700" b="1">
              <a:solidFill>
                <a:srgbClr val="111111"/>
              </a:solidFill>
              <a:latin typeface="Lexend"/>
            </a:endParaRPr>
          </a:p>
          <a:p>
            <a:pPr marL="0" indent="0"/>
            <a:endParaRPr lang="en-US" sz="3700" b="1">
              <a:latin typeface="Lexend"/>
            </a:endParaRPr>
          </a:p>
          <a:p>
            <a:pPr marL="0" indent="0"/>
            <a:endParaRPr lang="en-US" sz="3700" b="1">
              <a:latin typeface="Lexend"/>
            </a:endParaRPr>
          </a:p>
          <a:p>
            <a:pPr marL="0" indent="0"/>
            <a:endParaRPr lang="en-US" sz="3700" b="1">
              <a:latin typeface="Lexend"/>
            </a:endParaRPr>
          </a:p>
          <a:p>
            <a:pPr marL="0" indent="0"/>
            <a:endParaRPr lang="en-US" sz="3700" b="1">
              <a:latin typeface="Lexend"/>
            </a:endParaRPr>
          </a:p>
          <a:p>
            <a:pPr marL="0" indent="0"/>
            <a:endParaRPr lang="en-US" sz="3700">
              <a:latin typeface="Lexend"/>
            </a:endParaRPr>
          </a:p>
          <a:p>
            <a:pPr marL="0" indent="0"/>
            <a:endParaRPr lang="en-US" sz="3700">
              <a:latin typeface="Lexend"/>
            </a:endParaRPr>
          </a:p>
          <a:p>
            <a:pPr marL="0" indent="0"/>
            <a:endParaRPr lang="en-US" sz="3700">
              <a:latin typeface="Lexend"/>
            </a:endParaRPr>
          </a:p>
          <a:p>
            <a:pPr marL="0" indent="0"/>
            <a:endParaRPr lang="en-US" sz="3700">
              <a:latin typeface="Lexend"/>
            </a:endParaRPr>
          </a:p>
          <a:p>
            <a:pPr marL="0" indent="0"/>
            <a:endParaRPr lang="en-US" sz="3700">
              <a:latin typeface="Lexend"/>
            </a:endParaRPr>
          </a:p>
          <a:p>
            <a:pPr marL="0" indent="0"/>
            <a:endParaRPr lang="en-US" sz="3700">
              <a:latin typeface="Lexend"/>
            </a:endParaRPr>
          </a:p>
          <a:p>
            <a:pPr marL="0" indent="0"/>
            <a:endParaRPr lang="en-US" sz="3700">
              <a:latin typeface="Lexend"/>
            </a:endParaRPr>
          </a:p>
          <a:p>
            <a:pPr marL="0" indent="0"/>
            <a:endParaRPr lang="en-US" sz="3700">
              <a:latin typeface="Lexend"/>
            </a:endParaRPr>
          </a:p>
        </p:txBody>
      </p:sp>
      <p:sp>
        <p:nvSpPr>
          <p:cNvPr id="11" name="TextBox 10">
            <a:extLst>
              <a:ext uri="{FF2B5EF4-FFF2-40B4-BE49-F238E27FC236}">
                <a16:creationId xmlns:a16="http://schemas.microsoft.com/office/drawing/2014/main" id="{DEC6D684-0214-036B-E15D-6E50D254AEC9}"/>
              </a:ext>
            </a:extLst>
          </p:cNvPr>
          <p:cNvSpPr txBox="1"/>
          <p:nvPr/>
        </p:nvSpPr>
        <p:spPr>
          <a:xfrm>
            <a:off x="15682822" y="32150651"/>
            <a:ext cx="5486400" cy="738664"/>
          </a:xfrm>
          <a:prstGeom prst="rect">
            <a:avLst/>
          </a:prstGeom>
          <a:noFill/>
        </p:spPr>
        <p:txBody>
          <a:bodyPr rot="0" spcFirstLastPara="0" vertOverflow="overflow" horzOverflow="overflow" vert="horz" wrap="square" lIns="182880" tIns="91440" rIns="182880" bIns="91440" numCol="1" spcCol="0" rtlCol="0" fromWordArt="0" anchor="t" anchorCtr="0" forceAA="0" compatLnSpc="1">
            <a:prstTxWarp prst="textNoShape">
              <a:avLst/>
            </a:prstTxWarp>
            <a:spAutoFit/>
          </a:bodyPr>
          <a:lstStyle/>
          <a:p>
            <a:r>
              <a:rPr lang="en-US" sz="3600">
                <a:latin typeface="Lexend"/>
              </a:rPr>
              <a:t>(Schifter, 2019)</a:t>
            </a:r>
            <a:endParaRPr lang="en-US" sz="5600"/>
          </a:p>
        </p:txBody>
      </p:sp>
      <p:pic>
        <p:nvPicPr>
          <p:cNvPr id="3" name="Picture 4" descr="A qr code with a few black squares&#10;&#10;Description automatically generated">
            <a:extLst>
              <a:ext uri="{FF2B5EF4-FFF2-40B4-BE49-F238E27FC236}">
                <a16:creationId xmlns:a16="http://schemas.microsoft.com/office/drawing/2014/main" id="{68312406-8AD2-24B4-405B-EAF48C0ACBF4}"/>
              </a:ext>
            </a:extLst>
          </p:cNvPr>
          <p:cNvPicPr>
            <a:picLocks noChangeAspect="1"/>
          </p:cNvPicPr>
          <p:nvPr/>
        </p:nvPicPr>
        <p:blipFill>
          <a:blip r:embed="rId4"/>
          <a:stretch>
            <a:fillRect/>
          </a:stretch>
        </p:blipFill>
        <p:spPr>
          <a:xfrm>
            <a:off x="40299861" y="1842050"/>
            <a:ext cx="1934818" cy="1881812"/>
          </a:xfrm>
          <a:prstGeom prst="rect">
            <a:avLst/>
          </a:prstGeom>
        </p:spPr>
      </p:pic>
      <p:pic>
        <p:nvPicPr>
          <p:cNvPr id="2" name="Picture 2" descr="A graph of a number of students&#10;&#10;Description automatically generated">
            <a:extLst>
              <a:ext uri="{FF2B5EF4-FFF2-40B4-BE49-F238E27FC236}">
                <a16:creationId xmlns:a16="http://schemas.microsoft.com/office/drawing/2014/main" id="{7A2273D0-6738-0CAF-FC9B-2E33D1FFFE73}"/>
              </a:ext>
            </a:extLst>
          </p:cNvPr>
          <p:cNvPicPr>
            <a:picLocks noChangeAspect="1"/>
          </p:cNvPicPr>
          <p:nvPr/>
        </p:nvPicPr>
        <p:blipFill rotWithShape="1">
          <a:blip r:embed="rId5"/>
          <a:srcRect l="3317" t="6627" r="2111" b="-1205"/>
          <a:stretch/>
        </p:blipFill>
        <p:spPr>
          <a:xfrm>
            <a:off x="15673142" y="22876893"/>
            <a:ext cx="12447224" cy="9240842"/>
          </a:xfrm>
          <a:prstGeom prst="rect">
            <a:avLst/>
          </a:prstGeom>
        </p:spPr>
      </p:pic>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832</Words>
  <Application>Microsoft Macintosh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Actor</vt:lpstr>
      <vt:lpstr>Arial</vt:lpstr>
      <vt:lpstr>Lexend</vt:lpstr>
      <vt:lpstr>Times New Roman</vt:lpstr>
      <vt:lpstr>Office Theme</vt:lpstr>
      <vt:lpstr>Money Over Mind: How Family Income Determines Learning Disorder Diagnosis &amp; Treatment Camille Vereen J.D. Clement Early College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Effects of Socio Economics on Learning Disorders  J.D Clement Early College High School  Camille Vereen</dc:title>
  <cp:lastModifiedBy>Kennedy Ruff</cp:lastModifiedBy>
  <cp:revision>2</cp:revision>
  <dcterms:modified xsi:type="dcterms:W3CDTF">2023-07-28T01:05:46Z</dcterms:modified>
</cp:coreProperties>
</file>