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4" r:id="rId8"/>
    <p:sldId id="262" r:id="rId9"/>
    <p:sldId id="263" r:id="rId10"/>
    <p:sldId id="269" r:id="rId11"/>
    <p:sldId id="270" r:id="rId12"/>
    <p:sldId id="272" r:id="rId13"/>
    <p:sldId id="275" r:id="rId14"/>
    <p:sldId id="276" r:id="rId15"/>
    <p:sldId id="267" r:id="rId16"/>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1DD"/>
    <a:srgbClr val="FFD091"/>
    <a:srgbClr val="8B5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82F38-9D1C-44AA-938A-F3179DD1ABE7}" v="76" dt="2023-07-31T20:51:48.850"/>
    <p1510:client id="{6D9D73D0-83FF-46A6-A5D1-382A02A9ED4F}" v="284" dt="2023-07-31T19:12:28.0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206" autoAdjust="0"/>
  </p:normalViewPr>
  <p:slideViewPr>
    <p:cSldViewPr>
      <p:cViewPr varScale="1">
        <p:scale>
          <a:sx n="48" d="100"/>
          <a:sy n="48" d="100"/>
        </p:scale>
        <p:origin x="654"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Shan" clId="Web-{6D9D73D0-83FF-46A6-A5D1-382A02A9ED4F}"/>
    <pc:docChg chg="addSld modSld">
      <pc:chgData name="Andrew Shan" userId="" providerId="" clId="Web-{6D9D73D0-83FF-46A6-A5D1-382A02A9ED4F}" dt="2023-07-31T19:12:25.280" v="205" actId="20577"/>
      <pc:docMkLst>
        <pc:docMk/>
      </pc:docMkLst>
      <pc:sldChg chg="modSp">
        <pc:chgData name="Andrew Shan" userId="" providerId="" clId="Web-{6D9D73D0-83FF-46A6-A5D1-382A02A9ED4F}" dt="2023-07-31T19:11:25.200" v="189" actId="14100"/>
        <pc:sldMkLst>
          <pc:docMk/>
          <pc:sldMk cId="0" sldId="257"/>
        </pc:sldMkLst>
        <pc:spChg chg="mod">
          <ac:chgData name="Andrew Shan" userId="" providerId="" clId="Web-{6D9D73D0-83FF-46A6-A5D1-382A02A9ED4F}" dt="2023-07-31T19:11:25.200" v="189" actId="14100"/>
          <ac:spMkLst>
            <pc:docMk/>
            <pc:sldMk cId="0" sldId="257"/>
            <ac:spMk id="6" creationId="{00000000-0000-0000-0000-000000000000}"/>
          </ac:spMkLst>
        </pc:spChg>
        <pc:spChg chg="mod">
          <ac:chgData name="Andrew Shan" userId="" providerId="" clId="Web-{6D9D73D0-83FF-46A6-A5D1-382A02A9ED4F}" dt="2023-07-31T19:11:06.606" v="180" actId="20577"/>
          <ac:spMkLst>
            <pc:docMk/>
            <pc:sldMk cId="0" sldId="257"/>
            <ac:spMk id="17" creationId="{00000000-0000-0000-0000-000000000000}"/>
          </ac:spMkLst>
        </pc:spChg>
        <pc:spChg chg="mod">
          <ac:chgData name="Andrew Shan" userId="" providerId="" clId="Web-{6D9D73D0-83FF-46A6-A5D1-382A02A9ED4F}" dt="2023-07-31T19:10:52.699" v="179" actId="14100"/>
          <ac:spMkLst>
            <pc:docMk/>
            <pc:sldMk cId="0" sldId="257"/>
            <ac:spMk id="18" creationId="{00000000-0000-0000-0000-000000000000}"/>
          </ac:spMkLst>
        </pc:spChg>
      </pc:sldChg>
      <pc:sldChg chg="addSp delSp modSp">
        <pc:chgData name="Andrew Shan" userId="" providerId="" clId="Web-{6D9D73D0-83FF-46A6-A5D1-382A02A9ED4F}" dt="2023-07-31T18:24:56.216" v="168" actId="20577"/>
        <pc:sldMkLst>
          <pc:docMk/>
          <pc:sldMk cId="0" sldId="260"/>
        </pc:sldMkLst>
        <pc:spChg chg="add del">
          <ac:chgData name="Andrew Shan" userId="" providerId="" clId="Web-{6D9D73D0-83FF-46A6-A5D1-382A02A9ED4F}" dt="2023-07-31T18:24:15.433" v="162"/>
          <ac:spMkLst>
            <pc:docMk/>
            <pc:sldMk cId="0" sldId="260"/>
            <ac:spMk id="4" creationId="{A7144958-8AF1-1882-A307-6C1BD3D72CAD}"/>
          </ac:spMkLst>
        </pc:spChg>
        <pc:spChg chg="add del">
          <ac:chgData name="Andrew Shan" userId="" providerId="" clId="Web-{6D9D73D0-83FF-46A6-A5D1-382A02A9ED4F}" dt="2023-07-31T18:24:24.512" v="164"/>
          <ac:spMkLst>
            <pc:docMk/>
            <pc:sldMk cId="0" sldId="260"/>
            <ac:spMk id="6" creationId="{72B7CB42-B545-7A61-7E6E-A3EEE4534EBE}"/>
          </ac:spMkLst>
        </pc:spChg>
        <pc:spChg chg="add del">
          <ac:chgData name="Andrew Shan" userId="" providerId="" clId="Web-{6D9D73D0-83FF-46A6-A5D1-382A02A9ED4F}" dt="2023-07-31T18:24:39.481" v="166"/>
          <ac:spMkLst>
            <pc:docMk/>
            <pc:sldMk cId="0" sldId="260"/>
            <ac:spMk id="9" creationId="{B0C1015B-54E6-6914-D087-6050C5132B89}"/>
          </ac:spMkLst>
        </pc:spChg>
        <pc:spChg chg="add mod">
          <ac:chgData name="Andrew Shan" userId="" providerId="" clId="Web-{6D9D73D0-83FF-46A6-A5D1-382A02A9ED4F}" dt="2023-07-31T18:24:56.216" v="168" actId="20577"/>
          <ac:spMkLst>
            <pc:docMk/>
            <pc:sldMk cId="0" sldId="260"/>
            <ac:spMk id="12" creationId="{D13E2458-87F4-CE80-24DD-336670F30014}"/>
          </ac:spMkLst>
        </pc:spChg>
      </pc:sldChg>
      <pc:sldChg chg="addSp delSp modSp">
        <pc:chgData name="Andrew Shan" userId="" providerId="" clId="Web-{6D9D73D0-83FF-46A6-A5D1-382A02A9ED4F}" dt="2023-07-31T19:12:03.436" v="199" actId="14100"/>
        <pc:sldMkLst>
          <pc:docMk/>
          <pc:sldMk cId="2627278078" sldId="269"/>
        </pc:sldMkLst>
        <pc:spChg chg="add">
          <ac:chgData name="Andrew Shan" userId="" providerId="" clId="Web-{6D9D73D0-83FF-46A6-A5D1-382A02A9ED4F}" dt="2023-07-31T18:35:42.908" v="169"/>
          <ac:spMkLst>
            <pc:docMk/>
            <pc:sldMk cId="2627278078" sldId="269"/>
            <ac:spMk id="4" creationId="{7E80E8F7-D76B-4D5D-D5B6-A09D9195EB42}"/>
          </ac:spMkLst>
        </pc:spChg>
        <pc:spChg chg="add del">
          <ac:chgData name="Andrew Shan" userId="" providerId="" clId="Web-{6D9D73D0-83FF-46A6-A5D1-382A02A9ED4F}" dt="2023-07-31T19:11:45.404" v="191"/>
          <ac:spMkLst>
            <pc:docMk/>
            <pc:sldMk cId="2627278078" sldId="269"/>
            <ac:spMk id="6" creationId="{5C1374C2-379E-643F-C9BF-D381037AE9C6}"/>
          </ac:spMkLst>
        </pc:spChg>
        <pc:spChg chg="add mod">
          <ac:chgData name="Andrew Shan" userId="" providerId="" clId="Web-{6D9D73D0-83FF-46A6-A5D1-382A02A9ED4F}" dt="2023-07-31T19:12:03.436" v="199" actId="14100"/>
          <ac:spMkLst>
            <pc:docMk/>
            <pc:sldMk cId="2627278078" sldId="269"/>
            <ac:spMk id="11" creationId="{CF377A89-D7CB-C165-271D-ADA18336DE8D}"/>
          </ac:spMkLst>
        </pc:spChg>
      </pc:sldChg>
      <pc:sldChg chg="addSp modSp">
        <pc:chgData name="Andrew Shan" userId="" providerId="" clId="Web-{6D9D73D0-83FF-46A6-A5D1-382A02A9ED4F}" dt="2023-07-31T19:12:12.686" v="201" actId="20577"/>
        <pc:sldMkLst>
          <pc:docMk/>
          <pc:sldMk cId="2510958394" sldId="270"/>
        </pc:sldMkLst>
        <pc:spChg chg="add">
          <ac:chgData name="Andrew Shan" userId="" providerId="" clId="Web-{6D9D73D0-83FF-46A6-A5D1-382A02A9ED4F}" dt="2023-07-31T18:35:44.393" v="170"/>
          <ac:spMkLst>
            <pc:docMk/>
            <pc:sldMk cId="2510958394" sldId="270"/>
            <ac:spMk id="4" creationId="{FD2F2A59-B73B-B53D-FDF3-DE8FD4B59C3A}"/>
          </ac:spMkLst>
        </pc:spChg>
        <pc:spChg chg="add mod">
          <ac:chgData name="Andrew Shan" userId="" providerId="" clId="Web-{6D9D73D0-83FF-46A6-A5D1-382A02A9ED4F}" dt="2023-07-31T19:12:12.686" v="201" actId="20577"/>
          <ac:spMkLst>
            <pc:docMk/>
            <pc:sldMk cId="2510958394" sldId="270"/>
            <ac:spMk id="6" creationId="{E06425C8-7E78-5D74-53C9-947B3D6D6321}"/>
          </ac:spMkLst>
        </pc:spChg>
      </pc:sldChg>
      <pc:sldChg chg="addSp modSp">
        <pc:chgData name="Andrew Shan" userId="" providerId="" clId="Web-{6D9D73D0-83FF-46A6-A5D1-382A02A9ED4F}" dt="2023-07-31T19:12:18.342" v="203" actId="20577"/>
        <pc:sldMkLst>
          <pc:docMk/>
          <pc:sldMk cId="2352991073" sldId="272"/>
        </pc:sldMkLst>
        <pc:spChg chg="add mod">
          <ac:chgData name="Andrew Shan" userId="" providerId="" clId="Web-{6D9D73D0-83FF-46A6-A5D1-382A02A9ED4F}" dt="2023-07-31T19:12:18.342" v="203" actId="20577"/>
          <ac:spMkLst>
            <pc:docMk/>
            <pc:sldMk cId="2352991073" sldId="272"/>
            <ac:spMk id="3" creationId="{B7FEDC12-5FAC-CA64-2DF4-6DBA6B38D413}"/>
          </ac:spMkLst>
        </pc:spChg>
      </pc:sldChg>
      <pc:sldChg chg="addSp modSp">
        <pc:chgData name="Andrew Shan" userId="" providerId="" clId="Web-{6D9D73D0-83FF-46A6-A5D1-382A02A9ED4F}" dt="2023-07-31T19:12:25.280" v="205" actId="20577"/>
        <pc:sldMkLst>
          <pc:docMk/>
          <pc:sldMk cId="3943242843" sldId="275"/>
        </pc:sldMkLst>
        <pc:spChg chg="add mod">
          <ac:chgData name="Andrew Shan" userId="" providerId="" clId="Web-{6D9D73D0-83FF-46A6-A5D1-382A02A9ED4F}" dt="2023-07-31T19:12:25.280" v="205" actId="20577"/>
          <ac:spMkLst>
            <pc:docMk/>
            <pc:sldMk cId="3943242843" sldId="275"/>
            <ac:spMk id="10" creationId="{1AFE3086-5FA3-64C7-D7A3-5DF2FDF0F2F8}"/>
          </ac:spMkLst>
        </pc:spChg>
      </pc:sldChg>
      <pc:sldChg chg="addSp delSp modSp new">
        <pc:chgData name="Andrew Shan" userId="" providerId="" clId="Web-{6D9D73D0-83FF-46A6-A5D1-382A02A9ED4F}" dt="2023-07-31T04:10:28.448" v="160" actId="1076"/>
        <pc:sldMkLst>
          <pc:docMk/>
          <pc:sldMk cId="2133379066" sldId="276"/>
        </pc:sldMkLst>
        <pc:spChg chg="add mod">
          <ac:chgData name="Andrew Shan" userId="" providerId="" clId="Web-{6D9D73D0-83FF-46A6-A5D1-382A02A9ED4F}" dt="2023-07-31T03:48:32.891" v="9" actId="20577"/>
          <ac:spMkLst>
            <pc:docMk/>
            <pc:sldMk cId="2133379066" sldId="276"/>
            <ac:spMk id="3" creationId="{7712B107-703E-1650-B2DB-38F4BC808643}"/>
          </ac:spMkLst>
        </pc:spChg>
        <pc:spChg chg="add mod">
          <ac:chgData name="Andrew Shan" userId="" providerId="" clId="Web-{6D9D73D0-83FF-46A6-A5D1-382A02A9ED4F}" dt="2023-07-31T04:09:34.822" v="159" actId="1076"/>
          <ac:spMkLst>
            <pc:docMk/>
            <pc:sldMk cId="2133379066" sldId="276"/>
            <ac:spMk id="4" creationId="{5AACDE8B-5C44-AF2B-0A43-4B04547620B2}"/>
          </ac:spMkLst>
        </pc:spChg>
        <pc:spChg chg="add mod">
          <ac:chgData name="Andrew Shan" userId="" providerId="" clId="Web-{6D9D73D0-83FF-46A6-A5D1-382A02A9ED4F}" dt="2023-07-31T04:06:19.519" v="128" actId="14100"/>
          <ac:spMkLst>
            <pc:docMk/>
            <pc:sldMk cId="2133379066" sldId="276"/>
            <ac:spMk id="5" creationId="{80648A76-0BE5-8EF2-D80E-7C92C635A240}"/>
          </ac:spMkLst>
        </pc:spChg>
        <pc:spChg chg="add mod">
          <ac:chgData name="Andrew Shan" userId="" providerId="" clId="Web-{6D9D73D0-83FF-46A6-A5D1-382A02A9ED4F}" dt="2023-07-31T04:09:30.603" v="158" actId="1076"/>
          <ac:spMkLst>
            <pc:docMk/>
            <pc:sldMk cId="2133379066" sldId="276"/>
            <ac:spMk id="6" creationId="{1CD1CE85-68C1-43C4-0FC8-BD441A428C59}"/>
          </ac:spMkLst>
        </pc:spChg>
        <pc:spChg chg="add mod">
          <ac:chgData name="Andrew Shan" userId="" providerId="" clId="Web-{6D9D73D0-83FF-46A6-A5D1-382A02A9ED4F}" dt="2023-07-31T04:10:28.448" v="160" actId="1076"/>
          <ac:spMkLst>
            <pc:docMk/>
            <pc:sldMk cId="2133379066" sldId="276"/>
            <ac:spMk id="8" creationId="{37426A6E-C613-7BD5-B33A-B0DCB10C920E}"/>
          </ac:spMkLst>
        </pc:spChg>
        <pc:spChg chg="add mod ord">
          <ac:chgData name="Andrew Shan" userId="" providerId="" clId="Web-{6D9D73D0-83FF-46A6-A5D1-382A02A9ED4F}" dt="2023-07-31T04:06:24.534" v="129" actId="14100"/>
          <ac:spMkLst>
            <pc:docMk/>
            <pc:sldMk cId="2133379066" sldId="276"/>
            <ac:spMk id="10" creationId="{66079605-9776-A8B5-E607-D2224F146764}"/>
          </ac:spMkLst>
        </pc:spChg>
        <pc:spChg chg="add mod ord">
          <ac:chgData name="Andrew Shan" userId="" providerId="" clId="Web-{6D9D73D0-83FF-46A6-A5D1-382A02A9ED4F}" dt="2023-07-31T04:09:25.915" v="157" actId="1076"/>
          <ac:spMkLst>
            <pc:docMk/>
            <pc:sldMk cId="2133379066" sldId="276"/>
            <ac:spMk id="12" creationId="{22750E81-61C3-0C10-07CF-010D7D43D2E1}"/>
          </ac:spMkLst>
        </pc:spChg>
        <pc:spChg chg="add mod ord">
          <ac:chgData name="Andrew Shan" userId="" providerId="" clId="Web-{6D9D73D0-83FF-46A6-A5D1-382A02A9ED4F}" dt="2023-07-31T04:09:07.524" v="154" actId="1076"/>
          <ac:spMkLst>
            <pc:docMk/>
            <pc:sldMk cId="2133379066" sldId="276"/>
            <ac:spMk id="14" creationId="{8FD6515B-DFFE-58B5-CD07-3DE43586174C}"/>
          </ac:spMkLst>
        </pc:spChg>
        <pc:picChg chg="add del mod">
          <ac:chgData name="Andrew Shan" userId="" providerId="" clId="Web-{6D9D73D0-83FF-46A6-A5D1-382A02A9ED4F}" dt="2023-07-31T04:04:13.343" v="100"/>
          <ac:picMkLst>
            <pc:docMk/>
            <pc:sldMk cId="2133379066" sldId="276"/>
            <ac:picMk id="7" creationId="{C8B70EB6-0F57-FC33-84A4-5250E4F4EE49}"/>
          </ac:picMkLst>
        </pc:picChg>
      </pc:sldChg>
    </pc:docChg>
  </pc:docChgLst>
  <pc:docChgLst>
    <pc:chgData name="Andrew Shan" clId="Web-{18482F38-9D1C-44AA-938A-F3179DD1ABE7}"/>
    <pc:docChg chg="modSld">
      <pc:chgData name="Andrew Shan" userId="" providerId="" clId="Web-{18482F38-9D1C-44AA-938A-F3179DD1ABE7}" dt="2023-07-31T20:51:48.850" v="64" actId="1076"/>
      <pc:docMkLst>
        <pc:docMk/>
      </pc:docMkLst>
      <pc:sldChg chg="addSp delSp modSp">
        <pc:chgData name="Andrew Shan" userId="" providerId="" clId="Web-{18482F38-9D1C-44AA-938A-F3179DD1ABE7}" dt="2023-07-31T20:48:55.470" v="20" actId="1076"/>
        <pc:sldMkLst>
          <pc:docMk/>
          <pc:sldMk cId="0" sldId="258"/>
        </pc:sldMkLst>
        <pc:spChg chg="del">
          <ac:chgData name="Andrew Shan" userId="" providerId="" clId="Web-{18482F38-9D1C-44AA-938A-F3179DD1ABE7}" dt="2023-07-31T20:48:25.891" v="0"/>
          <ac:spMkLst>
            <pc:docMk/>
            <pc:sldMk cId="0" sldId="258"/>
            <ac:spMk id="6" creationId="{00000000-0000-0000-0000-000000000000}"/>
          </ac:spMkLst>
        </pc:spChg>
        <pc:spChg chg="del">
          <ac:chgData name="Andrew Shan" userId="" providerId="" clId="Web-{18482F38-9D1C-44AA-938A-F3179DD1ABE7}" dt="2023-07-31T20:48:27.813" v="1"/>
          <ac:spMkLst>
            <pc:docMk/>
            <pc:sldMk cId="0" sldId="258"/>
            <ac:spMk id="7" creationId="{00000000-0000-0000-0000-000000000000}"/>
          </ac:spMkLst>
        </pc:spChg>
        <pc:spChg chg="add mod">
          <ac:chgData name="Andrew Shan" userId="" providerId="" clId="Web-{18482F38-9D1C-44AA-938A-F3179DD1ABE7}" dt="2023-07-31T20:48:55.470" v="20" actId="1076"/>
          <ac:spMkLst>
            <pc:docMk/>
            <pc:sldMk cId="0" sldId="258"/>
            <ac:spMk id="10" creationId="{6FEDC30F-3D0B-4714-8B48-AF6356C47F93}"/>
          </ac:spMkLst>
        </pc:spChg>
      </pc:sldChg>
      <pc:sldChg chg="addSp delSp">
        <pc:chgData name="Andrew Shan" userId="" providerId="" clId="Web-{18482F38-9D1C-44AA-938A-F3179DD1ABE7}" dt="2023-07-31T20:49:01.424" v="22"/>
        <pc:sldMkLst>
          <pc:docMk/>
          <pc:sldMk cId="0" sldId="259"/>
        </pc:sldMkLst>
        <pc:spChg chg="add">
          <ac:chgData name="Andrew Shan" userId="" providerId="" clId="Web-{18482F38-9D1C-44AA-938A-F3179DD1ABE7}" dt="2023-07-31T20:49:01.424" v="22"/>
          <ac:spMkLst>
            <pc:docMk/>
            <pc:sldMk cId="0" sldId="259"/>
            <ac:spMk id="3" creationId="{7F204646-FDA2-6E23-AFB2-5E7918D5A206}"/>
          </ac:spMkLst>
        </pc:spChg>
        <pc:spChg chg="del">
          <ac:chgData name="Andrew Shan" userId="" providerId="" clId="Web-{18482F38-9D1C-44AA-938A-F3179DD1ABE7}" dt="2023-07-31T20:49:01.111" v="21"/>
          <ac:spMkLst>
            <pc:docMk/>
            <pc:sldMk cId="0" sldId="259"/>
            <ac:spMk id="12" creationId="{00000000-0000-0000-0000-000000000000}"/>
          </ac:spMkLst>
        </pc:spChg>
      </pc:sldChg>
      <pc:sldChg chg="modSp">
        <pc:chgData name="Andrew Shan" userId="" providerId="" clId="Web-{18482F38-9D1C-44AA-938A-F3179DD1ABE7}" dt="2023-07-31T20:49:20.190" v="25" actId="14100"/>
        <pc:sldMkLst>
          <pc:docMk/>
          <pc:sldMk cId="0" sldId="260"/>
        </pc:sldMkLst>
        <pc:spChg chg="mod">
          <ac:chgData name="Andrew Shan" userId="" providerId="" clId="Web-{18482F38-9D1C-44AA-938A-F3179DD1ABE7}" dt="2023-07-31T20:49:20.190" v="25" actId="14100"/>
          <ac:spMkLst>
            <pc:docMk/>
            <pc:sldMk cId="0" sldId="260"/>
            <ac:spMk id="2" creationId="{00000000-0000-0000-0000-000000000000}"/>
          </ac:spMkLst>
        </pc:spChg>
      </pc:sldChg>
      <pc:sldChg chg="addSp delSp">
        <pc:chgData name="Andrew Shan" userId="" providerId="" clId="Web-{18482F38-9D1C-44AA-938A-F3179DD1ABE7}" dt="2023-07-31T20:49:27.362" v="27"/>
        <pc:sldMkLst>
          <pc:docMk/>
          <pc:sldMk cId="0" sldId="261"/>
        </pc:sldMkLst>
        <pc:spChg chg="add">
          <ac:chgData name="Andrew Shan" userId="" providerId="" clId="Web-{18482F38-9D1C-44AA-938A-F3179DD1ABE7}" dt="2023-07-31T20:49:27.362" v="27"/>
          <ac:spMkLst>
            <pc:docMk/>
            <pc:sldMk cId="0" sldId="261"/>
            <ac:spMk id="5" creationId="{1765E99F-DBD3-E5EE-4581-657BD6551E46}"/>
          </ac:spMkLst>
        </pc:spChg>
        <pc:spChg chg="del">
          <ac:chgData name="Andrew Shan" userId="" providerId="" clId="Web-{18482F38-9D1C-44AA-938A-F3179DD1ABE7}" dt="2023-07-31T20:49:26.893" v="26"/>
          <ac:spMkLst>
            <pc:docMk/>
            <pc:sldMk cId="0" sldId="261"/>
            <ac:spMk id="7" creationId="{69BBF61B-0F68-11FB-BAEE-821313379132}"/>
          </ac:spMkLst>
        </pc:spChg>
      </pc:sldChg>
      <pc:sldChg chg="addSp delSp">
        <pc:chgData name="Andrew Shan" userId="" providerId="" clId="Web-{18482F38-9D1C-44AA-938A-F3179DD1ABE7}" dt="2023-07-31T20:49:58.331" v="40"/>
        <pc:sldMkLst>
          <pc:docMk/>
          <pc:sldMk cId="0" sldId="262"/>
        </pc:sldMkLst>
        <pc:spChg chg="add del">
          <ac:chgData name="Andrew Shan" userId="" providerId="" clId="Web-{18482F38-9D1C-44AA-938A-F3179DD1ABE7}" dt="2023-07-31T20:49:54.066" v="39"/>
          <ac:spMkLst>
            <pc:docMk/>
            <pc:sldMk cId="0" sldId="262"/>
            <ac:spMk id="3" creationId="{413AB2BF-7529-870D-B538-E71AA50DF757}"/>
          </ac:spMkLst>
        </pc:spChg>
        <pc:spChg chg="del">
          <ac:chgData name="Andrew Shan" userId="" providerId="" clId="Web-{18482F38-9D1C-44AA-938A-F3179DD1ABE7}" dt="2023-07-31T20:49:51.659" v="37"/>
          <ac:spMkLst>
            <pc:docMk/>
            <pc:sldMk cId="0" sldId="262"/>
            <ac:spMk id="6" creationId="{00000000-0000-0000-0000-000000000000}"/>
          </ac:spMkLst>
        </pc:spChg>
        <pc:spChg chg="add">
          <ac:chgData name="Andrew Shan" userId="" providerId="" clId="Web-{18482F38-9D1C-44AA-938A-F3179DD1ABE7}" dt="2023-07-31T20:49:58.331" v="40"/>
          <ac:spMkLst>
            <pc:docMk/>
            <pc:sldMk cId="0" sldId="262"/>
            <ac:spMk id="7" creationId="{41F6C262-DB49-FA04-B3E3-CA6F849D5F66}"/>
          </ac:spMkLst>
        </pc:spChg>
      </pc:sldChg>
      <pc:sldChg chg="modSp">
        <pc:chgData name="Andrew Shan" userId="" providerId="" clId="Web-{18482F38-9D1C-44AA-938A-F3179DD1ABE7}" dt="2023-07-31T20:51:40.506" v="63" actId="1076"/>
        <pc:sldMkLst>
          <pc:docMk/>
          <pc:sldMk cId="0" sldId="263"/>
        </pc:sldMkLst>
        <pc:spChg chg="mod">
          <ac:chgData name="Andrew Shan" userId="" providerId="" clId="Web-{18482F38-9D1C-44AA-938A-F3179DD1ABE7}" dt="2023-07-31T20:51:40.491" v="61" actId="1076"/>
          <ac:spMkLst>
            <pc:docMk/>
            <pc:sldMk cId="0" sldId="263"/>
            <ac:spMk id="2" creationId="{00000000-0000-0000-0000-000000000000}"/>
          </ac:spMkLst>
        </pc:spChg>
        <pc:spChg chg="mod">
          <ac:chgData name="Andrew Shan" userId="" providerId="" clId="Web-{18482F38-9D1C-44AA-938A-F3179DD1ABE7}" dt="2023-07-31T20:51:40.506" v="62" actId="1076"/>
          <ac:spMkLst>
            <pc:docMk/>
            <pc:sldMk cId="0" sldId="263"/>
            <ac:spMk id="10" creationId="{00000000-0000-0000-0000-000000000000}"/>
          </ac:spMkLst>
        </pc:spChg>
        <pc:spChg chg="mod">
          <ac:chgData name="Andrew Shan" userId="" providerId="" clId="Web-{18482F38-9D1C-44AA-938A-F3179DD1ABE7}" dt="2023-07-31T20:50:13.926" v="43" actId="14100"/>
          <ac:spMkLst>
            <pc:docMk/>
            <pc:sldMk cId="0" sldId="263"/>
            <ac:spMk id="14" creationId="{00000000-0000-0000-0000-000000000000}"/>
          </ac:spMkLst>
        </pc:spChg>
        <pc:spChg chg="mod">
          <ac:chgData name="Andrew Shan" userId="" providerId="" clId="Web-{18482F38-9D1C-44AA-938A-F3179DD1ABE7}" dt="2023-07-31T20:51:40.506" v="63" actId="1076"/>
          <ac:spMkLst>
            <pc:docMk/>
            <pc:sldMk cId="0" sldId="263"/>
            <ac:spMk id="21" creationId="{00000000-0000-0000-0000-000000000000}"/>
          </ac:spMkLst>
        </pc:spChg>
      </pc:sldChg>
      <pc:sldChg chg="modSp">
        <pc:chgData name="Andrew Shan" userId="" providerId="" clId="Web-{18482F38-9D1C-44AA-938A-F3179DD1ABE7}" dt="2023-07-31T20:49:44.440" v="36" actId="14100"/>
        <pc:sldMkLst>
          <pc:docMk/>
          <pc:sldMk cId="0" sldId="264"/>
        </pc:sldMkLst>
        <pc:spChg chg="mod">
          <ac:chgData name="Andrew Shan" userId="" providerId="" clId="Web-{18482F38-9D1C-44AA-938A-F3179DD1ABE7}" dt="2023-07-31T20:49:44.440" v="36" actId="14100"/>
          <ac:spMkLst>
            <pc:docMk/>
            <pc:sldMk cId="0" sldId="264"/>
            <ac:spMk id="9" creationId="{591F804F-9042-3C47-B98C-E27ABCE252F1}"/>
          </ac:spMkLst>
        </pc:spChg>
      </pc:sldChg>
      <pc:sldChg chg="addSp delSp">
        <pc:chgData name="Andrew Shan" userId="" providerId="" clId="Web-{18482F38-9D1C-44AA-938A-F3179DD1ABE7}" dt="2023-07-31T20:50:34.801" v="47"/>
        <pc:sldMkLst>
          <pc:docMk/>
          <pc:sldMk cId="2627278078" sldId="269"/>
        </pc:sldMkLst>
        <pc:spChg chg="del">
          <ac:chgData name="Andrew Shan" userId="" providerId="" clId="Web-{18482F38-9D1C-44AA-938A-F3179DD1ABE7}" dt="2023-07-31T20:50:22.613" v="44"/>
          <ac:spMkLst>
            <pc:docMk/>
            <pc:sldMk cId="2627278078" sldId="269"/>
            <ac:spMk id="4" creationId="{7E80E8F7-D76B-4D5D-D5B6-A09D9195EB42}"/>
          </ac:spMkLst>
        </pc:spChg>
        <pc:spChg chg="add del">
          <ac:chgData name="Andrew Shan" userId="" providerId="" clId="Web-{18482F38-9D1C-44AA-938A-F3179DD1ABE7}" dt="2023-07-31T20:50:34.301" v="46"/>
          <ac:spMkLst>
            <pc:docMk/>
            <pc:sldMk cId="2627278078" sldId="269"/>
            <ac:spMk id="6" creationId="{BE8463A9-DD82-A2EC-1C7D-C658EEBABC3E}"/>
          </ac:spMkLst>
        </pc:spChg>
        <pc:spChg chg="add">
          <ac:chgData name="Andrew Shan" userId="" providerId="" clId="Web-{18482F38-9D1C-44AA-938A-F3179DD1ABE7}" dt="2023-07-31T20:50:34.801" v="47"/>
          <ac:spMkLst>
            <pc:docMk/>
            <pc:sldMk cId="2627278078" sldId="269"/>
            <ac:spMk id="13" creationId="{2BCF3FAD-CE47-3E2E-15AF-4E5ED84A5027}"/>
          </ac:spMkLst>
        </pc:spChg>
      </pc:sldChg>
      <pc:sldChg chg="addSp delSp modSp">
        <pc:chgData name="Andrew Shan" userId="" providerId="" clId="Web-{18482F38-9D1C-44AA-938A-F3179DD1ABE7}" dt="2023-07-31T20:51:48.850" v="64" actId="1076"/>
        <pc:sldMkLst>
          <pc:docMk/>
          <pc:sldMk cId="2510958394" sldId="270"/>
        </pc:sldMkLst>
        <pc:spChg chg="del">
          <ac:chgData name="Andrew Shan" userId="" providerId="" clId="Web-{18482F38-9D1C-44AA-938A-F3179DD1ABE7}" dt="2023-07-31T20:50:40.395" v="48"/>
          <ac:spMkLst>
            <pc:docMk/>
            <pc:sldMk cId="2510958394" sldId="270"/>
            <ac:spMk id="4" creationId="{FD2F2A59-B73B-B53D-FDF3-DE8FD4B59C3A}"/>
          </ac:spMkLst>
        </pc:spChg>
        <pc:spChg chg="add">
          <ac:chgData name="Andrew Shan" userId="" providerId="" clId="Web-{18482F38-9D1C-44AA-938A-F3179DD1ABE7}" dt="2023-07-31T20:50:40.973" v="49"/>
          <ac:spMkLst>
            <pc:docMk/>
            <pc:sldMk cId="2510958394" sldId="270"/>
            <ac:spMk id="7" creationId="{2B00FFFD-189B-5CD3-56BB-F5676FEA5AB8}"/>
          </ac:spMkLst>
        </pc:spChg>
        <pc:picChg chg="mod">
          <ac:chgData name="Andrew Shan" userId="" providerId="" clId="Web-{18482F38-9D1C-44AA-938A-F3179DD1ABE7}" dt="2023-07-31T20:51:48.850" v="64" actId="1076"/>
          <ac:picMkLst>
            <pc:docMk/>
            <pc:sldMk cId="2510958394" sldId="270"/>
            <ac:picMk id="12" creationId="{31F30658-6903-1A44-CFFA-222250479C4A}"/>
          </ac:picMkLst>
        </pc:picChg>
      </pc:sldChg>
      <pc:sldChg chg="modSp">
        <pc:chgData name="Andrew Shan" userId="" providerId="" clId="Web-{18482F38-9D1C-44AA-938A-F3179DD1ABE7}" dt="2023-07-31T20:50:58.255" v="53" actId="14100"/>
        <pc:sldMkLst>
          <pc:docMk/>
          <pc:sldMk cId="2352991073" sldId="272"/>
        </pc:sldMkLst>
        <pc:spChg chg="mod">
          <ac:chgData name="Andrew Shan" userId="" providerId="" clId="Web-{18482F38-9D1C-44AA-938A-F3179DD1ABE7}" dt="2023-07-31T20:50:58.255" v="53" actId="14100"/>
          <ac:spMkLst>
            <pc:docMk/>
            <pc:sldMk cId="2352991073" sldId="272"/>
            <ac:spMk id="6" creationId="{DDD49D13-68CB-84EA-4434-636618F1E954}"/>
          </ac:spMkLst>
        </pc:spChg>
      </pc:sldChg>
      <pc:sldChg chg="addSp delSp modSp">
        <pc:chgData name="Andrew Shan" userId="" providerId="" clId="Web-{18482F38-9D1C-44AA-938A-F3179DD1ABE7}" dt="2023-07-31T20:51:15.240" v="58"/>
        <pc:sldMkLst>
          <pc:docMk/>
          <pc:sldMk cId="3943242843" sldId="275"/>
        </pc:sldMkLst>
        <pc:spChg chg="del mod">
          <ac:chgData name="Andrew Shan" userId="" providerId="" clId="Web-{18482F38-9D1C-44AA-938A-F3179DD1ABE7}" dt="2023-07-31T20:51:14.631" v="57"/>
          <ac:spMkLst>
            <pc:docMk/>
            <pc:sldMk cId="3943242843" sldId="275"/>
            <ac:spMk id="8" creationId="{AAAEE543-EBBA-14B7-33AE-952D070E0F14}"/>
          </ac:spMkLst>
        </pc:spChg>
        <pc:spChg chg="add del">
          <ac:chgData name="Andrew Shan" userId="" providerId="" clId="Web-{18482F38-9D1C-44AA-938A-F3179DD1ABE7}" dt="2023-07-31T20:51:08.896" v="55"/>
          <ac:spMkLst>
            <pc:docMk/>
            <pc:sldMk cId="3943242843" sldId="275"/>
            <ac:spMk id="11" creationId="{D944429C-50F8-DAA7-3852-ED3667E15451}"/>
          </ac:spMkLst>
        </pc:spChg>
        <pc:spChg chg="add">
          <ac:chgData name="Andrew Shan" userId="" providerId="" clId="Web-{18482F38-9D1C-44AA-938A-F3179DD1ABE7}" dt="2023-07-31T20:51:15.240" v="58"/>
          <ac:spMkLst>
            <pc:docMk/>
            <pc:sldMk cId="3943242843" sldId="275"/>
            <ac:spMk id="13" creationId="{CF3C9111-2E52-934D-96C7-D244848A782E}"/>
          </ac:spMkLst>
        </pc:spChg>
      </pc:sldChg>
      <pc:sldChg chg="modSp">
        <pc:chgData name="Andrew Shan" userId="" providerId="" clId="Web-{18482F38-9D1C-44AA-938A-F3179DD1ABE7}" dt="2023-07-31T20:51:22.756" v="60" actId="20577"/>
        <pc:sldMkLst>
          <pc:docMk/>
          <pc:sldMk cId="2133379066" sldId="276"/>
        </pc:sldMkLst>
        <pc:spChg chg="mod">
          <ac:chgData name="Andrew Shan" userId="" providerId="" clId="Web-{18482F38-9D1C-44AA-938A-F3179DD1ABE7}" dt="2023-07-31T20:51:22.756" v="60" actId="20577"/>
          <ac:spMkLst>
            <pc:docMk/>
            <pc:sldMk cId="2133379066" sldId="276"/>
            <ac:spMk id="3" creationId="{7712B107-703E-1650-B2DB-38F4BC80864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450" b="0" i="0">
                <a:solidFill>
                  <a:srgbClr val="333333"/>
                </a:solidFill>
                <a:latin typeface="Verdana"/>
                <a:cs typeface="Verdan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800" b="0" i="0">
                <a:solidFill>
                  <a:srgbClr val="333333"/>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50" b="0" i="0">
                <a:solidFill>
                  <a:srgbClr val="333333"/>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800" b="0" i="0">
                <a:solidFill>
                  <a:srgbClr val="333333"/>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50525"/>
            <a:ext cx="18288000" cy="9836785"/>
          </a:xfrm>
          <a:custGeom>
            <a:avLst/>
            <a:gdLst/>
            <a:ahLst/>
            <a:cxnLst/>
            <a:rect l="l" t="t" r="r" b="b"/>
            <a:pathLst>
              <a:path w="18288000" h="9836785">
                <a:moveTo>
                  <a:pt x="0" y="9836473"/>
                </a:moveTo>
                <a:lnTo>
                  <a:pt x="18287998" y="9836473"/>
                </a:lnTo>
                <a:lnTo>
                  <a:pt x="18287998" y="0"/>
                </a:lnTo>
                <a:lnTo>
                  <a:pt x="0" y="0"/>
                </a:lnTo>
                <a:lnTo>
                  <a:pt x="0" y="9836473"/>
                </a:lnTo>
                <a:close/>
              </a:path>
            </a:pathLst>
          </a:custGeom>
          <a:solidFill>
            <a:srgbClr val="F7F7F7"/>
          </a:solidFill>
        </p:spPr>
        <p:txBody>
          <a:bodyPr wrap="square" lIns="0" tIns="0" rIns="0" bIns="0" rtlCol="0"/>
          <a:lstStyle/>
          <a:p>
            <a:endParaRPr/>
          </a:p>
        </p:txBody>
      </p:sp>
      <p:sp>
        <p:nvSpPr>
          <p:cNvPr id="17" name="bg object 17"/>
          <p:cNvSpPr/>
          <p:nvPr/>
        </p:nvSpPr>
        <p:spPr>
          <a:xfrm>
            <a:off x="1028700" y="2071809"/>
            <a:ext cx="7754620" cy="6140450"/>
          </a:xfrm>
          <a:custGeom>
            <a:avLst/>
            <a:gdLst/>
            <a:ahLst/>
            <a:cxnLst/>
            <a:rect l="l" t="t" r="r" b="b"/>
            <a:pathLst>
              <a:path w="7754620" h="6140450">
                <a:moveTo>
                  <a:pt x="7322721" y="6140053"/>
                </a:moveTo>
                <a:lnTo>
                  <a:pt x="431399" y="6140053"/>
                </a:lnTo>
                <a:lnTo>
                  <a:pt x="390562" y="6133959"/>
                </a:lnTo>
                <a:lnTo>
                  <a:pt x="344494" y="6122382"/>
                </a:lnTo>
                <a:lnTo>
                  <a:pt x="299876" y="6106402"/>
                </a:lnTo>
                <a:lnTo>
                  <a:pt x="257028" y="6086152"/>
                </a:lnTo>
                <a:lnTo>
                  <a:pt x="216266" y="6061764"/>
                </a:lnTo>
                <a:lnTo>
                  <a:pt x="177911" y="6033369"/>
                </a:lnTo>
                <a:lnTo>
                  <a:pt x="142280" y="6001099"/>
                </a:lnTo>
                <a:lnTo>
                  <a:pt x="110010" y="5965468"/>
                </a:lnTo>
                <a:lnTo>
                  <a:pt x="81615" y="5927113"/>
                </a:lnTo>
                <a:lnTo>
                  <a:pt x="57227" y="5886352"/>
                </a:lnTo>
                <a:lnTo>
                  <a:pt x="36977" y="5843503"/>
                </a:lnTo>
                <a:lnTo>
                  <a:pt x="20997" y="5798885"/>
                </a:lnTo>
                <a:lnTo>
                  <a:pt x="9420" y="5752818"/>
                </a:lnTo>
                <a:lnTo>
                  <a:pt x="2377" y="5705618"/>
                </a:lnTo>
                <a:lnTo>
                  <a:pt x="0" y="5657605"/>
                </a:lnTo>
                <a:lnTo>
                  <a:pt x="0" y="485774"/>
                </a:lnTo>
                <a:lnTo>
                  <a:pt x="2377" y="437761"/>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6"/>
                </a:lnTo>
                <a:lnTo>
                  <a:pt x="485771" y="0"/>
                </a:lnTo>
                <a:lnTo>
                  <a:pt x="7268349" y="0"/>
                </a:lnTo>
                <a:lnTo>
                  <a:pt x="7316358" y="2376"/>
                </a:lnTo>
                <a:lnTo>
                  <a:pt x="7363557" y="9420"/>
                </a:lnTo>
                <a:lnTo>
                  <a:pt x="7409625" y="20997"/>
                </a:lnTo>
                <a:lnTo>
                  <a:pt x="7454243" y="36977"/>
                </a:lnTo>
                <a:lnTo>
                  <a:pt x="7497092" y="57227"/>
                </a:lnTo>
                <a:lnTo>
                  <a:pt x="7537853" y="81615"/>
                </a:lnTo>
                <a:lnTo>
                  <a:pt x="7576208" y="110010"/>
                </a:lnTo>
                <a:lnTo>
                  <a:pt x="7611839" y="142280"/>
                </a:lnTo>
                <a:lnTo>
                  <a:pt x="7644109" y="177911"/>
                </a:lnTo>
                <a:lnTo>
                  <a:pt x="7672504" y="216266"/>
                </a:lnTo>
                <a:lnTo>
                  <a:pt x="7696892" y="257028"/>
                </a:lnTo>
                <a:lnTo>
                  <a:pt x="7717143" y="299876"/>
                </a:lnTo>
                <a:lnTo>
                  <a:pt x="7733122" y="344494"/>
                </a:lnTo>
                <a:lnTo>
                  <a:pt x="7744699" y="390562"/>
                </a:lnTo>
                <a:lnTo>
                  <a:pt x="7751743" y="437761"/>
                </a:lnTo>
                <a:lnTo>
                  <a:pt x="7754120" y="485774"/>
                </a:lnTo>
                <a:lnTo>
                  <a:pt x="7754120" y="5657605"/>
                </a:lnTo>
                <a:lnTo>
                  <a:pt x="7751743" y="5705618"/>
                </a:lnTo>
                <a:lnTo>
                  <a:pt x="7744699" y="5752818"/>
                </a:lnTo>
                <a:lnTo>
                  <a:pt x="7733122" y="5798885"/>
                </a:lnTo>
                <a:lnTo>
                  <a:pt x="7717143" y="5843503"/>
                </a:lnTo>
                <a:lnTo>
                  <a:pt x="7696892" y="5886352"/>
                </a:lnTo>
                <a:lnTo>
                  <a:pt x="7672504" y="5927113"/>
                </a:lnTo>
                <a:lnTo>
                  <a:pt x="7644109" y="5965468"/>
                </a:lnTo>
                <a:lnTo>
                  <a:pt x="7611839" y="6001099"/>
                </a:lnTo>
                <a:lnTo>
                  <a:pt x="7576208" y="6033369"/>
                </a:lnTo>
                <a:lnTo>
                  <a:pt x="7537853" y="6061764"/>
                </a:lnTo>
                <a:lnTo>
                  <a:pt x="7497092" y="6086152"/>
                </a:lnTo>
                <a:lnTo>
                  <a:pt x="7454243" y="6106402"/>
                </a:lnTo>
                <a:lnTo>
                  <a:pt x="7409625" y="6122382"/>
                </a:lnTo>
                <a:lnTo>
                  <a:pt x="7363557" y="6133959"/>
                </a:lnTo>
                <a:lnTo>
                  <a:pt x="7322721" y="6140053"/>
                </a:lnTo>
                <a:close/>
              </a:path>
            </a:pathLst>
          </a:custGeom>
          <a:solidFill>
            <a:srgbClr val="AFFFC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50" b="0" i="0">
                <a:solidFill>
                  <a:srgbClr val="333333"/>
                </a:solidFill>
                <a:latin typeface="Verdana"/>
                <a:cs typeface="Verdan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50" b="0" i="0">
                <a:solidFill>
                  <a:srgbClr val="333333"/>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8284190" cy="450850"/>
          </a:xfrm>
          <a:custGeom>
            <a:avLst/>
            <a:gdLst/>
            <a:ahLst/>
            <a:cxnLst/>
            <a:rect l="l" t="t" r="r" b="b"/>
            <a:pathLst>
              <a:path w="18284190" h="450850">
                <a:moveTo>
                  <a:pt x="18283827" y="450525"/>
                </a:moveTo>
                <a:lnTo>
                  <a:pt x="0" y="450525"/>
                </a:lnTo>
                <a:lnTo>
                  <a:pt x="0" y="0"/>
                </a:lnTo>
                <a:lnTo>
                  <a:pt x="18283827" y="0"/>
                </a:lnTo>
                <a:lnTo>
                  <a:pt x="18283827" y="450525"/>
                </a:lnTo>
                <a:close/>
              </a:path>
            </a:pathLst>
          </a:custGeom>
          <a:solidFill>
            <a:srgbClr val="8B52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50527"/>
            <a:ext cx="18288000" cy="9836785"/>
          </a:xfrm>
          <a:custGeom>
            <a:avLst/>
            <a:gdLst/>
            <a:ahLst/>
            <a:cxnLst/>
            <a:rect l="l" t="t" r="r" b="b"/>
            <a:pathLst>
              <a:path w="18288000" h="9836785">
                <a:moveTo>
                  <a:pt x="0" y="9836473"/>
                </a:moveTo>
                <a:lnTo>
                  <a:pt x="18287998" y="9836473"/>
                </a:lnTo>
                <a:lnTo>
                  <a:pt x="18287998" y="0"/>
                </a:lnTo>
                <a:lnTo>
                  <a:pt x="0" y="0"/>
                </a:lnTo>
                <a:lnTo>
                  <a:pt x="0" y="9836473"/>
                </a:lnTo>
                <a:close/>
              </a:path>
            </a:pathLst>
          </a:custGeom>
          <a:solidFill>
            <a:srgbClr val="F7F7F7"/>
          </a:solidFill>
        </p:spPr>
        <p:txBody>
          <a:bodyPr wrap="square" lIns="0" tIns="0" rIns="0" bIns="0" rtlCol="0"/>
          <a:lstStyle/>
          <a:p>
            <a:endParaRPr/>
          </a:p>
        </p:txBody>
      </p:sp>
      <p:sp>
        <p:nvSpPr>
          <p:cNvPr id="2" name="Holder 2"/>
          <p:cNvSpPr>
            <a:spLocks noGrp="1"/>
          </p:cNvSpPr>
          <p:nvPr>
            <p:ph type="title"/>
          </p:nvPr>
        </p:nvSpPr>
        <p:spPr>
          <a:xfrm>
            <a:off x="764480" y="2163336"/>
            <a:ext cx="15306040" cy="1473200"/>
          </a:xfrm>
          <a:prstGeom prst="rect">
            <a:avLst/>
          </a:prstGeom>
        </p:spPr>
        <p:txBody>
          <a:bodyPr wrap="square" lIns="0" tIns="0" rIns="0" bIns="0">
            <a:spAutoFit/>
          </a:bodyPr>
          <a:lstStyle>
            <a:lvl1pPr>
              <a:defRPr sz="4450" b="0" i="0">
                <a:solidFill>
                  <a:srgbClr val="333333"/>
                </a:solidFill>
                <a:latin typeface="Verdana"/>
                <a:cs typeface="Verdana"/>
              </a:defRPr>
            </a:lvl1pPr>
          </a:lstStyle>
          <a:p>
            <a:endParaRPr/>
          </a:p>
        </p:txBody>
      </p:sp>
      <p:sp>
        <p:nvSpPr>
          <p:cNvPr id="3" name="Holder 3"/>
          <p:cNvSpPr>
            <a:spLocks noGrp="1"/>
          </p:cNvSpPr>
          <p:nvPr>
            <p:ph type="body" idx="1"/>
          </p:nvPr>
        </p:nvSpPr>
        <p:spPr>
          <a:xfrm>
            <a:off x="1016000" y="1973966"/>
            <a:ext cx="16825595" cy="2547620"/>
          </a:xfrm>
          <a:prstGeom prst="rect">
            <a:avLst/>
          </a:prstGeom>
        </p:spPr>
        <p:txBody>
          <a:bodyPr wrap="square" lIns="0" tIns="0" rIns="0" bIns="0">
            <a:spAutoFit/>
          </a:bodyPr>
          <a:lstStyle>
            <a:lvl1pPr>
              <a:defRPr sz="2800" b="0" i="0">
                <a:solidFill>
                  <a:srgbClr val="333333"/>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hyperlink" Target="mailto:andrew.shan@outlook.com"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7F7F7"/>
          </a:solidFill>
        </p:spPr>
        <p:txBody>
          <a:bodyPr wrap="square" lIns="0" tIns="0" rIns="0" bIns="0" rtlCol="0"/>
          <a:lstStyle/>
          <a:p>
            <a:endParaRPr/>
          </a:p>
        </p:txBody>
      </p:sp>
      <p:sp>
        <p:nvSpPr>
          <p:cNvPr id="3" name="object 3"/>
          <p:cNvSpPr/>
          <p:nvPr/>
        </p:nvSpPr>
        <p:spPr>
          <a:xfrm>
            <a:off x="716181" y="9836474"/>
            <a:ext cx="16857345" cy="450850"/>
          </a:xfrm>
          <a:custGeom>
            <a:avLst/>
            <a:gdLst/>
            <a:ahLst/>
            <a:cxnLst/>
            <a:rect l="l" t="t" r="r" b="b"/>
            <a:pathLst>
              <a:path w="16857345" h="450850">
                <a:moveTo>
                  <a:pt x="16857163" y="450525"/>
                </a:moveTo>
                <a:lnTo>
                  <a:pt x="0" y="450525"/>
                </a:lnTo>
                <a:lnTo>
                  <a:pt x="0" y="0"/>
                </a:lnTo>
                <a:lnTo>
                  <a:pt x="16857163" y="0"/>
                </a:lnTo>
                <a:lnTo>
                  <a:pt x="16857163" y="450525"/>
                </a:lnTo>
                <a:close/>
              </a:path>
            </a:pathLst>
          </a:custGeom>
          <a:solidFill>
            <a:srgbClr val="8B52FF"/>
          </a:solidFill>
        </p:spPr>
        <p:txBody>
          <a:bodyPr wrap="square" lIns="0" tIns="0" rIns="0" bIns="0" rtlCol="0"/>
          <a:lstStyle/>
          <a:p>
            <a:endParaRPr/>
          </a:p>
        </p:txBody>
      </p:sp>
      <p:sp>
        <p:nvSpPr>
          <p:cNvPr id="4" name="object 4"/>
          <p:cNvSpPr txBox="1"/>
          <p:nvPr/>
        </p:nvSpPr>
        <p:spPr>
          <a:xfrm>
            <a:off x="1016000" y="2945177"/>
            <a:ext cx="10497820" cy="6029960"/>
          </a:xfrm>
          <a:prstGeom prst="rect">
            <a:avLst/>
          </a:prstGeom>
        </p:spPr>
        <p:txBody>
          <a:bodyPr vert="horz" wrap="square" lIns="0" tIns="55879" rIns="0" bIns="0" rtlCol="0">
            <a:spAutoFit/>
          </a:bodyPr>
          <a:lstStyle/>
          <a:p>
            <a:pPr marL="12700" marR="5080">
              <a:lnSpc>
                <a:spcPts val="9450"/>
              </a:lnSpc>
              <a:spcBef>
                <a:spcPts val="439"/>
              </a:spcBef>
            </a:pPr>
            <a:r>
              <a:rPr sz="7900" spc="530" dirty="0">
                <a:solidFill>
                  <a:srgbClr val="333333"/>
                </a:solidFill>
                <a:latin typeface="Verdana"/>
                <a:cs typeface="Verdana"/>
              </a:rPr>
              <a:t>Corporate</a:t>
            </a:r>
            <a:r>
              <a:rPr sz="7900" spc="114" dirty="0">
                <a:solidFill>
                  <a:srgbClr val="333333"/>
                </a:solidFill>
                <a:latin typeface="Verdana"/>
                <a:cs typeface="Verdana"/>
              </a:rPr>
              <a:t> </a:t>
            </a:r>
            <a:r>
              <a:rPr sz="7900" spc="330" dirty="0">
                <a:solidFill>
                  <a:srgbClr val="333333"/>
                </a:solidFill>
                <a:latin typeface="Verdana"/>
                <a:cs typeface="Verdana"/>
              </a:rPr>
              <a:t>Control: </a:t>
            </a:r>
            <a:r>
              <a:rPr sz="7900" spc="395" dirty="0">
                <a:solidFill>
                  <a:srgbClr val="333333"/>
                </a:solidFill>
                <a:latin typeface="Verdana"/>
                <a:cs typeface="Verdana"/>
              </a:rPr>
              <a:t>How</a:t>
            </a:r>
            <a:r>
              <a:rPr sz="7900" spc="90" dirty="0">
                <a:solidFill>
                  <a:srgbClr val="333333"/>
                </a:solidFill>
                <a:latin typeface="Verdana"/>
                <a:cs typeface="Verdana"/>
              </a:rPr>
              <a:t> </a:t>
            </a:r>
            <a:r>
              <a:rPr sz="7900" spc="690" dirty="0">
                <a:solidFill>
                  <a:srgbClr val="333333"/>
                </a:solidFill>
                <a:latin typeface="Verdana"/>
                <a:cs typeface="Verdana"/>
              </a:rPr>
              <a:t>Companies</a:t>
            </a:r>
            <a:endParaRPr sz="7900">
              <a:latin typeface="Verdana"/>
              <a:cs typeface="Verdana"/>
            </a:endParaRPr>
          </a:p>
          <a:p>
            <a:pPr marL="12700" marR="1166495">
              <a:lnSpc>
                <a:spcPts val="9450"/>
              </a:lnSpc>
            </a:pPr>
            <a:r>
              <a:rPr sz="7900" spc="715" dirty="0">
                <a:solidFill>
                  <a:srgbClr val="333333"/>
                </a:solidFill>
                <a:latin typeface="Verdana"/>
                <a:cs typeface="Verdana"/>
              </a:rPr>
              <a:t>Manipulate</a:t>
            </a:r>
            <a:r>
              <a:rPr sz="7900" spc="125" dirty="0">
                <a:solidFill>
                  <a:srgbClr val="333333"/>
                </a:solidFill>
                <a:latin typeface="Verdana"/>
                <a:cs typeface="Verdana"/>
              </a:rPr>
              <a:t> </a:t>
            </a:r>
            <a:r>
              <a:rPr sz="7900" spc="445" dirty="0">
                <a:solidFill>
                  <a:srgbClr val="333333"/>
                </a:solidFill>
                <a:latin typeface="Verdana"/>
                <a:cs typeface="Verdana"/>
              </a:rPr>
              <a:t>the </a:t>
            </a:r>
            <a:r>
              <a:rPr sz="7900" spc="459" dirty="0">
                <a:solidFill>
                  <a:srgbClr val="333333"/>
                </a:solidFill>
                <a:latin typeface="Verdana"/>
                <a:cs typeface="Verdana"/>
              </a:rPr>
              <a:t>Legal</a:t>
            </a:r>
            <a:r>
              <a:rPr sz="7900" spc="100" dirty="0">
                <a:solidFill>
                  <a:srgbClr val="333333"/>
                </a:solidFill>
                <a:latin typeface="Verdana"/>
                <a:cs typeface="Verdana"/>
              </a:rPr>
              <a:t> </a:t>
            </a:r>
            <a:r>
              <a:rPr sz="7900" spc="459" dirty="0">
                <a:solidFill>
                  <a:srgbClr val="333333"/>
                </a:solidFill>
                <a:latin typeface="Verdana"/>
                <a:cs typeface="Verdana"/>
              </a:rPr>
              <a:t>System</a:t>
            </a:r>
            <a:r>
              <a:rPr sz="7900" spc="100" dirty="0">
                <a:solidFill>
                  <a:srgbClr val="333333"/>
                </a:solidFill>
                <a:latin typeface="Verdana"/>
                <a:cs typeface="Verdana"/>
              </a:rPr>
              <a:t> </a:t>
            </a:r>
            <a:r>
              <a:rPr sz="7900" spc="185" dirty="0">
                <a:solidFill>
                  <a:srgbClr val="333333"/>
                </a:solidFill>
                <a:latin typeface="Verdana"/>
                <a:cs typeface="Verdana"/>
              </a:rPr>
              <a:t>for </a:t>
            </a:r>
            <a:r>
              <a:rPr sz="7900" spc="340" dirty="0">
                <a:solidFill>
                  <a:srgbClr val="333333"/>
                </a:solidFill>
                <a:latin typeface="Verdana"/>
                <a:cs typeface="Verdana"/>
              </a:rPr>
              <a:t>Profit</a:t>
            </a:r>
            <a:endParaRPr sz="7900">
              <a:latin typeface="Verdana"/>
              <a:cs typeface="Verdana"/>
            </a:endParaRPr>
          </a:p>
        </p:txBody>
      </p:sp>
      <p:sp>
        <p:nvSpPr>
          <p:cNvPr id="5" name="object 5"/>
          <p:cNvSpPr txBox="1">
            <a:spLocks noGrp="1"/>
          </p:cNvSpPr>
          <p:nvPr>
            <p:ph type="title"/>
          </p:nvPr>
        </p:nvSpPr>
        <p:spPr>
          <a:xfrm>
            <a:off x="1016000" y="397835"/>
            <a:ext cx="3594735" cy="391160"/>
          </a:xfrm>
          <a:prstGeom prst="rect">
            <a:avLst/>
          </a:prstGeom>
        </p:spPr>
        <p:txBody>
          <a:bodyPr vert="horz" wrap="square" lIns="0" tIns="12700" rIns="0" bIns="0" rtlCol="0">
            <a:spAutoFit/>
          </a:bodyPr>
          <a:lstStyle/>
          <a:p>
            <a:pPr marL="12700">
              <a:lnSpc>
                <a:spcPct val="100000"/>
              </a:lnSpc>
              <a:spcBef>
                <a:spcPts val="100"/>
              </a:spcBef>
            </a:pPr>
            <a:r>
              <a:rPr sz="2400" spc="229" dirty="0">
                <a:latin typeface="Calibri"/>
                <a:cs typeface="Calibri"/>
              </a:rPr>
              <a:t>Monday, </a:t>
            </a:r>
            <a:r>
              <a:rPr sz="2400" spc="310" dirty="0">
                <a:latin typeface="Calibri"/>
                <a:cs typeface="Calibri"/>
              </a:rPr>
              <a:t>July</a:t>
            </a:r>
            <a:r>
              <a:rPr sz="2400" spc="229" dirty="0">
                <a:latin typeface="Calibri"/>
                <a:cs typeface="Calibri"/>
              </a:rPr>
              <a:t> </a:t>
            </a:r>
            <a:r>
              <a:rPr sz="2400" dirty="0">
                <a:latin typeface="Calibri"/>
                <a:cs typeface="Calibri"/>
              </a:rPr>
              <a:t>31st,</a:t>
            </a:r>
            <a:r>
              <a:rPr sz="2400" spc="235" dirty="0">
                <a:latin typeface="Calibri"/>
                <a:cs typeface="Calibri"/>
              </a:rPr>
              <a:t> </a:t>
            </a:r>
            <a:r>
              <a:rPr sz="2400" spc="185" dirty="0">
                <a:latin typeface="Calibri"/>
                <a:cs typeface="Calibri"/>
              </a:rPr>
              <a:t>2023</a:t>
            </a:r>
            <a:endParaRPr sz="2400">
              <a:latin typeface="Calibri"/>
              <a:cs typeface="Calibri"/>
            </a:endParaRPr>
          </a:p>
        </p:txBody>
      </p:sp>
      <p:sp>
        <p:nvSpPr>
          <p:cNvPr id="6" name="object 6"/>
          <p:cNvSpPr txBox="1"/>
          <p:nvPr/>
        </p:nvSpPr>
        <p:spPr>
          <a:xfrm>
            <a:off x="1016000" y="1064588"/>
            <a:ext cx="444754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333333"/>
                </a:solidFill>
                <a:latin typeface="Lucida Sans Unicode"/>
                <a:cs typeface="Lucida Sans Unicode"/>
              </a:rPr>
              <a:t>Charles </a:t>
            </a:r>
            <a:r>
              <a:rPr sz="2400" spc="-200" dirty="0">
                <a:solidFill>
                  <a:srgbClr val="333333"/>
                </a:solidFill>
                <a:latin typeface="Lucida Sans Unicode"/>
                <a:cs typeface="Lucida Sans Unicode"/>
              </a:rPr>
              <a:t>E.</a:t>
            </a:r>
            <a:r>
              <a:rPr sz="2400" dirty="0">
                <a:solidFill>
                  <a:srgbClr val="333333"/>
                </a:solidFill>
                <a:latin typeface="Lucida Sans Unicode"/>
                <a:cs typeface="Lucida Sans Unicode"/>
              </a:rPr>
              <a:t> </a:t>
            </a:r>
            <a:r>
              <a:rPr sz="2400" spc="120" dirty="0">
                <a:solidFill>
                  <a:srgbClr val="333333"/>
                </a:solidFill>
                <a:latin typeface="Lucida Sans Unicode"/>
                <a:cs typeface="Lucida Sans Unicode"/>
              </a:rPr>
              <a:t>Jordan</a:t>
            </a:r>
            <a:r>
              <a:rPr sz="2400" spc="5" dirty="0">
                <a:solidFill>
                  <a:srgbClr val="333333"/>
                </a:solidFill>
                <a:latin typeface="Lucida Sans Unicode"/>
                <a:cs typeface="Lucida Sans Unicode"/>
              </a:rPr>
              <a:t> </a:t>
            </a:r>
            <a:r>
              <a:rPr sz="2400" spc="-55" dirty="0">
                <a:solidFill>
                  <a:srgbClr val="333333"/>
                </a:solidFill>
                <a:latin typeface="Lucida Sans Unicode"/>
                <a:cs typeface="Lucida Sans Unicode"/>
              </a:rPr>
              <a:t>High</a:t>
            </a:r>
            <a:r>
              <a:rPr sz="2400" dirty="0">
                <a:solidFill>
                  <a:srgbClr val="333333"/>
                </a:solidFill>
                <a:latin typeface="Lucida Sans Unicode"/>
                <a:cs typeface="Lucida Sans Unicode"/>
              </a:rPr>
              <a:t> </a:t>
            </a:r>
            <a:r>
              <a:rPr sz="2400" spc="-10" dirty="0">
                <a:solidFill>
                  <a:srgbClr val="333333"/>
                </a:solidFill>
                <a:latin typeface="Lucida Sans Unicode"/>
                <a:cs typeface="Lucida Sans Unicode"/>
              </a:rPr>
              <a:t>School</a:t>
            </a:r>
            <a:endParaRPr sz="2400">
              <a:latin typeface="Lucida Sans Unicode"/>
              <a:cs typeface="Lucida Sans Unicode"/>
            </a:endParaRPr>
          </a:p>
        </p:txBody>
      </p:sp>
      <p:grpSp>
        <p:nvGrpSpPr>
          <p:cNvPr id="7" name="object 7"/>
          <p:cNvGrpSpPr/>
          <p:nvPr/>
        </p:nvGrpSpPr>
        <p:grpSpPr>
          <a:xfrm>
            <a:off x="725709" y="9188"/>
            <a:ext cx="16840835" cy="2186305"/>
            <a:chOff x="725709" y="9188"/>
            <a:chExt cx="16840835" cy="2186305"/>
          </a:xfrm>
        </p:grpSpPr>
        <p:sp>
          <p:nvSpPr>
            <p:cNvPr id="8" name="object 8"/>
            <p:cNvSpPr/>
            <p:nvPr/>
          </p:nvSpPr>
          <p:spPr>
            <a:xfrm>
              <a:off x="6070865" y="9188"/>
              <a:ext cx="0" cy="2143760"/>
            </a:xfrm>
            <a:custGeom>
              <a:avLst/>
              <a:gdLst/>
              <a:ahLst/>
              <a:cxnLst/>
              <a:rect l="l" t="t" r="r" b="b"/>
              <a:pathLst>
                <a:path h="2143760">
                  <a:moveTo>
                    <a:pt x="0" y="2143203"/>
                  </a:moveTo>
                  <a:lnTo>
                    <a:pt x="0" y="0"/>
                  </a:lnTo>
                </a:path>
              </a:pathLst>
            </a:custGeom>
            <a:ln w="19052">
              <a:solidFill>
                <a:srgbClr val="5D17EB"/>
              </a:solidFill>
            </a:ln>
          </p:spPr>
          <p:txBody>
            <a:bodyPr wrap="square" lIns="0" tIns="0" rIns="0" bIns="0" rtlCol="0"/>
            <a:lstStyle/>
            <a:p>
              <a:endParaRPr/>
            </a:p>
          </p:txBody>
        </p:sp>
        <p:sp>
          <p:nvSpPr>
            <p:cNvPr id="9" name="object 9"/>
            <p:cNvSpPr/>
            <p:nvPr/>
          </p:nvSpPr>
          <p:spPr>
            <a:xfrm>
              <a:off x="13892012" y="9188"/>
              <a:ext cx="0" cy="2143760"/>
            </a:xfrm>
            <a:custGeom>
              <a:avLst/>
              <a:gdLst/>
              <a:ahLst/>
              <a:cxnLst/>
              <a:rect l="l" t="t" r="r" b="b"/>
              <a:pathLst>
                <a:path h="2143760">
                  <a:moveTo>
                    <a:pt x="0" y="2143203"/>
                  </a:moveTo>
                  <a:lnTo>
                    <a:pt x="0" y="0"/>
                  </a:lnTo>
                </a:path>
              </a:pathLst>
            </a:custGeom>
            <a:ln w="19052">
              <a:solidFill>
                <a:srgbClr val="5D17EB"/>
              </a:solidFill>
            </a:ln>
          </p:spPr>
          <p:txBody>
            <a:bodyPr wrap="square" lIns="0" tIns="0" rIns="0" bIns="0" rtlCol="0"/>
            <a:lstStyle/>
            <a:p>
              <a:endParaRPr/>
            </a:p>
          </p:txBody>
        </p:sp>
        <p:sp>
          <p:nvSpPr>
            <p:cNvPr id="10" name="object 10"/>
            <p:cNvSpPr/>
            <p:nvPr/>
          </p:nvSpPr>
          <p:spPr>
            <a:xfrm>
              <a:off x="725709" y="2185770"/>
              <a:ext cx="16840835" cy="0"/>
            </a:xfrm>
            <a:custGeom>
              <a:avLst/>
              <a:gdLst/>
              <a:ahLst/>
              <a:cxnLst/>
              <a:rect l="l" t="t" r="r" b="b"/>
              <a:pathLst>
                <a:path w="16840835">
                  <a:moveTo>
                    <a:pt x="0" y="0"/>
                  </a:moveTo>
                  <a:lnTo>
                    <a:pt x="16840303" y="0"/>
                  </a:lnTo>
                </a:path>
              </a:pathLst>
            </a:custGeom>
            <a:ln w="19049">
              <a:solidFill>
                <a:srgbClr val="5D17EB"/>
              </a:solidFill>
            </a:ln>
          </p:spPr>
          <p:txBody>
            <a:bodyPr wrap="square" lIns="0" tIns="0" rIns="0" bIns="0" rtlCol="0"/>
            <a:lstStyle/>
            <a:p>
              <a:endParaRPr/>
            </a:p>
          </p:txBody>
        </p:sp>
      </p:grpSp>
      <p:sp>
        <p:nvSpPr>
          <p:cNvPr id="11" name="object 11"/>
          <p:cNvSpPr txBox="1"/>
          <p:nvPr/>
        </p:nvSpPr>
        <p:spPr>
          <a:xfrm>
            <a:off x="15912757" y="397835"/>
            <a:ext cx="1359535" cy="391160"/>
          </a:xfrm>
          <a:prstGeom prst="rect">
            <a:avLst/>
          </a:prstGeom>
        </p:spPr>
        <p:txBody>
          <a:bodyPr vert="horz" wrap="square" lIns="0" tIns="12700" rIns="0" bIns="0" rtlCol="0">
            <a:spAutoFit/>
          </a:bodyPr>
          <a:lstStyle/>
          <a:p>
            <a:pPr marL="12700">
              <a:lnSpc>
                <a:spcPct val="100000"/>
              </a:lnSpc>
              <a:spcBef>
                <a:spcPts val="100"/>
              </a:spcBef>
            </a:pPr>
            <a:r>
              <a:rPr sz="2400" spc="170" dirty="0">
                <a:solidFill>
                  <a:srgbClr val="333333"/>
                </a:solidFill>
                <a:latin typeface="Calibri"/>
                <a:cs typeface="Calibri"/>
              </a:rPr>
              <a:t>STUDENT</a:t>
            </a:r>
            <a:endParaRPr sz="2400">
              <a:latin typeface="Calibri"/>
              <a:cs typeface="Calibri"/>
            </a:endParaRPr>
          </a:p>
        </p:txBody>
      </p:sp>
      <p:sp>
        <p:nvSpPr>
          <p:cNvPr id="12" name="object 12"/>
          <p:cNvSpPr txBox="1"/>
          <p:nvPr/>
        </p:nvSpPr>
        <p:spPr>
          <a:xfrm>
            <a:off x="15278600" y="1064588"/>
            <a:ext cx="19939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333333"/>
                </a:solidFill>
                <a:latin typeface="Lucida Sans Unicode"/>
                <a:cs typeface="Lucida Sans Unicode"/>
              </a:rPr>
              <a:t>Andrew</a:t>
            </a:r>
            <a:r>
              <a:rPr sz="2400" spc="-5" dirty="0">
                <a:solidFill>
                  <a:srgbClr val="333333"/>
                </a:solidFill>
                <a:latin typeface="Lucida Sans Unicode"/>
                <a:cs typeface="Lucida Sans Unicode"/>
              </a:rPr>
              <a:t> </a:t>
            </a:r>
            <a:r>
              <a:rPr sz="2400" spc="45" dirty="0">
                <a:solidFill>
                  <a:srgbClr val="333333"/>
                </a:solidFill>
                <a:latin typeface="Lucida Sans Unicode"/>
                <a:cs typeface="Lucida Sans Unicode"/>
              </a:rPr>
              <a:t>Shan</a:t>
            </a:r>
            <a:endParaRPr sz="2400">
              <a:latin typeface="Lucida Sans Unicode"/>
              <a:cs typeface="Lucida Sans Unicod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4BEDD466-BACA-3779-F032-5A035A0B5E30}"/>
              </a:ext>
            </a:extLst>
          </p:cNvPr>
          <p:cNvSpPr/>
          <p:nvPr/>
        </p:nvSpPr>
        <p:spPr>
          <a:xfrm>
            <a:off x="6513195" y="2408781"/>
            <a:ext cx="5261610" cy="5249319"/>
          </a:xfrm>
          <a:custGeom>
            <a:avLst/>
            <a:gdLst/>
            <a:ahLst/>
            <a:cxnLst/>
            <a:rect l="l" t="t" r="r" b="b"/>
            <a:pathLst>
              <a:path w="5261609" h="5672455">
                <a:moveTo>
                  <a:pt x="4308795" y="5671920"/>
                </a:moveTo>
                <a:lnTo>
                  <a:pt x="952499" y="5671920"/>
                </a:lnTo>
                <a:lnTo>
                  <a:pt x="904960" y="5670754"/>
                </a:lnTo>
                <a:lnTo>
                  <a:pt x="858024" y="5667293"/>
                </a:lnTo>
                <a:lnTo>
                  <a:pt x="811746" y="5661592"/>
                </a:lnTo>
                <a:lnTo>
                  <a:pt x="766180" y="5653705"/>
                </a:lnTo>
                <a:lnTo>
                  <a:pt x="721382" y="5643687"/>
                </a:lnTo>
                <a:lnTo>
                  <a:pt x="677405" y="5631592"/>
                </a:lnTo>
                <a:lnTo>
                  <a:pt x="634304" y="5617474"/>
                </a:lnTo>
                <a:lnTo>
                  <a:pt x="592134" y="5601390"/>
                </a:lnTo>
                <a:lnTo>
                  <a:pt x="550950" y="5583392"/>
                </a:lnTo>
                <a:lnTo>
                  <a:pt x="510805" y="5563535"/>
                </a:lnTo>
                <a:lnTo>
                  <a:pt x="471755" y="5541875"/>
                </a:lnTo>
                <a:lnTo>
                  <a:pt x="433853" y="5518466"/>
                </a:lnTo>
                <a:lnTo>
                  <a:pt x="397156" y="5493362"/>
                </a:lnTo>
                <a:lnTo>
                  <a:pt x="361716" y="5466617"/>
                </a:lnTo>
                <a:lnTo>
                  <a:pt x="327590" y="5438287"/>
                </a:lnTo>
                <a:lnTo>
                  <a:pt x="294830" y="5408426"/>
                </a:lnTo>
                <a:lnTo>
                  <a:pt x="263493" y="5377089"/>
                </a:lnTo>
                <a:lnTo>
                  <a:pt x="233632" y="5344329"/>
                </a:lnTo>
                <a:lnTo>
                  <a:pt x="205302" y="5310203"/>
                </a:lnTo>
                <a:lnTo>
                  <a:pt x="178557" y="5274763"/>
                </a:lnTo>
                <a:lnTo>
                  <a:pt x="153453" y="5238066"/>
                </a:lnTo>
                <a:lnTo>
                  <a:pt x="130044" y="5200164"/>
                </a:lnTo>
                <a:lnTo>
                  <a:pt x="108384" y="5161114"/>
                </a:lnTo>
                <a:lnTo>
                  <a:pt x="88527" y="5120969"/>
                </a:lnTo>
                <a:lnTo>
                  <a:pt x="70529" y="5079785"/>
                </a:lnTo>
                <a:lnTo>
                  <a:pt x="54445" y="5037615"/>
                </a:lnTo>
                <a:lnTo>
                  <a:pt x="40327" y="4994514"/>
                </a:lnTo>
                <a:lnTo>
                  <a:pt x="28232" y="4950537"/>
                </a:lnTo>
                <a:lnTo>
                  <a:pt x="18214" y="4905739"/>
                </a:lnTo>
                <a:lnTo>
                  <a:pt x="10327" y="4860173"/>
                </a:lnTo>
                <a:lnTo>
                  <a:pt x="4626" y="4813895"/>
                </a:lnTo>
                <a:lnTo>
                  <a:pt x="1165" y="4766959"/>
                </a:lnTo>
                <a:lnTo>
                  <a:pt x="0" y="4719420"/>
                </a:lnTo>
                <a:lnTo>
                  <a:pt x="0" y="952499"/>
                </a:lnTo>
                <a:lnTo>
                  <a:pt x="1165" y="904960"/>
                </a:lnTo>
                <a:lnTo>
                  <a:pt x="4626" y="858024"/>
                </a:lnTo>
                <a:lnTo>
                  <a:pt x="10327" y="811746"/>
                </a:lnTo>
                <a:lnTo>
                  <a:pt x="18214" y="766180"/>
                </a:lnTo>
                <a:lnTo>
                  <a:pt x="28232" y="721382"/>
                </a:lnTo>
                <a:lnTo>
                  <a:pt x="40327" y="677405"/>
                </a:lnTo>
                <a:lnTo>
                  <a:pt x="54445" y="634304"/>
                </a:lnTo>
                <a:lnTo>
                  <a:pt x="70529" y="592134"/>
                </a:lnTo>
                <a:lnTo>
                  <a:pt x="88527" y="550949"/>
                </a:lnTo>
                <a:lnTo>
                  <a:pt x="108384" y="510805"/>
                </a:lnTo>
                <a:lnTo>
                  <a:pt x="130044" y="471754"/>
                </a:lnTo>
                <a:lnTo>
                  <a:pt x="153453" y="433853"/>
                </a:lnTo>
                <a:lnTo>
                  <a:pt x="178557" y="397156"/>
                </a:lnTo>
                <a:lnTo>
                  <a:pt x="205302" y="361716"/>
                </a:lnTo>
                <a:lnTo>
                  <a:pt x="233632" y="327589"/>
                </a:lnTo>
                <a:lnTo>
                  <a:pt x="263493" y="294830"/>
                </a:lnTo>
                <a:lnTo>
                  <a:pt x="294830" y="263493"/>
                </a:lnTo>
                <a:lnTo>
                  <a:pt x="327590" y="233632"/>
                </a:lnTo>
                <a:lnTo>
                  <a:pt x="361716" y="205302"/>
                </a:lnTo>
                <a:lnTo>
                  <a:pt x="397156" y="178557"/>
                </a:lnTo>
                <a:lnTo>
                  <a:pt x="433853" y="153453"/>
                </a:lnTo>
                <a:lnTo>
                  <a:pt x="471755" y="130044"/>
                </a:lnTo>
                <a:lnTo>
                  <a:pt x="510805" y="108383"/>
                </a:lnTo>
                <a:lnTo>
                  <a:pt x="550950" y="88527"/>
                </a:lnTo>
                <a:lnTo>
                  <a:pt x="592134" y="70529"/>
                </a:lnTo>
                <a:lnTo>
                  <a:pt x="634304" y="54445"/>
                </a:lnTo>
                <a:lnTo>
                  <a:pt x="677405" y="40327"/>
                </a:lnTo>
                <a:lnTo>
                  <a:pt x="721382" y="28232"/>
                </a:lnTo>
                <a:lnTo>
                  <a:pt x="766180" y="18214"/>
                </a:lnTo>
                <a:lnTo>
                  <a:pt x="811746" y="10327"/>
                </a:lnTo>
                <a:lnTo>
                  <a:pt x="858024" y="4626"/>
                </a:lnTo>
                <a:lnTo>
                  <a:pt x="904960" y="1165"/>
                </a:lnTo>
                <a:lnTo>
                  <a:pt x="952497" y="0"/>
                </a:lnTo>
                <a:lnTo>
                  <a:pt x="4308797" y="0"/>
                </a:lnTo>
                <a:lnTo>
                  <a:pt x="4356334" y="1165"/>
                </a:lnTo>
                <a:lnTo>
                  <a:pt x="4403270" y="4626"/>
                </a:lnTo>
                <a:lnTo>
                  <a:pt x="4449548" y="10327"/>
                </a:lnTo>
                <a:lnTo>
                  <a:pt x="4495114" y="18214"/>
                </a:lnTo>
                <a:lnTo>
                  <a:pt x="4539912" y="28232"/>
                </a:lnTo>
                <a:lnTo>
                  <a:pt x="4583889" y="40327"/>
                </a:lnTo>
                <a:lnTo>
                  <a:pt x="4626990" y="54445"/>
                </a:lnTo>
                <a:lnTo>
                  <a:pt x="4669160" y="70529"/>
                </a:lnTo>
                <a:lnTo>
                  <a:pt x="4710344" y="88527"/>
                </a:lnTo>
                <a:lnTo>
                  <a:pt x="4750489" y="108383"/>
                </a:lnTo>
                <a:lnTo>
                  <a:pt x="4789539" y="130044"/>
                </a:lnTo>
                <a:lnTo>
                  <a:pt x="4827441" y="153453"/>
                </a:lnTo>
                <a:lnTo>
                  <a:pt x="4864138" y="178557"/>
                </a:lnTo>
                <a:lnTo>
                  <a:pt x="4899578" y="205302"/>
                </a:lnTo>
                <a:lnTo>
                  <a:pt x="4933704" y="233632"/>
                </a:lnTo>
                <a:lnTo>
                  <a:pt x="4966464" y="263493"/>
                </a:lnTo>
                <a:lnTo>
                  <a:pt x="4997801" y="294830"/>
                </a:lnTo>
                <a:lnTo>
                  <a:pt x="5027662" y="327589"/>
                </a:lnTo>
                <a:lnTo>
                  <a:pt x="5055992" y="361716"/>
                </a:lnTo>
                <a:lnTo>
                  <a:pt x="5082737" y="397156"/>
                </a:lnTo>
                <a:lnTo>
                  <a:pt x="5107841" y="433853"/>
                </a:lnTo>
                <a:lnTo>
                  <a:pt x="5131250" y="471754"/>
                </a:lnTo>
                <a:lnTo>
                  <a:pt x="5152910" y="510805"/>
                </a:lnTo>
                <a:lnTo>
                  <a:pt x="5172767" y="550949"/>
                </a:lnTo>
                <a:lnTo>
                  <a:pt x="5190765" y="592134"/>
                </a:lnTo>
                <a:lnTo>
                  <a:pt x="5206849" y="634304"/>
                </a:lnTo>
                <a:lnTo>
                  <a:pt x="5220967" y="677405"/>
                </a:lnTo>
                <a:lnTo>
                  <a:pt x="5233062" y="721382"/>
                </a:lnTo>
                <a:lnTo>
                  <a:pt x="5243080" y="766180"/>
                </a:lnTo>
                <a:lnTo>
                  <a:pt x="5250967" y="811746"/>
                </a:lnTo>
                <a:lnTo>
                  <a:pt x="5256668" y="858024"/>
                </a:lnTo>
                <a:lnTo>
                  <a:pt x="5260129" y="904960"/>
                </a:lnTo>
                <a:lnTo>
                  <a:pt x="5261295" y="952499"/>
                </a:lnTo>
                <a:lnTo>
                  <a:pt x="5261295" y="4719420"/>
                </a:lnTo>
                <a:lnTo>
                  <a:pt x="5260129" y="4766959"/>
                </a:lnTo>
                <a:lnTo>
                  <a:pt x="5256668" y="4813895"/>
                </a:lnTo>
                <a:lnTo>
                  <a:pt x="5250967" y="4860173"/>
                </a:lnTo>
                <a:lnTo>
                  <a:pt x="5243080" y="4905739"/>
                </a:lnTo>
                <a:lnTo>
                  <a:pt x="5233062" y="4950537"/>
                </a:lnTo>
                <a:lnTo>
                  <a:pt x="5220967" y="4994514"/>
                </a:lnTo>
                <a:lnTo>
                  <a:pt x="5206849" y="5037615"/>
                </a:lnTo>
                <a:lnTo>
                  <a:pt x="5190765" y="5079785"/>
                </a:lnTo>
                <a:lnTo>
                  <a:pt x="5172767" y="5120969"/>
                </a:lnTo>
                <a:lnTo>
                  <a:pt x="5152910" y="5161114"/>
                </a:lnTo>
                <a:lnTo>
                  <a:pt x="5131250" y="5200164"/>
                </a:lnTo>
                <a:lnTo>
                  <a:pt x="5107841" y="5238066"/>
                </a:lnTo>
                <a:lnTo>
                  <a:pt x="5082737" y="5274763"/>
                </a:lnTo>
                <a:lnTo>
                  <a:pt x="5055992" y="5310203"/>
                </a:lnTo>
                <a:lnTo>
                  <a:pt x="5027662" y="5344329"/>
                </a:lnTo>
                <a:lnTo>
                  <a:pt x="4997801" y="5377089"/>
                </a:lnTo>
                <a:lnTo>
                  <a:pt x="4966464" y="5408426"/>
                </a:lnTo>
                <a:lnTo>
                  <a:pt x="4933704" y="5438287"/>
                </a:lnTo>
                <a:lnTo>
                  <a:pt x="4899578" y="5466617"/>
                </a:lnTo>
                <a:lnTo>
                  <a:pt x="4864138" y="5493362"/>
                </a:lnTo>
                <a:lnTo>
                  <a:pt x="4827441" y="5518466"/>
                </a:lnTo>
                <a:lnTo>
                  <a:pt x="4789539" y="5541875"/>
                </a:lnTo>
                <a:lnTo>
                  <a:pt x="4750489" y="5563535"/>
                </a:lnTo>
                <a:lnTo>
                  <a:pt x="4710344" y="5583392"/>
                </a:lnTo>
                <a:lnTo>
                  <a:pt x="4669160" y="5601390"/>
                </a:lnTo>
                <a:lnTo>
                  <a:pt x="4626990" y="5617474"/>
                </a:lnTo>
                <a:lnTo>
                  <a:pt x="4583889" y="5631592"/>
                </a:lnTo>
                <a:lnTo>
                  <a:pt x="4539912" y="5643687"/>
                </a:lnTo>
                <a:lnTo>
                  <a:pt x="4495114" y="5653705"/>
                </a:lnTo>
                <a:lnTo>
                  <a:pt x="4449548" y="5661592"/>
                </a:lnTo>
                <a:lnTo>
                  <a:pt x="4403270" y="5667293"/>
                </a:lnTo>
                <a:lnTo>
                  <a:pt x="4356334" y="5670754"/>
                </a:lnTo>
                <a:lnTo>
                  <a:pt x="4308795" y="5671920"/>
                </a:lnTo>
                <a:close/>
              </a:path>
            </a:pathLst>
          </a:custGeom>
          <a:solidFill>
            <a:srgbClr val="AFFFC4"/>
          </a:solidFill>
        </p:spPr>
        <p:txBody>
          <a:bodyPr wrap="square" lIns="0" tIns="0" rIns="0" bIns="0" rtlCol="0"/>
          <a:lstStyle/>
          <a:p>
            <a:endParaRPr dirty="0"/>
          </a:p>
        </p:txBody>
      </p:sp>
      <p:sp>
        <p:nvSpPr>
          <p:cNvPr id="2" name="object 6">
            <a:extLst>
              <a:ext uri="{FF2B5EF4-FFF2-40B4-BE49-F238E27FC236}">
                <a16:creationId xmlns:a16="http://schemas.microsoft.com/office/drawing/2014/main" id="{891DB999-188E-7A78-4AAA-9B131A066C18}"/>
              </a:ext>
            </a:extLst>
          </p:cNvPr>
          <p:cNvSpPr txBox="1"/>
          <p:nvPr/>
        </p:nvSpPr>
        <p:spPr>
          <a:xfrm>
            <a:off x="6781800" y="2836390"/>
            <a:ext cx="4876800" cy="4969117"/>
          </a:xfrm>
          <a:prstGeom prst="rect">
            <a:avLst/>
          </a:prstGeom>
        </p:spPr>
        <p:txBody>
          <a:bodyPr vert="horz" wrap="square" lIns="0" tIns="11430" rIns="0" bIns="0" rtlCol="0">
            <a:spAutoFit/>
          </a:bodyPr>
          <a:lstStyle/>
          <a:p>
            <a:pPr marL="469900" marR="5080" indent="-457200" algn="l">
              <a:lnSpc>
                <a:spcPct val="135000"/>
              </a:lnSpc>
              <a:spcBef>
                <a:spcPts val="90"/>
              </a:spcBef>
              <a:buFont typeface="Arial" panose="020B0604020202020204" pitchFamily="34" charset="0"/>
              <a:buChar char="•"/>
            </a:pPr>
            <a:r>
              <a:rPr lang="en-US" sz="3000" spc="65" dirty="0">
                <a:solidFill>
                  <a:srgbClr val="2B2A29"/>
                </a:solidFill>
                <a:latin typeface="+mj-lt"/>
                <a:cs typeface="Verdana"/>
              </a:rPr>
              <a:t>Corporations</a:t>
            </a:r>
            <a:r>
              <a:rPr lang="en-US" sz="3000" spc="-110" dirty="0">
                <a:solidFill>
                  <a:srgbClr val="2B2A29"/>
                </a:solidFill>
                <a:latin typeface="+mj-lt"/>
                <a:cs typeface="Verdana"/>
              </a:rPr>
              <a:t> </a:t>
            </a:r>
            <a:r>
              <a:rPr lang="en-US" sz="3000" spc="-10" dirty="0">
                <a:solidFill>
                  <a:srgbClr val="2B2A29"/>
                </a:solidFill>
                <a:latin typeface="+mj-lt"/>
                <a:cs typeface="Verdana"/>
              </a:rPr>
              <a:t>often</a:t>
            </a:r>
            <a:r>
              <a:rPr lang="en-US" sz="3000" spc="-110" dirty="0">
                <a:solidFill>
                  <a:srgbClr val="2B2A29"/>
                </a:solidFill>
                <a:latin typeface="+mj-lt"/>
                <a:cs typeface="Verdana"/>
              </a:rPr>
              <a:t> </a:t>
            </a:r>
            <a:r>
              <a:rPr lang="en-US" sz="3000" spc="150" dirty="0">
                <a:solidFill>
                  <a:srgbClr val="2B2A29"/>
                </a:solidFill>
                <a:latin typeface="+mj-lt"/>
                <a:cs typeface="Verdana"/>
              </a:rPr>
              <a:t>do</a:t>
            </a:r>
            <a:r>
              <a:rPr lang="en-US" sz="3000" spc="-105" dirty="0">
                <a:solidFill>
                  <a:srgbClr val="2B2A29"/>
                </a:solidFill>
                <a:latin typeface="+mj-lt"/>
                <a:cs typeface="Verdana"/>
              </a:rPr>
              <a:t> </a:t>
            </a:r>
            <a:r>
              <a:rPr lang="en-US" sz="3000" dirty="0">
                <a:solidFill>
                  <a:srgbClr val="2B2A29"/>
                </a:solidFill>
                <a:latin typeface="+mj-lt"/>
                <a:cs typeface="Verdana"/>
              </a:rPr>
              <a:t>not</a:t>
            </a:r>
            <a:r>
              <a:rPr lang="en-US" sz="3000" spc="-105" dirty="0">
                <a:solidFill>
                  <a:srgbClr val="2B2A29"/>
                </a:solidFill>
                <a:latin typeface="+mj-lt"/>
                <a:cs typeface="Verdana"/>
              </a:rPr>
              <a:t> </a:t>
            </a:r>
            <a:r>
              <a:rPr lang="en-US" sz="3000" spc="-10" dirty="0">
                <a:solidFill>
                  <a:srgbClr val="2B2A29"/>
                </a:solidFill>
                <a:latin typeface="+mj-lt"/>
                <a:cs typeface="Verdana"/>
              </a:rPr>
              <a:t>follow laws.</a:t>
            </a:r>
          </a:p>
          <a:p>
            <a:pPr marL="469900" marR="5080" indent="-457200" algn="l">
              <a:lnSpc>
                <a:spcPct val="135000"/>
              </a:lnSpc>
              <a:spcBef>
                <a:spcPts val="90"/>
              </a:spcBef>
              <a:buFont typeface="Arial" panose="020B0604020202020204" pitchFamily="34" charset="0"/>
              <a:buChar char="•"/>
            </a:pPr>
            <a:endParaRPr lang="en-US" sz="3000" spc="-10" dirty="0">
              <a:solidFill>
                <a:srgbClr val="2B2A29"/>
              </a:solidFill>
              <a:latin typeface="+mj-lt"/>
              <a:cs typeface="Verdana"/>
            </a:endParaRPr>
          </a:p>
          <a:p>
            <a:pPr marL="469900" marR="5080" indent="-457200" algn="l">
              <a:lnSpc>
                <a:spcPct val="135000"/>
              </a:lnSpc>
              <a:spcBef>
                <a:spcPts val="90"/>
              </a:spcBef>
              <a:buFont typeface="Arial" panose="020B0604020202020204" pitchFamily="34" charset="0"/>
              <a:buChar char="•"/>
            </a:pPr>
            <a:r>
              <a:rPr lang="en-US" sz="3000" dirty="0">
                <a:solidFill>
                  <a:srgbClr val="2B2A29"/>
                </a:solidFill>
                <a:latin typeface="+mj-lt"/>
                <a:cs typeface="Verdana"/>
              </a:rPr>
              <a:t>The</a:t>
            </a:r>
            <a:r>
              <a:rPr lang="en-US" sz="3000" spc="-150" dirty="0">
                <a:solidFill>
                  <a:srgbClr val="2B2A29"/>
                </a:solidFill>
                <a:latin typeface="+mj-lt"/>
                <a:cs typeface="Verdana"/>
              </a:rPr>
              <a:t> </a:t>
            </a:r>
            <a:r>
              <a:rPr lang="en-US" sz="3000" spc="110" dirty="0">
                <a:solidFill>
                  <a:srgbClr val="2B2A29"/>
                </a:solidFill>
                <a:latin typeface="+mj-lt"/>
                <a:cs typeface="Verdana"/>
              </a:rPr>
              <a:t>speed</a:t>
            </a:r>
            <a:r>
              <a:rPr lang="en-US" sz="3000" spc="-145" dirty="0">
                <a:solidFill>
                  <a:srgbClr val="2B2A29"/>
                </a:solidFill>
                <a:latin typeface="+mj-lt"/>
                <a:cs typeface="Verdana"/>
              </a:rPr>
              <a:t> </a:t>
            </a:r>
            <a:r>
              <a:rPr lang="en-US" sz="3000" spc="95" dirty="0">
                <a:solidFill>
                  <a:srgbClr val="2B2A29"/>
                </a:solidFill>
                <a:latin typeface="+mj-lt"/>
                <a:cs typeface="Verdana"/>
              </a:rPr>
              <a:t>at</a:t>
            </a:r>
            <a:r>
              <a:rPr lang="en-US" sz="3000" spc="-150" dirty="0">
                <a:solidFill>
                  <a:srgbClr val="2B2A29"/>
                </a:solidFill>
                <a:latin typeface="+mj-lt"/>
                <a:cs typeface="Verdana"/>
              </a:rPr>
              <a:t> </a:t>
            </a:r>
            <a:r>
              <a:rPr lang="en-US" sz="3000" spc="65" dirty="0">
                <a:solidFill>
                  <a:srgbClr val="2B2A29"/>
                </a:solidFill>
                <a:latin typeface="+mj-lt"/>
                <a:cs typeface="Verdana"/>
              </a:rPr>
              <a:t>which </a:t>
            </a:r>
            <a:r>
              <a:rPr lang="en-US" sz="3000" spc="55" dirty="0">
                <a:solidFill>
                  <a:srgbClr val="2B2A29"/>
                </a:solidFill>
                <a:latin typeface="+mj-lt"/>
                <a:cs typeface="Verdana"/>
              </a:rPr>
              <a:t>governments</a:t>
            </a:r>
            <a:r>
              <a:rPr lang="en-US" sz="3000" spc="-125" dirty="0">
                <a:solidFill>
                  <a:srgbClr val="2B2A29"/>
                </a:solidFill>
                <a:latin typeface="+mj-lt"/>
                <a:cs typeface="Verdana"/>
              </a:rPr>
              <a:t> </a:t>
            </a:r>
            <a:r>
              <a:rPr lang="en-US" sz="3000" spc="70" dirty="0">
                <a:solidFill>
                  <a:srgbClr val="2B2A29"/>
                </a:solidFill>
                <a:latin typeface="+mj-lt"/>
                <a:cs typeface="Verdana"/>
              </a:rPr>
              <a:t>create </a:t>
            </a:r>
            <a:r>
              <a:rPr lang="en-US" sz="3000" spc="50" dirty="0">
                <a:solidFill>
                  <a:srgbClr val="2B2A29"/>
                </a:solidFill>
                <a:latin typeface="+mj-lt"/>
                <a:cs typeface="Verdana"/>
              </a:rPr>
              <a:t>regulations</a:t>
            </a:r>
            <a:r>
              <a:rPr lang="en-US" sz="3000" spc="-135" dirty="0">
                <a:solidFill>
                  <a:srgbClr val="2B2A29"/>
                </a:solidFill>
                <a:latin typeface="+mj-lt"/>
                <a:cs typeface="Verdana"/>
              </a:rPr>
              <a:t> </a:t>
            </a:r>
            <a:r>
              <a:rPr lang="en-US" sz="3000" spc="100" dirty="0">
                <a:solidFill>
                  <a:srgbClr val="2B2A29"/>
                </a:solidFill>
                <a:latin typeface="+mj-lt"/>
                <a:cs typeface="Verdana"/>
              </a:rPr>
              <a:t>cannot </a:t>
            </a:r>
            <a:r>
              <a:rPr lang="en-US" sz="3000" spc="145" dirty="0">
                <a:solidFill>
                  <a:srgbClr val="2B2A29"/>
                </a:solidFill>
                <a:latin typeface="+mj-lt"/>
                <a:cs typeface="Verdana"/>
              </a:rPr>
              <a:t>match</a:t>
            </a:r>
            <a:r>
              <a:rPr lang="en-US" sz="3000" spc="-130" dirty="0">
                <a:solidFill>
                  <a:srgbClr val="2B2A29"/>
                </a:solidFill>
                <a:latin typeface="+mj-lt"/>
                <a:cs typeface="Verdana"/>
              </a:rPr>
              <a:t> </a:t>
            </a:r>
            <a:r>
              <a:rPr lang="en-US" sz="3000" spc="-10" dirty="0">
                <a:solidFill>
                  <a:srgbClr val="2B2A29"/>
                </a:solidFill>
                <a:latin typeface="+mj-lt"/>
                <a:cs typeface="Verdana"/>
              </a:rPr>
              <a:t>corporations.</a:t>
            </a:r>
            <a:endParaRPr lang="en-US" sz="3000" dirty="0">
              <a:latin typeface="+mj-lt"/>
              <a:cs typeface="Verdana"/>
            </a:endParaRPr>
          </a:p>
          <a:p>
            <a:pPr marL="469900" marR="5080" indent="-457200" algn="l">
              <a:lnSpc>
                <a:spcPct val="135000"/>
              </a:lnSpc>
              <a:spcBef>
                <a:spcPts val="90"/>
              </a:spcBef>
              <a:buFont typeface="Arial" panose="020B0604020202020204" pitchFamily="34" charset="0"/>
              <a:buChar char="•"/>
            </a:pPr>
            <a:endParaRPr lang="en-US" sz="3050" dirty="0">
              <a:latin typeface="Verdana"/>
              <a:cs typeface="Verdana"/>
            </a:endParaRPr>
          </a:p>
        </p:txBody>
      </p:sp>
      <p:sp>
        <p:nvSpPr>
          <p:cNvPr id="5" name="object 22">
            <a:extLst>
              <a:ext uri="{FF2B5EF4-FFF2-40B4-BE49-F238E27FC236}">
                <a16:creationId xmlns:a16="http://schemas.microsoft.com/office/drawing/2014/main" id="{82701DFF-FB8F-7EC6-4E24-C796BC7DB9F8}"/>
              </a:ext>
            </a:extLst>
          </p:cNvPr>
          <p:cNvSpPr txBox="1"/>
          <p:nvPr/>
        </p:nvSpPr>
        <p:spPr>
          <a:xfrm>
            <a:off x="8180590" y="1720945"/>
            <a:ext cx="1927225" cy="452120"/>
          </a:xfrm>
          <a:prstGeom prst="rect">
            <a:avLst/>
          </a:prstGeom>
        </p:spPr>
        <p:txBody>
          <a:bodyPr vert="horz" wrap="square" lIns="0" tIns="12700" rIns="0" bIns="0" rtlCol="0">
            <a:spAutoFit/>
          </a:bodyPr>
          <a:lstStyle/>
          <a:p>
            <a:pPr marL="12700">
              <a:lnSpc>
                <a:spcPct val="100000"/>
              </a:lnSpc>
              <a:spcBef>
                <a:spcPts val="100"/>
              </a:spcBef>
            </a:pPr>
            <a:r>
              <a:rPr sz="2800" spc="80" dirty="0">
                <a:latin typeface="Verdana"/>
                <a:cs typeface="Verdana"/>
              </a:rPr>
              <a:t>Loopholes</a:t>
            </a:r>
            <a:endParaRPr sz="2800">
              <a:latin typeface="Verdana"/>
              <a:cs typeface="Verdana"/>
            </a:endParaRPr>
          </a:p>
        </p:txBody>
      </p:sp>
      <p:sp>
        <p:nvSpPr>
          <p:cNvPr id="9" name="TextBox 8">
            <a:extLst>
              <a:ext uri="{FF2B5EF4-FFF2-40B4-BE49-F238E27FC236}">
                <a16:creationId xmlns:a16="http://schemas.microsoft.com/office/drawing/2014/main" id="{B185D6A3-DBAA-9829-50FA-0FE4D2D31D45}"/>
              </a:ext>
            </a:extLst>
          </p:cNvPr>
          <p:cNvSpPr txBox="1"/>
          <p:nvPr/>
        </p:nvSpPr>
        <p:spPr>
          <a:xfrm>
            <a:off x="834390" y="6862556"/>
            <a:ext cx="4876800" cy="2031325"/>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Mazur, J., Serafin, M. (2022). Stalling the state: how digital platforms contribute to and profit from delays in the enforcement and adoption of regulations. </a:t>
            </a:r>
            <a:r>
              <a:rPr lang="en-US" sz="1800" b="0" i="1" u="none" strike="noStrike" dirty="0">
                <a:solidFill>
                  <a:srgbClr val="000000"/>
                </a:solidFill>
                <a:effectLst/>
                <a:latin typeface="Arial" panose="020B0604020202020204" pitchFamily="34" charset="0"/>
              </a:rPr>
              <a:t>International Political Science Review 56(1) </a:t>
            </a:r>
            <a:r>
              <a:rPr lang="en-US" sz="1800" b="0" i="0" u="none" strike="noStrike" dirty="0">
                <a:solidFill>
                  <a:srgbClr val="000000"/>
                </a:solidFill>
                <a:effectLst/>
                <a:latin typeface="Arial" panose="020B0604020202020204" pitchFamily="34" charset="0"/>
              </a:rPr>
              <a:t>103-130</a:t>
            </a:r>
            <a:endParaRPr lang="en-US" b="0" dirty="0">
              <a:effectLst/>
            </a:endParaRPr>
          </a:p>
          <a:p>
            <a:br>
              <a:rPr lang="en-US" dirty="0"/>
            </a:br>
            <a:endParaRPr lang="en-US" dirty="0"/>
          </a:p>
        </p:txBody>
      </p:sp>
      <p:sp>
        <p:nvSpPr>
          <p:cNvPr id="10" name="TextBox 9">
            <a:extLst>
              <a:ext uri="{FF2B5EF4-FFF2-40B4-BE49-F238E27FC236}">
                <a16:creationId xmlns:a16="http://schemas.microsoft.com/office/drawing/2014/main" id="{3A9039EF-FD49-9C43-69B9-46B7EBB5208E}"/>
              </a:ext>
            </a:extLst>
          </p:cNvPr>
          <p:cNvSpPr txBox="1"/>
          <p:nvPr/>
        </p:nvSpPr>
        <p:spPr>
          <a:xfrm>
            <a:off x="718938" y="2521078"/>
            <a:ext cx="5261610" cy="4154984"/>
          </a:xfrm>
          <a:prstGeom prst="rect">
            <a:avLst/>
          </a:prstGeom>
          <a:noFill/>
        </p:spPr>
        <p:txBody>
          <a:bodyPr wrap="square" rtlCol="0">
            <a:spAutoFit/>
          </a:bodyPr>
          <a:lstStyle/>
          <a:p>
            <a:r>
              <a:rPr lang="en-US" sz="2400" b="0" i="0" dirty="0">
                <a:solidFill>
                  <a:srgbClr val="333333"/>
                </a:solidFill>
                <a:effectLst/>
                <a:latin typeface="Open Sans" panose="020B0606030504020204" pitchFamily="34" charset="0"/>
              </a:rPr>
              <a:t>“The strategies described in this article, with the possible exception of reinventing classifications, have been used by other corporations long before the emergence of the digital economy. They have been part of the toolbox of lawyers and lobbyists and an element of business power. Stalling strategies, however, are especially significant in the digital economy.”</a:t>
            </a:r>
            <a:endParaRPr lang="en-US" sz="2400" dirty="0"/>
          </a:p>
        </p:txBody>
      </p:sp>
      <p:pic>
        <p:nvPicPr>
          <p:cNvPr id="12" name="Picture 11" descr="A person smiling at the camera&#10;&#10;Description automatically generated">
            <a:extLst>
              <a:ext uri="{FF2B5EF4-FFF2-40B4-BE49-F238E27FC236}">
                <a16:creationId xmlns:a16="http://schemas.microsoft.com/office/drawing/2014/main" id="{0D8ABBA4-FDF3-EFBF-4985-F77498A79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3135" y="1242813"/>
            <a:ext cx="3355757" cy="3355757"/>
          </a:xfrm>
          <a:prstGeom prst="rect">
            <a:avLst/>
          </a:prstGeom>
        </p:spPr>
      </p:pic>
      <p:pic>
        <p:nvPicPr>
          <p:cNvPr id="14" name="Picture 13" descr="A person wearing glasses and a collared shirt&#10;&#10;Description automatically generated">
            <a:extLst>
              <a:ext uri="{FF2B5EF4-FFF2-40B4-BE49-F238E27FC236}">
                <a16:creationId xmlns:a16="http://schemas.microsoft.com/office/drawing/2014/main" id="{5CC9497D-7892-F5B8-6E45-4E5D293B9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3136" y="5369142"/>
            <a:ext cx="3355757" cy="3355757"/>
          </a:xfrm>
          <a:prstGeom prst="rect">
            <a:avLst/>
          </a:prstGeom>
        </p:spPr>
      </p:pic>
      <p:sp>
        <p:nvSpPr>
          <p:cNvPr id="11" name="object 13">
            <a:extLst>
              <a:ext uri="{FF2B5EF4-FFF2-40B4-BE49-F238E27FC236}">
                <a16:creationId xmlns:a16="http://schemas.microsoft.com/office/drawing/2014/main" id="{CF377A89-D7CB-C165-271D-ADA18336DE8D}"/>
              </a:ext>
            </a:extLst>
          </p:cNvPr>
          <p:cNvSpPr txBox="1"/>
          <p:nvPr/>
        </p:nvSpPr>
        <p:spPr>
          <a:xfrm>
            <a:off x="17344637" y="9207501"/>
            <a:ext cx="786189" cy="474489"/>
          </a:xfrm>
          <a:prstGeom prst="rect">
            <a:avLst/>
          </a:prstGeom>
        </p:spPr>
        <p:txBody>
          <a:bodyPr vert="horz" wrap="square" lIns="0" tIns="12700" rIns="0" bIns="0" rtlCol="0" anchor="t">
            <a:spAutoFit/>
          </a:bodyPr>
          <a:lstStyle/>
          <a:p>
            <a:pPr marL="12700">
              <a:lnSpc>
                <a:spcPct val="100000"/>
              </a:lnSpc>
              <a:spcBef>
                <a:spcPts val="100"/>
              </a:spcBef>
            </a:pPr>
            <a:r>
              <a:rPr lang="en-US" sz="3000" spc="5" dirty="0">
                <a:solidFill>
                  <a:srgbClr val="2D4162"/>
                </a:solidFill>
                <a:latin typeface="Verdana"/>
                <a:cs typeface="Verdana"/>
              </a:rPr>
              <a:t>10</a:t>
            </a:r>
            <a:endParaRPr sz="3000" spc="5" dirty="0">
              <a:solidFill>
                <a:srgbClr val="2D4162"/>
              </a:solidFill>
              <a:latin typeface="Verdana"/>
              <a:cs typeface="Verdana"/>
            </a:endParaRPr>
          </a:p>
        </p:txBody>
      </p:sp>
      <p:sp>
        <p:nvSpPr>
          <p:cNvPr id="13" name="object 14">
            <a:extLst>
              <a:ext uri="{FF2B5EF4-FFF2-40B4-BE49-F238E27FC236}">
                <a16:creationId xmlns:a16="http://schemas.microsoft.com/office/drawing/2014/main" id="{2BCF3FAD-CE47-3E2E-15AF-4E5ED84A5027}"/>
              </a:ext>
            </a:extLst>
          </p:cNvPr>
          <p:cNvSpPr txBox="1"/>
          <p:nvPr/>
        </p:nvSpPr>
        <p:spPr>
          <a:xfrm>
            <a:off x="529614" y="977901"/>
            <a:ext cx="4043572" cy="566822"/>
          </a:xfrm>
          <a:prstGeom prst="rect">
            <a:avLst/>
          </a:prstGeom>
        </p:spPr>
        <p:txBody>
          <a:bodyPr vert="horz" wrap="square" lIns="0" tIns="12700" rIns="0" bIns="0" rtlCol="0" anchor="t">
            <a:spAutoFit/>
          </a:bodyPr>
          <a:lstStyle/>
          <a:p>
            <a:pPr marL="12700">
              <a:lnSpc>
                <a:spcPct val="100000"/>
              </a:lnSpc>
              <a:spcBef>
                <a:spcPts val="100"/>
              </a:spcBef>
              <a:tabLst>
                <a:tab pos="862965" algn="l"/>
              </a:tabLst>
            </a:pPr>
            <a:r>
              <a:rPr lang="en-US" sz="3600" spc="-375" dirty="0">
                <a:solidFill>
                  <a:srgbClr val="333333"/>
                </a:solidFill>
                <a:latin typeface="Verdana"/>
                <a:ea typeface="Verdana"/>
                <a:cs typeface="Verdana"/>
              </a:rPr>
              <a:t>I</a:t>
            </a:r>
            <a:r>
              <a:rPr lang="en-US" sz="3600" spc="-375" dirty="0">
                <a:solidFill>
                  <a:srgbClr val="333333"/>
                </a:solidFill>
                <a:latin typeface="Verdana"/>
                <a:ea typeface="Verdana"/>
                <a:cs typeface="Calibri"/>
              </a:rPr>
              <a:t>V </a:t>
            </a:r>
            <a:r>
              <a:rPr sz="3600" dirty="0">
                <a:solidFill>
                  <a:srgbClr val="333333"/>
                </a:solidFill>
                <a:latin typeface="Verdana"/>
                <a:cs typeface="Verdana"/>
              </a:rPr>
              <a:t>	</a:t>
            </a:r>
            <a:r>
              <a:rPr sz="3600" spc="65" dirty="0">
                <a:solidFill>
                  <a:srgbClr val="333333"/>
                </a:solidFill>
                <a:latin typeface="Verdana"/>
                <a:cs typeface="Verdana"/>
              </a:rPr>
              <a:t>Findings</a:t>
            </a:r>
            <a:endParaRPr sz="3600">
              <a:latin typeface="Verdana"/>
              <a:cs typeface="Verdana"/>
            </a:endParaRPr>
          </a:p>
        </p:txBody>
      </p:sp>
    </p:spTree>
    <p:extLst>
      <p:ext uri="{BB962C8B-B14F-4D97-AF65-F5344CB8AC3E}">
        <p14:creationId xmlns:p14="http://schemas.microsoft.com/office/powerpoint/2010/main" val="262727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6">
            <a:extLst>
              <a:ext uri="{FF2B5EF4-FFF2-40B4-BE49-F238E27FC236}">
                <a16:creationId xmlns:a16="http://schemas.microsoft.com/office/drawing/2014/main" id="{9C1FC1D6-C669-C039-A340-58BA1BE771C3}"/>
              </a:ext>
            </a:extLst>
          </p:cNvPr>
          <p:cNvSpPr/>
          <p:nvPr/>
        </p:nvSpPr>
        <p:spPr>
          <a:xfrm>
            <a:off x="11986984" y="2521078"/>
            <a:ext cx="5800208" cy="5672455"/>
          </a:xfrm>
          <a:custGeom>
            <a:avLst/>
            <a:gdLst/>
            <a:ahLst/>
            <a:cxnLst/>
            <a:rect l="l" t="t" r="r" b="b"/>
            <a:pathLst>
              <a:path w="5639434" h="5672455">
                <a:moveTo>
                  <a:pt x="4686606" y="5671920"/>
                </a:moveTo>
                <a:lnTo>
                  <a:pt x="952499" y="5671920"/>
                </a:lnTo>
                <a:lnTo>
                  <a:pt x="904960" y="5670754"/>
                </a:lnTo>
                <a:lnTo>
                  <a:pt x="858024" y="5667293"/>
                </a:lnTo>
                <a:lnTo>
                  <a:pt x="811746" y="5661592"/>
                </a:lnTo>
                <a:lnTo>
                  <a:pt x="766180" y="5653705"/>
                </a:lnTo>
                <a:lnTo>
                  <a:pt x="721382" y="5643687"/>
                </a:lnTo>
                <a:lnTo>
                  <a:pt x="677405" y="5631592"/>
                </a:lnTo>
                <a:lnTo>
                  <a:pt x="634304" y="5617474"/>
                </a:lnTo>
                <a:lnTo>
                  <a:pt x="592134" y="5601390"/>
                </a:lnTo>
                <a:lnTo>
                  <a:pt x="550950" y="5583392"/>
                </a:lnTo>
                <a:lnTo>
                  <a:pt x="510805" y="5563535"/>
                </a:lnTo>
                <a:lnTo>
                  <a:pt x="471755" y="5541875"/>
                </a:lnTo>
                <a:lnTo>
                  <a:pt x="433853" y="5518466"/>
                </a:lnTo>
                <a:lnTo>
                  <a:pt x="397156" y="5493362"/>
                </a:lnTo>
                <a:lnTo>
                  <a:pt x="361716" y="5466617"/>
                </a:lnTo>
                <a:lnTo>
                  <a:pt x="327590" y="5438287"/>
                </a:lnTo>
                <a:lnTo>
                  <a:pt x="294830" y="5408426"/>
                </a:lnTo>
                <a:lnTo>
                  <a:pt x="263493" y="5377089"/>
                </a:lnTo>
                <a:lnTo>
                  <a:pt x="233632" y="5344329"/>
                </a:lnTo>
                <a:lnTo>
                  <a:pt x="205302" y="5310203"/>
                </a:lnTo>
                <a:lnTo>
                  <a:pt x="178557" y="5274763"/>
                </a:lnTo>
                <a:lnTo>
                  <a:pt x="153453" y="5238066"/>
                </a:lnTo>
                <a:lnTo>
                  <a:pt x="130044" y="5200164"/>
                </a:lnTo>
                <a:lnTo>
                  <a:pt x="108384" y="5161114"/>
                </a:lnTo>
                <a:lnTo>
                  <a:pt x="88527" y="5120969"/>
                </a:lnTo>
                <a:lnTo>
                  <a:pt x="70529" y="5079785"/>
                </a:lnTo>
                <a:lnTo>
                  <a:pt x="54445" y="5037615"/>
                </a:lnTo>
                <a:lnTo>
                  <a:pt x="40327" y="4994514"/>
                </a:lnTo>
                <a:lnTo>
                  <a:pt x="28232" y="4950537"/>
                </a:lnTo>
                <a:lnTo>
                  <a:pt x="18214" y="4905739"/>
                </a:lnTo>
                <a:lnTo>
                  <a:pt x="10327" y="4860173"/>
                </a:lnTo>
                <a:lnTo>
                  <a:pt x="4626" y="4813895"/>
                </a:lnTo>
                <a:lnTo>
                  <a:pt x="1165" y="4766959"/>
                </a:lnTo>
                <a:lnTo>
                  <a:pt x="0" y="4719420"/>
                </a:lnTo>
                <a:lnTo>
                  <a:pt x="0" y="952499"/>
                </a:lnTo>
                <a:lnTo>
                  <a:pt x="1165" y="904960"/>
                </a:lnTo>
                <a:lnTo>
                  <a:pt x="4626" y="858024"/>
                </a:lnTo>
                <a:lnTo>
                  <a:pt x="10327" y="811746"/>
                </a:lnTo>
                <a:lnTo>
                  <a:pt x="18214" y="766180"/>
                </a:lnTo>
                <a:lnTo>
                  <a:pt x="28232" y="721382"/>
                </a:lnTo>
                <a:lnTo>
                  <a:pt x="40327" y="677405"/>
                </a:lnTo>
                <a:lnTo>
                  <a:pt x="54445" y="634304"/>
                </a:lnTo>
                <a:lnTo>
                  <a:pt x="70529" y="592134"/>
                </a:lnTo>
                <a:lnTo>
                  <a:pt x="88527" y="550949"/>
                </a:lnTo>
                <a:lnTo>
                  <a:pt x="108384" y="510805"/>
                </a:lnTo>
                <a:lnTo>
                  <a:pt x="130044" y="471754"/>
                </a:lnTo>
                <a:lnTo>
                  <a:pt x="153453" y="433853"/>
                </a:lnTo>
                <a:lnTo>
                  <a:pt x="178557" y="397156"/>
                </a:lnTo>
                <a:lnTo>
                  <a:pt x="205302" y="361716"/>
                </a:lnTo>
                <a:lnTo>
                  <a:pt x="233632" y="327589"/>
                </a:lnTo>
                <a:lnTo>
                  <a:pt x="263493" y="294830"/>
                </a:lnTo>
                <a:lnTo>
                  <a:pt x="294830" y="263493"/>
                </a:lnTo>
                <a:lnTo>
                  <a:pt x="327590" y="233632"/>
                </a:lnTo>
                <a:lnTo>
                  <a:pt x="361716" y="205302"/>
                </a:lnTo>
                <a:lnTo>
                  <a:pt x="397156" y="178557"/>
                </a:lnTo>
                <a:lnTo>
                  <a:pt x="433853" y="153453"/>
                </a:lnTo>
                <a:lnTo>
                  <a:pt x="471755" y="130044"/>
                </a:lnTo>
                <a:lnTo>
                  <a:pt x="510805" y="108383"/>
                </a:lnTo>
                <a:lnTo>
                  <a:pt x="550950" y="88527"/>
                </a:lnTo>
                <a:lnTo>
                  <a:pt x="592134" y="70529"/>
                </a:lnTo>
                <a:lnTo>
                  <a:pt x="634304" y="54445"/>
                </a:lnTo>
                <a:lnTo>
                  <a:pt x="677405" y="40327"/>
                </a:lnTo>
                <a:lnTo>
                  <a:pt x="721382" y="28232"/>
                </a:lnTo>
                <a:lnTo>
                  <a:pt x="766180" y="18214"/>
                </a:lnTo>
                <a:lnTo>
                  <a:pt x="811746" y="10327"/>
                </a:lnTo>
                <a:lnTo>
                  <a:pt x="858024" y="4626"/>
                </a:lnTo>
                <a:lnTo>
                  <a:pt x="904960" y="1165"/>
                </a:lnTo>
                <a:lnTo>
                  <a:pt x="952497" y="0"/>
                </a:lnTo>
                <a:lnTo>
                  <a:pt x="4686608" y="0"/>
                </a:lnTo>
                <a:lnTo>
                  <a:pt x="4734145" y="1165"/>
                </a:lnTo>
                <a:lnTo>
                  <a:pt x="4781081" y="4626"/>
                </a:lnTo>
                <a:lnTo>
                  <a:pt x="4827359" y="10327"/>
                </a:lnTo>
                <a:lnTo>
                  <a:pt x="4872925" y="18214"/>
                </a:lnTo>
                <a:lnTo>
                  <a:pt x="4917724" y="28232"/>
                </a:lnTo>
                <a:lnTo>
                  <a:pt x="4961700" y="40327"/>
                </a:lnTo>
                <a:lnTo>
                  <a:pt x="5004801" y="54445"/>
                </a:lnTo>
                <a:lnTo>
                  <a:pt x="5046971" y="70529"/>
                </a:lnTo>
                <a:lnTo>
                  <a:pt x="5088156" y="88527"/>
                </a:lnTo>
                <a:lnTo>
                  <a:pt x="5128301" y="108383"/>
                </a:lnTo>
                <a:lnTo>
                  <a:pt x="5167351" y="130044"/>
                </a:lnTo>
                <a:lnTo>
                  <a:pt x="5205252" y="153453"/>
                </a:lnTo>
                <a:lnTo>
                  <a:pt x="5241950" y="178557"/>
                </a:lnTo>
                <a:lnTo>
                  <a:pt x="5277389" y="205302"/>
                </a:lnTo>
                <a:lnTo>
                  <a:pt x="5311516" y="233632"/>
                </a:lnTo>
                <a:lnTo>
                  <a:pt x="5344275" y="263493"/>
                </a:lnTo>
                <a:lnTo>
                  <a:pt x="5375613" y="294830"/>
                </a:lnTo>
                <a:lnTo>
                  <a:pt x="5405474" y="327589"/>
                </a:lnTo>
                <a:lnTo>
                  <a:pt x="5433804" y="361716"/>
                </a:lnTo>
                <a:lnTo>
                  <a:pt x="5460548" y="397156"/>
                </a:lnTo>
                <a:lnTo>
                  <a:pt x="5485652" y="433853"/>
                </a:lnTo>
                <a:lnTo>
                  <a:pt x="5509062" y="471754"/>
                </a:lnTo>
                <a:lnTo>
                  <a:pt x="5530722" y="510805"/>
                </a:lnTo>
                <a:lnTo>
                  <a:pt x="5550578" y="550949"/>
                </a:lnTo>
                <a:lnTo>
                  <a:pt x="5568576" y="592134"/>
                </a:lnTo>
                <a:lnTo>
                  <a:pt x="5584661" y="634304"/>
                </a:lnTo>
                <a:lnTo>
                  <a:pt x="5598778" y="677405"/>
                </a:lnTo>
                <a:lnTo>
                  <a:pt x="5610873" y="721382"/>
                </a:lnTo>
                <a:lnTo>
                  <a:pt x="5620891" y="766180"/>
                </a:lnTo>
                <a:lnTo>
                  <a:pt x="5628778" y="811746"/>
                </a:lnTo>
                <a:lnTo>
                  <a:pt x="5634480" y="858024"/>
                </a:lnTo>
                <a:lnTo>
                  <a:pt x="5637940" y="904960"/>
                </a:lnTo>
                <a:lnTo>
                  <a:pt x="5639106" y="952499"/>
                </a:lnTo>
                <a:lnTo>
                  <a:pt x="5639106" y="4719420"/>
                </a:lnTo>
                <a:lnTo>
                  <a:pt x="5637940" y="4766959"/>
                </a:lnTo>
                <a:lnTo>
                  <a:pt x="5634480" y="4813895"/>
                </a:lnTo>
                <a:lnTo>
                  <a:pt x="5628778" y="4860173"/>
                </a:lnTo>
                <a:lnTo>
                  <a:pt x="5620891" y="4905739"/>
                </a:lnTo>
                <a:lnTo>
                  <a:pt x="5610873" y="4950537"/>
                </a:lnTo>
                <a:lnTo>
                  <a:pt x="5598778" y="4994514"/>
                </a:lnTo>
                <a:lnTo>
                  <a:pt x="5584661" y="5037615"/>
                </a:lnTo>
                <a:lnTo>
                  <a:pt x="5568576" y="5079785"/>
                </a:lnTo>
                <a:lnTo>
                  <a:pt x="5550578" y="5120969"/>
                </a:lnTo>
                <a:lnTo>
                  <a:pt x="5530722" y="5161114"/>
                </a:lnTo>
                <a:lnTo>
                  <a:pt x="5509062" y="5200164"/>
                </a:lnTo>
                <a:lnTo>
                  <a:pt x="5485652" y="5238066"/>
                </a:lnTo>
                <a:lnTo>
                  <a:pt x="5460548" y="5274763"/>
                </a:lnTo>
                <a:lnTo>
                  <a:pt x="5433804" y="5310203"/>
                </a:lnTo>
                <a:lnTo>
                  <a:pt x="5405474" y="5344329"/>
                </a:lnTo>
                <a:lnTo>
                  <a:pt x="5375613" y="5377089"/>
                </a:lnTo>
                <a:lnTo>
                  <a:pt x="5344275" y="5408426"/>
                </a:lnTo>
                <a:lnTo>
                  <a:pt x="5311516" y="5438287"/>
                </a:lnTo>
                <a:lnTo>
                  <a:pt x="5277389" y="5466617"/>
                </a:lnTo>
                <a:lnTo>
                  <a:pt x="5241950" y="5493362"/>
                </a:lnTo>
                <a:lnTo>
                  <a:pt x="5205252" y="5518466"/>
                </a:lnTo>
                <a:lnTo>
                  <a:pt x="5167351" y="5541875"/>
                </a:lnTo>
                <a:lnTo>
                  <a:pt x="5128301" y="5563535"/>
                </a:lnTo>
                <a:lnTo>
                  <a:pt x="5088156" y="5583392"/>
                </a:lnTo>
                <a:lnTo>
                  <a:pt x="5046971" y="5601390"/>
                </a:lnTo>
                <a:lnTo>
                  <a:pt x="5004801" y="5617474"/>
                </a:lnTo>
                <a:lnTo>
                  <a:pt x="4961700" y="5631592"/>
                </a:lnTo>
                <a:lnTo>
                  <a:pt x="4917724" y="5643687"/>
                </a:lnTo>
                <a:lnTo>
                  <a:pt x="4872925" y="5653705"/>
                </a:lnTo>
                <a:lnTo>
                  <a:pt x="4827359" y="5661592"/>
                </a:lnTo>
                <a:lnTo>
                  <a:pt x="4781081" y="5667293"/>
                </a:lnTo>
                <a:lnTo>
                  <a:pt x="4734145" y="5670754"/>
                </a:lnTo>
                <a:lnTo>
                  <a:pt x="4686606" y="5671920"/>
                </a:lnTo>
                <a:close/>
              </a:path>
            </a:pathLst>
          </a:custGeom>
          <a:solidFill>
            <a:srgbClr val="FFD091"/>
          </a:solidFill>
        </p:spPr>
        <p:txBody>
          <a:bodyPr wrap="square" lIns="0" tIns="0" rIns="0" bIns="0" rtlCol="0"/>
          <a:lstStyle/>
          <a:p>
            <a:endParaRPr/>
          </a:p>
        </p:txBody>
      </p:sp>
      <p:sp>
        <p:nvSpPr>
          <p:cNvPr id="5" name="object 18">
            <a:extLst>
              <a:ext uri="{FF2B5EF4-FFF2-40B4-BE49-F238E27FC236}">
                <a16:creationId xmlns:a16="http://schemas.microsoft.com/office/drawing/2014/main" id="{6F3A4E18-9A50-9DC7-4140-80310557CBCA}"/>
              </a:ext>
            </a:extLst>
          </p:cNvPr>
          <p:cNvSpPr txBox="1"/>
          <p:nvPr/>
        </p:nvSpPr>
        <p:spPr>
          <a:xfrm>
            <a:off x="12344400" y="2870904"/>
            <a:ext cx="4900385" cy="5043092"/>
          </a:xfrm>
          <a:prstGeom prst="rect">
            <a:avLst/>
          </a:prstGeom>
        </p:spPr>
        <p:txBody>
          <a:bodyPr vert="horz" wrap="square" lIns="0" tIns="12700" rIns="0" bIns="0" rtlCol="0">
            <a:spAutoFit/>
          </a:bodyPr>
          <a:lstStyle/>
          <a:p>
            <a:pPr marL="469900" marR="5080" indent="-457200">
              <a:lnSpc>
                <a:spcPct val="133300"/>
              </a:lnSpc>
              <a:spcBef>
                <a:spcPts val="100"/>
              </a:spcBef>
              <a:buFont typeface="Arial" panose="020B0604020202020204" pitchFamily="34" charset="0"/>
              <a:buChar char="•"/>
            </a:pPr>
            <a:r>
              <a:rPr sz="3000" spc="-20" dirty="0">
                <a:solidFill>
                  <a:srgbClr val="2B2A29"/>
                </a:solidFill>
                <a:latin typeface="+mj-lt"/>
                <a:ea typeface="Verdana" panose="020B0604030504040204" pitchFamily="34" charset="0"/>
                <a:cs typeface="Verdana"/>
              </a:rPr>
              <a:t>There</a:t>
            </a:r>
            <a:r>
              <a:rPr sz="3000" spc="-130" dirty="0">
                <a:solidFill>
                  <a:srgbClr val="2B2A29"/>
                </a:solidFill>
                <a:latin typeface="+mj-lt"/>
                <a:ea typeface="Verdana" panose="020B0604030504040204" pitchFamily="34" charset="0"/>
                <a:cs typeface="Verdana"/>
              </a:rPr>
              <a:t> </a:t>
            </a:r>
            <a:r>
              <a:rPr sz="3000" dirty="0">
                <a:solidFill>
                  <a:srgbClr val="2B2A29"/>
                </a:solidFill>
                <a:latin typeface="+mj-lt"/>
                <a:ea typeface="Verdana" panose="020B0604030504040204" pitchFamily="34" charset="0"/>
                <a:cs typeface="Verdana"/>
              </a:rPr>
              <a:t>are</a:t>
            </a:r>
            <a:r>
              <a:rPr sz="3000" spc="-130" dirty="0">
                <a:solidFill>
                  <a:srgbClr val="2B2A29"/>
                </a:solidFill>
                <a:latin typeface="+mj-lt"/>
                <a:ea typeface="Verdana" panose="020B0604030504040204" pitchFamily="34" charset="0"/>
                <a:cs typeface="Verdana"/>
              </a:rPr>
              <a:t> </a:t>
            </a:r>
            <a:r>
              <a:rPr sz="3000" spc="95" dirty="0">
                <a:solidFill>
                  <a:srgbClr val="2B2A29"/>
                </a:solidFill>
                <a:latin typeface="+mj-lt"/>
                <a:ea typeface="Verdana" panose="020B0604030504040204" pitchFamily="34" charset="0"/>
                <a:cs typeface="Verdana"/>
              </a:rPr>
              <a:t>many</a:t>
            </a:r>
            <a:r>
              <a:rPr sz="3000" spc="-125" dirty="0">
                <a:solidFill>
                  <a:srgbClr val="2B2A29"/>
                </a:solidFill>
                <a:latin typeface="+mj-lt"/>
                <a:ea typeface="Verdana" panose="020B0604030504040204" pitchFamily="34" charset="0"/>
                <a:cs typeface="Verdana"/>
              </a:rPr>
              <a:t> </a:t>
            </a:r>
            <a:r>
              <a:rPr sz="3000" spc="30" dirty="0">
                <a:solidFill>
                  <a:srgbClr val="2B2A29"/>
                </a:solidFill>
                <a:latin typeface="+mj-lt"/>
                <a:ea typeface="Verdana" panose="020B0604030504040204" pitchFamily="34" charset="0"/>
                <a:cs typeface="Verdana"/>
              </a:rPr>
              <a:t>ways </a:t>
            </a:r>
            <a:r>
              <a:rPr sz="3000" spc="45" dirty="0">
                <a:solidFill>
                  <a:srgbClr val="2B2A29"/>
                </a:solidFill>
                <a:latin typeface="+mj-lt"/>
                <a:ea typeface="Verdana" panose="020B0604030504040204" pitchFamily="34" charset="0"/>
                <a:cs typeface="Verdana"/>
              </a:rPr>
              <a:t>corporations</a:t>
            </a:r>
            <a:r>
              <a:rPr sz="3000" spc="-140" dirty="0">
                <a:solidFill>
                  <a:srgbClr val="2B2A29"/>
                </a:solidFill>
                <a:latin typeface="+mj-lt"/>
                <a:ea typeface="Verdana" panose="020B0604030504040204" pitchFamily="34" charset="0"/>
                <a:cs typeface="Verdana"/>
              </a:rPr>
              <a:t> </a:t>
            </a:r>
            <a:r>
              <a:rPr sz="3000" spc="-10" dirty="0">
                <a:solidFill>
                  <a:srgbClr val="2B2A29"/>
                </a:solidFill>
                <a:latin typeface="+mj-lt"/>
                <a:ea typeface="Verdana" panose="020B0604030504040204" pitchFamily="34" charset="0"/>
                <a:cs typeface="Verdana"/>
              </a:rPr>
              <a:t>support </a:t>
            </a:r>
            <a:r>
              <a:rPr sz="3000" spc="60" dirty="0">
                <a:solidFill>
                  <a:srgbClr val="2B2A29"/>
                </a:solidFill>
                <a:latin typeface="+mj-lt"/>
                <a:ea typeface="Verdana" panose="020B0604030504040204" pitchFamily="34" charset="0"/>
                <a:cs typeface="Verdana"/>
              </a:rPr>
              <a:t>policy</a:t>
            </a:r>
            <a:r>
              <a:rPr sz="3000" spc="-185" dirty="0">
                <a:solidFill>
                  <a:srgbClr val="2B2A29"/>
                </a:solidFill>
                <a:latin typeface="+mj-lt"/>
                <a:ea typeface="Verdana" panose="020B0604030504040204" pitchFamily="34" charset="0"/>
                <a:cs typeface="Verdana"/>
              </a:rPr>
              <a:t> </a:t>
            </a:r>
            <a:r>
              <a:rPr sz="3000" spc="-30" dirty="0">
                <a:solidFill>
                  <a:srgbClr val="2B2A29"/>
                </a:solidFill>
                <a:latin typeface="+mj-lt"/>
                <a:ea typeface="Verdana" panose="020B0604030504040204" pitchFamily="34" charset="0"/>
                <a:cs typeface="Verdana"/>
              </a:rPr>
              <a:t>makers,</a:t>
            </a:r>
            <a:r>
              <a:rPr sz="3000" spc="-185" dirty="0">
                <a:solidFill>
                  <a:srgbClr val="2B2A29"/>
                </a:solidFill>
                <a:latin typeface="+mj-lt"/>
                <a:ea typeface="Verdana" panose="020B0604030504040204" pitchFamily="34" charset="0"/>
                <a:cs typeface="Verdana"/>
              </a:rPr>
              <a:t> </a:t>
            </a:r>
            <a:r>
              <a:rPr sz="3000" spc="30" dirty="0">
                <a:solidFill>
                  <a:srgbClr val="2B2A29"/>
                </a:solidFill>
                <a:latin typeface="+mj-lt"/>
                <a:ea typeface="Verdana" panose="020B0604030504040204" pitchFamily="34" charset="0"/>
                <a:cs typeface="Verdana"/>
              </a:rPr>
              <a:t>both </a:t>
            </a:r>
            <a:r>
              <a:rPr sz="3000" spc="70" dirty="0">
                <a:solidFill>
                  <a:srgbClr val="2B2A29"/>
                </a:solidFill>
                <a:latin typeface="+mj-lt"/>
                <a:ea typeface="Verdana" panose="020B0604030504040204" pitchFamily="34" charset="0"/>
                <a:cs typeface="Verdana"/>
              </a:rPr>
              <a:t>legal</a:t>
            </a:r>
            <a:r>
              <a:rPr sz="3000" spc="-150" dirty="0">
                <a:solidFill>
                  <a:srgbClr val="2B2A29"/>
                </a:solidFill>
                <a:latin typeface="+mj-lt"/>
                <a:ea typeface="Verdana" panose="020B0604030504040204" pitchFamily="34" charset="0"/>
                <a:cs typeface="Verdana"/>
              </a:rPr>
              <a:t> </a:t>
            </a:r>
            <a:r>
              <a:rPr sz="3000" spc="130" dirty="0">
                <a:solidFill>
                  <a:srgbClr val="2B2A29"/>
                </a:solidFill>
                <a:latin typeface="+mj-lt"/>
                <a:ea typeface="Verdana" panose="020B0604030504040204" pitchFamily="34" charset="0"/>
                <a:cs typeface="Verdana"/>
              </a:rPr>
              <a:t>and</a:t>
            </a:r>
            <a:r>
              <a:rPr sz="3000" spc="-145" dirty="0">
                <a:solidFill>
                  <a:srgbClr val="2B2A29"/>
                </a:solidFill>
                <a:latin typeface="+mj-lt"/>
                <a:ea typeface="Verdana" panose="020B0604030504040204" pitchFamily="34" charset="0"/>
                <a:cs typeface="Verdana"/>
              </a:rPr>
              <a:t> </a:t>
            </a:r>
            <a:r>
              <a:rPr sz="3000" spc="-20" dirty="0">
                <a:solidFill>
                  <a:srgbClr val="2B2A29"/>
                </a:solidFill>
                <a:latin typeface="+mj-lt"/>
                <a:ea typeface="Verdana" panose="020B0604030504040204" pitchFamily="34" charset="0"/>
                <a:cs typeface="Verdana"/>
              </a:rPr>
              <a:t>not.</a:t>
            </a:r>
            <a:endParaRPr lang="en-US" sz="3000" spc="-20" dirty="0">
              <a:solidFill>
                <a:srgbClr val="2B2A29"/>
              </a:solidFill>
              <a:latin typeface="+mj-lt"/>
              <a:ea typeface="Verdana" panose="020B0604030504040204" pitchFamily="34" charset="0"/>
              <a:cs typeface="Verdana"/>
            </a:endParaRPr>
          </a:p>
          <a:p>
            <a:pPr marL="469900" marR="5080" indent="-457200">
              <a:lnSpc>
                <a:spcPct val="133300"/>
              </a:lnSpc>
              <a:spcBef>
                <a:spcPts val="100"/>
              </a:spcBef>
              <a:buFont typeface="Arial" panose="020B0604020202020204" pitchFamily="34" charset="0"/>
              <a:buChar char="•"/>
            </a:pPr>
            <a:endParaRPr lang="en-US" sz="3000" spc="-20" dirty="0">
              <a:solidFill>
                <a:srgbClr val="2B2A29"/>
              </a:solidFill>
              <a:latin typeface="+mj-lt"/>
              <a:ea typeface="Verdana" panose="020B0604030504040204" pitchFamily="34" charset="0"/>
              <a:cs typeface="Verdana"/>
            </a:endParaRPr>
          </a:p>
          <a:p>
            <a:pPr marL="469900" marR="5080" indent="-457200">
              <a:lnSpc>
                <a:spcPct val="133300"/>
              </a:lnSpc>
              <a:spcBef>
                <a:spcPts val="100"/>
              </a:spcBef>
              <a:buFont typeface="Arial" panose="020B0604020202020204" pitchFamily="34" charset="0"/>
              <a:buChar char="•"/>
            </a:pPr>
            <a:r>
              <a:rPr lang="en-US" sz="3000" spc="50" dirty="0">
                <a:solidFill>
                  <a:srgbClr val="2B2A29"/>
                </a:solidFill>
                <a:latin typeface="+mj-lt"/>
                <a:ea typeface="Verdana" panose="020B0604030504040204" pitchFamily="34" charset="0"/>
                <a:cs typeface="Verdana"/>
              </a:rPr>
              <a:t>Corporate</a:t>
            </a:r>
            <a:r>
              <a:rPr lang="en-US" sz="3000" dirty="0">
                <a:solidFill>
                  <a:srgbClr val="2B2A29"/>
                </a:solidFill>
                <a:latin typeface="+mj-lt"/>
                <a:ea typeface="Verdana" panose="020B0604030504040204" pitchFamily="34" charset="0"/>
                <a:cs typeface="Verdana"/>
              </a:rPr>
              <a:t> influence </a:t>
            </a:r>
            <a:r>
              <a:rPr lang="en-US" sz="3000" spc="130" dirty="0">
                <a:solidFill>
                  <a:srgbClr val="2B2A29"/>
                </a:solidFill>
                <a:latin typeface="+mj-lt"/>
                <a:ea typeface="Verdana" panose="020B0604030504040204" pitchFamily="34" charset="0"/>
                <a:cs typeface="Verdana"/>
              </a:rPr>
              <a:t>can </a:t>
            </a:r>
            <a:r>
              <a:rPr lang="en-US" sz="3000" spc="45" dirty="0">
                <a:solidFill>
                  <a:srgbClr val="2B2A29"/>
                </a:solidFill>
                <a:latin typeface="+mj-lt"/>
                <a:ea typeface="Verdana" panose="020B0604030504040204" pitchFamily="34" charset="0"/>
                <a:cs typeface="Verdana"/>
              </a:rPr>
              <a:t>drastically</a:t>
            </a:r>
            <a:r>
              <a:rPr lang="en-US" sz="3000" spc="-150" dirty="0">
                <a:solidFill>
                  <a:srgbClr val="2B2A29"/>
                </a:solidFill>
                <a:latin typeface="+mj-lt"/>
                <a:ea typeface="Verdana" panose="020B0604030504040204" pitchFamily="34" charset="0"/>
                <a:cs typeface="Verdana"/>
              </a:rPr>
              <a:t> </a:t>
            </a:r>
            <a:r>
              <a:rPr lang="en-US" sz="3000" spc="60" dirty="0">
                <a:solidFill>
                  <a:srgbClr val="2B2A29"/>
                </a:solidFill>
                <a:latin typeface="+mj-lt"/>
                <a:ea typeface="Verdana" panose="020B0604030504040204" pitchFamily="34" charset="0"/>
                <a:cs typeface="Verdana"/>
              </a:rPr>
              <a:t>morph</a:t>
            </a:r>
            <a:r>
              <a:rPr lang="en-US" sz="3000" spc="-145" dirty="0">
                <a:solidFill>
                  <a:srgbClr val="2B2A29"/>
                </a:solidFill>
                <a:latin typeface="+mj-lt"/>
                <a:ea typeface="Verdana" panose="020B0604030504040204" pitchFamily="34" charset="0"/>
                <a:cs typeface="Verdana"/>
              </a:rPr>
              <a:t> </a:t>
            </a:r>
            <a:r>
              <a:rPr lang="en-US" sz="3000" spc="-25" dirty="0">
                <a:solidFill>
                  <a:srgbClr val="2B2A29"/>
                </a:solidFill>
                <a:latin typeface="+mj-lt"/>
                <a:ea typeface="Verdana" panose="020B0604030504040204" pitchFamily="34" charset="0"/>
                <a:cs typeface="Verdana"/>
              </a:rPr>
              <a:t>new </a:t>
            </a:r>
            <a:r>
              <a:rPr lang="en-US" sz="3000" spc="-10" dirty="0">
                <a:solidFill>
                  <a:srgbClr val="2B2A29"/>
                </a:solidFill>
                <a:latin typeface="+mj-lt"/>
                <a:ea typeface="Verdana" panose="020B0604030504040204" pitchFamily="34" charset="0"/>
                <a:cs typeface="Verdana"/>
              </a:rPr>
              <a:t>policy.</a:t>
            </a:r>
            <a:endParaRPr lang="en-US" sz="3000" dirty="0">
              <a:latin typeface="+mj-lt"/>
              <a:ea typeface="Verdana" panose="020B0604030504040204" pitchFamily="34" charset="0"/>
              <a:cs typeface="Verdana"/>
            </a:endParaRPr>
          </a:p>
          <a:p>
            <a:pPr marL="469900" marR="5080" indent="-457200">
              <a:lnSpc>
                <a:spcPct val="133300"/>
              </a:lnSpc>
              <a:spcBef>
                <a:spcPts val="100"/>
              </a:spcBef>
              <a:buFont typeface="Arial" panose="020B0604020202020204" pitchFamily="34" charset="0"/>
              <a:buChar char="•"/>
            </a:pPr>
            <a:endParaRPr sz="3000" dirty="0">
              <a:latin typeface="Verdana"/>
              <a:cs typeface="Verdana"/>
            </a:endParaRPr>
          </a:p>
        </p:txBody>
      </p:sp>
      <p:sp>
        <p:nvSpPr>
          <p:cNvPr id="8" name="object 23">
            <a:extLst>
              <a:ext uri="{FF2B5EF4-FFF2-40B4-BE49-F238E27FC236}">
                <a16:creationId xmlns:a16="http://schemas.microsoft.com/office/drawing/2014/main" id="{45509302-2414-E09D-1BE8-44B73888862D}"/>
              </a:ext>
            </a:extLst>
          </p:cNvPr>
          <p:cNvSpPr txBox="1"/>
          <p:nvPr/>
        </p:nvSpPr>
        <p:spPr>
          <a:xfrm>
            <a:off x="13284009" y="1720945"/>
            <a:ext cx="3362325" cy="452120"/>
          </a:xfrm>
          <a:prstGeom prst="rect">
            <a:avLst/>
          </a:prstGeom>
        </p:spPr>
        <p:txBody>
          <a:bodyPr vert="horz" wrap="square" lIns="0" tIns="12700" rIns="0" bIns="0" rtlCol="0">
            <a:spAutoFit/>
          </a:bodyPr>
          <a:lstStyle/>
          <a:p>
            <a:pPr marL="12700">
              <a:lnSpc>
                <a:spcPct val="100000"/>
              </a:lnSpc>
              <a:spcBef>
                <a:spcPts val="100"/>
              </a:spcBef>
            </a:pPr>
            <a:r>
              <a:rPr sz="2800" spc="75" dirty="0">
                <a:latin typeface="Verdana"/>
                <a:cs typeface="Verdana"/>
              </a:rPr>
              <a:t>Influencing</a:t>
            </a:r>
            <a:r>
              <a:rPr sz="2800" spc="30" dirty="0">
                <a:latin typeface="Verdana"/>
                <a:cs typeface="Verdana"/>
              </a:rPr>
              <a:t> </a:t>
            </a:r>
            <a:r>
              <a:rPr sz="2800" spc="90" dirty="0">
                <a:latin typeface="Verdana"/>
                <a:cs typeface="Verdana"/>
              </a:rPr>
              <a:t>Policy</a:t>
            </a:r>
            <a:endParaRPr sz="2800">
              <a:latin typeface="Verdana"/>
              <a:cs typeface="Verdana"/>
            </a:endParaRPr>
          </a:p>
        </p:txBody>
      </p:sp>
      <p:sp>
        <p:nvSpPr>
          <p:cNvPr id="9" name="TextBox 8">
            <a:extLst>
              <a:ext uri="{FF2B5EF4-FFF2-40B4-BE49-F238E27FC236}">
                <a16:creationId xmlns:a16="http://schemas.microsoft.com/office/drawing/2014/main" id="{E01038E2-D931-89D2-FA2B-FB9FE1CBB739}"/>
              </a:ext>
            </a:extLst>
          </p:cNvPr>
          <p:cNvSpPr txBox="1"/>
          <p:nvPr/>
        </p:nvSpPr>
        <p:spPr>
          <a:xfrm>
            <a:off x="1043215" y="6713667"/>
            <a:ext cx="10943769" cy="1200329"/>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“We find a strong connection between corporate PAC contributions and lobbying suggesting that many firms use multiple channels of potential political influence to influence regulatory and policy outcomes.”</a:t>
            </a:r>
          </a:p>
        </p:txBody>
      </p:sp>
      <p:sp>
        <p:nvSpPr>
          <p:cNvPr id="10" name="TextBox 9">
            <a:extLst>
              <a:ext uri="{FF2B5EF4-FFF2-40B4-BE49-F238E27FC236}">
                <a16:creationId xmlns:a16="http://schemas.microsoft.com/office/drawing/2014/main" id="{C51C572C-97C5-192A-0F51-A0AF9A770ED8}"/>
              </a:ext>
            </a:extLst>
          </p:cNvPr>
          <p:cNvSpPr txBox="1"/>
          <p:nvPr/>
        </p:nvSpPr>
        <p:spPr>
          <a:xfrm>
            <a:off x="1961367" y="8374590"/>
            <a:ext cx="8679297" cy="646331"/>
          </a:xfrm>
          <a:prstGeom prst="rect">
            <a:avLst/>
          </a:prstGeom>
          <a:noFill/>
        </p:spPr>
        <p:txBody>
          <a:bodyPr wrap="square" rtlCol="0">
            <a:spAutoFit/>
          </a:bodyPr>
          <a:lstStyle/>
          <a:p>
            <a:r>
              <a:rPr lang="en-US" sz="1800" b="0" i="0" u="none" strike="noStrike" dirty="0">
                <a:solidFill>
                  <a:srgbClr val="000000"/>
                </a:solidFill>
                <a:effectLst/>
                <a:latin typeface="Arial" panose="020B0604020202020204" pitchFamily="34" charset="0"/>
              </a:rPr>
              <a:t>Hill, M. D., Kelly, G. W., Lockhart, G. B., Van Ness, R. A. (2013) </a:t>
            </a:r>
            <a:r>
              <a:rPr lang="en-US" sz="1800" b="0" i="1" u="none" strike="noStrike" dirty="0">
                <a:solidFill>
                  <a:srgbClr val="000000"/>
                </a:solidFill>
                <a:effectLst/>
                <a:latin typeface="Arial" panose="020B0604020202020204" pitchFamily="34" charset="0"/>
              </a:rPr>
              <a:t>Determinants and effects of corporate lobbying. 42(4) </a:t>
            </a:r>
            <a:r>
              <a:rPr lang="en-US" sz="1800" b="0" i="0" u="none" strike="noStrike" dirty="0">
                <a:solidFill>
                  <a:srgbClr val="000000"/>
                </a:solidFill>
                <a:effectLst/>
                <a:latin typeface="Arial" panose="020B0604020202020204" pitchFamily="34" charset="0"/>
              </a:rPr>
              <a:t>931-957</a:t>
            </a:r>
            <a:endParaRPr lang="en-US" dirty="0"/>
          </a:p>
        </p:txBody>
      </p:sp>
      <p:pic>
        <p:nvPicPr>
          <p:cNvPr id="12" name="Picture 11" descr="A person in a suit smiling&#10;&#10;Description automatically generated">
            <a:extLst>
              <a:ext uri="{FF2B5EF4-FFF2-40B4-BE49-F238E27FC236}">
                <a16:creationId xmlns:a16="http://schemas.microsoft.com/office/drawing/2014/main" id="{31F30658-6903-1A44-CFFA-222250479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762" y="780153"/>
            <a:ext cx="5800208" cy="5800208"/>
          </a:xfrm>
          <a:prstGeom prst="rect">
            <a:avLst/>
          </a:prstGeom>
        </p:spPr>
      </p:pic>
      <p:sp>
        <p:nvSpPr>
          <p:cNvPr id="6" name="object 13">
            <a:extLst>
              <a:ext uri="{FF2B5EF4-FFF2-40B4-BE49-F238E27FC236}">
                <a16:creationId xmlns:a16="http://schemas.microsoft.com/office/drawing/2014/main" id="{E06425C8-7E78-5D74-53C9-947B3D6D6321}"/>
              </a:ext>
            </a:extLst>
          </p:cNvPr>
          <p:cNvSpPr txBox="1"/>
          <p:nvPr/>
        </p:nvSpPr>
        <p:spPr>
          <a:xfrm>
            <a:off x="17344637" y="9207501"/>
            <a:ext cx="786189" cy="474489"/>
          </a:xfrm>
          <a:prstGeom prst="rect">
            <a:avLst/>
          </a:prstGeom>
        </p:spPr>
        <p:txBody>
          <a:bodyPr vert="horz" wrap="square" lIns="0" tIns="12700" rIns="0" bIns="0" rtlCol="0" anchor="t">
            <a:spAutoFit/>
          </a:bodyPr>
          <a:lstStyle/>
          <a:p>
            <a:pPr marL="12700">
              <a:lnSpc>
                <a:spcPct val="100000"/>
              </a:lnSpc>
              <a:spcBef>
                <a:spcPts val="100"/>
              </a:spcBef>
            </a:pPr>
            <a:r>
              <a:rPr lang="en-US" sz="3000" spc="5" dirty="0">
                <a:solidFill>
                  <a:srgbClr val="2D4162"/>
                </a:solidFill>
                <a:latin typeface="Verdana"/>
                <a:cs typeface="Verdana"/>
              </a:rPr>
              <a:t>11</a:t>
            </a:r>
            <a:endParaRPr sz="3000" spc="5" dirty="0">
              <a:solidFill>
                <a:srgbClr val="2D4162"/>
              </a:solidFill>
              <a:latin typeface="Verdana"/>
              <a:cs typeface="Verdana"/>
            </a:endParaRPr>
          </a:p>
        </p:txBody>
      </p:sp>
      <p:sp>
        <p:nvSpPr>
          <p:cNvPr id="7" name="object 14">
            <a:extLst>
              <a:ext uri="{FF2B5EF4-FFF2-40B4-BE49-F238E27FC236}">
                <a16:creationId xmlns:a16="http://schemas.microsoft.com/office/drawing/2014/main" id="{2B00FFFD-189B-5CD3-56BB-F5676FEA5AB8}"/>
              </a:ext>
            </a:extLst>
          </p:cNvPr>
          <p:cNvSpPr txBox="1"/>
          <p:nvPr/>
        </p:nvSpPr>
        <p:spPr>
          <a:xfrm>
            <a:off x="529614" y="977901"/>
            <a:ext cx="4043572" cy="566822"/>
          </a:xfrm>
          <a:prstGeom prst="rect">
            <a:avLst/>
          </a:prstGeom>
        </p:spPr>
        <p:txBody>
          <a:bodyPr vert="horz" wrap="square" lIns="0" tIns="12700" rIns="0" bIns="0" rtlCol="0" anchor="t">
            <a:spAutoFit/>
          </a:bodyPr>
          <a:lstStyle/>
          <a:p>
            <a:pPr marL="12700">
              <a:lnSpc>
                <a:spcPct val="100000"/>
              </a:lnSpc>
              <a:spcBef>
                <a:spcPts val="100"/>
              </a:spcBef>
              <a:tabLst>
                <a:tab pos="862965" algn="l"/>
              </a:tabLst>
            </a:pPr>
            <a:r>
              <a:rPr lang="en-US" sz="3600" spc="-375" dirty="0">
                <a:solidFill>
                  <a:srgbClr val="333333"/>
                </a:solidFill>
                <a:latin typeface="Verdana"/>
                <a:ea typeface="Verdana"/>
                <a:cs typeface="Verdana"/>
              </a:rPr>
              <a:t>I</a:t>
            </a:r>
            <a:r>
              <a:rPr lang="en-US" sz="3600" spc="-375" dirty="0">
                <a:solidFill>
                  <a:srgbClr val="333333"/>
                </a:solidFill>
                <a:latin typeface="Verdana"/>
                <a:ea typeface="Verdana"/>
                <a:cs typeface="Calibri"/>
              </a:rPr>
              <a:t>V </a:t>
            </a:r>
            <a:r>
              <a:rPr sz="3600" dirty="0">
                <a:solidFill>
                  <a:srgbClr val="333333"/>
                </a:solidFill>
                <a:latin typeface="Verdana"/>
                <a:cs typeface="Verdana"/>
              </a:rPr>
              <a:t>	</a:t>
            </a:r>
            <a:r>
              <a:rPr sz="3600" spc="65" dirty="0">
                <a:solidFill>
                  <a:srgbClr val="333333"/>
                </a:solidFill>
                <a:latin typeface="Verdana"/>
                <a:cs typeface="Verdana"/>
              </a:rPr>
              <a:t>Findings</a:t>
            </a:r>
            <a:endParaRPr sz="3600">
              <a:latin typeface="Verdana"/>
              <a:cs typeface="Verdana"/>
            </a:endParaRPr>
          </a:p>
        </p:txBody>
      </p:sp>
    </p:spTree>
    <p:extLst>
      <p:ext uri="{BB962C8B-B14F-4D97-AF65-F5344CB8AC3E}">
        <p14:creationId xmlns:p14="http://schemas.microsoft.com/office/powerpoint/2010/main" val="251095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C38FA1A-AEE1-1B5A-10DC-4325DBEE03F3}"/>
              </a:ext>
            </a:extLst>
          </p:cNvPr>
          <p:cNvSpPr/>
          <p:nvPr/>
        </p:nvSpPr>
        <p:spPr>
          <a:xfrm>
            <a:off x="574560" y="2324100"/>
            <a:ext cx="8136625" cy="5776744"/>
          </a:xfrm>
          <a:custGeom>
            <a:avLst/>
            <a:gdLst/>
            <a:ahLst/>
            <a:cxnLst/>
            <a:rect l="l" t="t" r="r" b="b"/>
            <a:pathLst>
              <a:path w="5615305" h="6678930">
                <a:moveTo>
                  <a:pt x="5173891" y="6678513"/>
                </a:moveTo>
                <a:lnTo>
                  <a:pt x="441212" y="6678513"/>
                </a:lnTo>
                <a:lnTo>
                  <a:pt x="437762" y="6678342"/>
                </a:lnTo>
                <a:lnTo>
                  <a:pt x="390562" y="6671299"/>
                </a:lnTo>
                <a:lnTo>
                  <a:pt x="344494" y="6659721"/>
                </a:lnTo>
                <a:lnTo>
                  <a:pt x="299876" y="6643742"/>
                </a:lnTo>
                <a:lnTo>
                  <a:pt x="257028" y="6623492"/>
                </a:lnTo>
                <a:lnTo>
                  <a:pt x="216266" y="6599103"/>
                </a:lnTo>
                <a:lnTo>
                  <a:pt x="177911" y="6570708"/>
                </a:lnTo>
                <a:lnTo>
                  <a:pt x="142280" y="6538439"/>
                </a:lnTo>
                <a:lnTo>
                  <a:pt x="110010" y="6502808"/>
                </a:lnTo>
                <a:lnTo>
                  <a:pt x="81615" y="6464452"/>
                </a:lnTo>
                <a:lnTo>
                  <a:pt x="57227" y="6423691"/>
                </a:lnTo>
                <a:lnTo>
                  <a:pt x="36977" y="6380842"/>
                </a:lnTo>
                <a:lnTo>
                  <a:pt x="20997" y="6336224"/>
                </a:lnTo>
                <a:lnTo>
                  <a:pt x="9420" y="6290156"/>
                </a:lnTo>
                <a:lnTo>
                  <a:pt x="2377" y="6242957"/>
                </a:lnTo>
                <a:lnTo>
                  <a:pt x="0" y="6194944"/>
                </a:lnTo>
                <a:lnTo>
                  <a:pt x="0" y="485774"/>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4" y="0"/>
                </a:lnTo>
                <a:lnTo>
                  <a:pt x="5129328" y="0"/>
                </a:lnTo>
                <a:lnTo>
                  <a:pt x="5177341" y="2377"/>
                </a:lnTo>
                <a:lnTo>
                  <a:pt x="5224541" y="9420"/>
                </a:lnTo>
                <a:lnTo>
                  <a:pt x="5270609" y="20997"/>
                </a:lnTo>
                <a:lnTo>
                  <a:pt x="5315226" y="36977"/>
                </a:lnTo>
                <a:lnTo>
                  <a:pt x="5358075" y="57227"/>
                </a:lnTo>
                <a:lnTo>
                  <a:pt x="5398837" y="81615"/>
                </a:lnTo>
                <a:lnTo>
                  <a:pt x="5437192" y="110010"/>
                </a:lnTo>
                <a:lnTo>
                  <a:pt x="5472823" y="142280"/>
                </a:lnTo>
                <a:lnTo>
                  <a:pt x="5505093" y="177911"/>
                </a:lnTo>
                <a:lnTo>
                  <a:pt x="5533488" y="216266"/>
                </a:lnTo>
                <a:lnTo>
                  <a:pt x="5557876" y="257028"/>
                </a:lnTo>
                <a:lnTo>
                  <a:pt x="5578126" y="299876"/>
                </a:lnTo>
                <a:lnTo>
                  <a:pt x="5594106" y="344494"/>
                </a:lnTo>
                <a:lnTo>
                  <a:pt x="5605683" y="390562"/>
                </a:lnTo>
                <a:lnTo>
                  <a:pt x="5612726" y="437762"/>
                </a:lnTo>
                <a:lnTo>
                  <a:pt x="5615103" y="485774"/>
                </a:lnTo>
                <a:lnTo>
                  <a:pt x="5615103" y="6194944"/>
                </a:lnTo>
                <a:lnTo>
                  <a:pt x="5612726" y="6242957"/>
                </a:lnTo>
                <a:lnTo>
                  <a:pt x="5605683" y="6290156"/>
                </a:lnTo>
                <a:lnTo>
                  <a:pt x="5594106" y="6336224"/>
                </a:lnTo>
                <a:lnTo>
                  <a:pt x="5578126" y="6380842"/>
                </a:lnTo>
                <a:lnTo>
                  <a:pt x="5557876" y="6423691"/>
                </a:lnTo>
                <a:lnTo>
                  <a:pt x="5533488" y="6464452"/>
                </a:lnTo>
                <a:lnTo>
                  <a:pt x="5505093" y="6502808"/>
                </a:lnTo>
                <a:lnTo>
                  <a:pt x="5472823" y="6538439"/>
                </a:lnTo>
                <a:lnTo>
                  <a:pt x="5437192" y="6570708"/>
                </a:lnTo>
                <a:lnTo>
                  <a:pt x="5398837" y="6599103"/>
                </a:lnTo>
                <a:lnTo>
                  <a:pt x="5358075" y="6623492"/>
                </a:lnTo>
                <a:lnTo>
                  <a:pt x="5315226" y="6643742"/>
                </a:lnTo>
                <a:lnTo>
                  <a:pt x="5270609" y="6659721"/>
                </a:lnTo>
                <a:lnTo>
                  <a:pt x="5224541" y="6671299"/>
                </a:lnTo>
                <a:lnTo>
                  <a:pt x="5177341" y="6678342"/>
                </a:lnTo>
                <a:lnTo>
                  <a:pt x="5173891" y="6678513"/>
                </a:lnTo>
                <a:close/>
              </a:path>
            </a:pathLst>
          </a:custGeom>
          <a:solidFill>
            <a:srgbClr val="D4D1DD"/>
          </a:solidFill>
        </p:spPr>
        <p:txBody>
          <a:bodyPr wrap="square" lIns="0" tIns="0" rIns="0" bIns="0" rtlCol="0"/>
          <a:lstStyle/>
          <a:p>
            <a:endParaRPr dirty="0"/>
          </a:p>
        </p:txBody>
      </p:sp>
      <p:sp>
        <p:nvSpPr>
          <p:cNvPr id="5" name="object 9">
            <a:extLst>
              <a:ext uri="{FF2B5EF4-FFF2-40B4-BE49-F238E27FC236}">
                <a16:creationId xmlns:a16="http://schemas.microsoft.com/office/drawing/2014/main" id="{981BCD7E-71BE-6EAD-7810-5B3166BC514B}"/>
              </a:ext>
            </a:extLst>
          </p:cNvPr>
          <p:cNvSpPr txBox="1"/>
          <p:nvPr/>
        </p:nvSpPr>
        <p:spPr>
          <a:xfrm>
            <a:off x="1097667" y="2562344"/>
            <a:ext cx="7090409" cy="5162310"/>
          </a:xfrm>
          <a:prstGeom prst="rect">
            <a:avLst/>
          </a:prstGeom>
          <a:ln>
            <a:solidFill>
              <a:srgbClr val="D4D1DD"/>
            </a:solidFill>
          </a:ln>
        </p:spPr>
        <p:txBody>
          <a:bodyPr vert="horz" wrap="square" lIns="0" tIns="14604" rIns="0" bIns="0" rtlCol="0">
            <a:spAutoFit/>
          </a:bodyPr>
          <a:lstStyle/>
          <a:p>
            <a:pPr marR="243840" algn="ctr">
              <a:lnSpc>
                <a:spcPct val="100000"/>
              </a:lnSpc>
              <a:spcBef>
                <a:spcPts val="114"/>
              </a:spcBef>
            </a:pPr>
            <a:r>
              <a:rPr sz="4450" spc="520" dirty="0">
                <a:solidFill>
                  <a:srgbClr val="333333"/>
                </a:solidFill>
                <a:latin typeface="Calibri"/>
                <a:cs typeface="Calibri"/>
              </a:rPr>
              <a:t>Limitations</a:t>
            </a:r>
            <a:endParaRPr sz="4450" dirty="0">
              <a:latin typeface="Calibri"/>
              <a:cs typeface="Calibri"/>
            </a:endParaRPr>
          </a:p>
          <a:p>
            <a:pPr marL="12700" marR="5080" algn="ctr">
              <a:lnSpc>
                <a:spcPts val="4280"/>
              </a:lnSpc>
              <a:spcBef>
                <a:spcPts val="4740"/>
              </a:spcBef>
              <a:tabLst>
                <a:tab pos="768350" algn="l"/>
                <a:tab pos="1139825" algn="l"/>
                <a:tab pos="1195705" algn="l"/>
                <a:tab pos="1710689" algn="l"/>
                <a:tab pos="2054860" algn="l"/>
                <a:tab pos="2439035" algn="l"/>
                <a:tab pos="2529205" algn="l"/>
                <a:tab pos="2611755" algn="l"/>
                <a:tab pos="3342004" algn="l"/>
                <a:tab pos="3444875" algn="l"/>
                <a:tab pos="3611879" algn="l"/>
                <a:tab pos="4375150" algn="l"/>
                <a:tab pos="4741545" algn="l"/>
                <a:tab pos="4780915" algn="l"/>
                <a:tab pos="5106035" algn="l"/>
                <a:tab pos="5286375" algn="l"/>
                <a:tab pos="5733415" algn="l"/>
              </a:tabLst>
            </a:pPr>
            <a:r>
              <a:rPr sz="3600" spc="390" dirty="0">
                <a:solidFill>
                  <a:srgbClr val="333333"/>
                </a:solidFill>
                <a:latin typeface="+mj-lt"/>
                <a:ea typeface="Verdana" panose="020B0604030504040204" pitchFamily="34" charset="0"/>
                <a:cs typeface="Calibri"/>
              </a:rPr>
              <a:t>This</a:t>
            </a:r>
            <a:r>
              <a:rPr sz="3600" dirty="0">
                <a:solidFill>
                  <a:srgbClr val="333333"/>
                </a:solidFill>
                <a:latin typeface="+mj-lt"/>
                <a:ea typeface="Verdana" panose="020B0604030504040204" pitchFamily="34" charset="0"/>
                <a:cs typeface="Calibri"/>
              </a:rPr>
              <a:t>	</a:t>
            </a:r>
            <a:r>
              <a:rPr lang="en-US" sz="3600" dirty="0">
                <a:solidFill>
                  <a:srgbClr val="333333"/>
                </a:solidFill>
                <a:latin typeface="+mj-lt"/>
                <a:ea typeface="Verdana" panose="020B0604030504040204" pitchFamily="34" charset="0"/>
                <a:cs typeface="Calibri"/>
              </a:rPr>
              <a:t> </a:t>
            </a:r>
            <a:r>
              <a:rPr sz="3600" spc="505" dirty="0">
                <a:solidFill>
                  <a:srgbClr val="333333"/>
                </a:solidFill>
                <a:latin typeface="+mj-lt"/>
                <a:ea typeface="Verdana" panose="020B0604030504040204" pitchFamily="34" charset="0"/>
                <a:cs typeface="Calibri"/>
              </a:rPr>
              <a:t>research</a:t>
            </a:r>
            <a:r>
              <a:rPr lang="en-US" sz="3600" spc="505" dirty="0">
                <a:solidFill>
                  <a:srgbClr val="333333"/>
                </a:solidFill>
                <a:latin typeface="+mj-lt"/>
                <a:ea typeface="Verdana" panose="020B0604030504040204" pitchFamily="34" charset="0"/>
                <a:cs typeface="Calibri"/>
              </a:rPr>
              <a:t> </a:t>
            </a:r>
            <a:r>
              <a:rPr sz="3600" spc="525" dirty="0">
                <a:solidFill>
                  <a:srgbClr val="333333"/>
                </a:solidFill>
                <a:latin typeface="+mj-lt"/>
                <a:ea typeface="Verdana" panose="020B0604030504040204" pitchFamily="34" charset="0"/>
                <a:cs typeface="Calibri"/>
              </a:rPr>
              <a:t>does</a:t>
            </a:r>
            <a:r>
              <a:rPr sz="3600" dirty="0">
                <a:solidFill>
                  <a:srgbClr val="333333"/>
                </a:solidFill>
                <a:latin typeface="+mj-lt"/>
                <a:ea typeface="Verdana" panose="020B0604030504040204" pitchFamily="34" charset="0"/>
                <a:cs typeface="Calibri"/>
              </a:rPr>
              <a:t>	</a:t>
            </a:r>
            <a:r>
              <a:rPr sz="3600" spc="360" dirty="0">
                <a:solidFill>
                  <a:srgbClr val="333333"/>
                </a:solidFill>
                <a:latin typeface="+mj-lt"/>
                <a:ea typeface="Verdana" panose="020B0604030504040204" pitchFamily="34" charset="0"/>
                <a:cs typeface="Calibri"/>
              </a:rPr>
              <a:t>not</a:t>
            </a:r>
            <a:r>
              <a:rPr lang="en-US" sz="3600" spc="360" dirty="0">
                <a:solidFill>
                  <a:srgbClr val="333333"/>
                </a:solidFill>
                <a:latin typeface="+mj-lt"/>
                <a:ea typeface="Verdana" panose="020B0604030504040204" pitchFamily="34" charset="0"/>
                <a:cs typeface="Calibri"/>
              </a:rPr>
              <a:t> </a:t>
            </a:r>
            <a:r>
              <a:rPr sz="3600" spc="475" dirty="0">
                <a:solidFill>
                  <a:srgbClr val="333333"/>
                </a:solidFill>
                <a:latin typeface="+mj-lt"/>
                <a:ea typeface="Verdana" panose="020B0604030504040204" pitchFamily="34" charset="0"/>
                <a:cs typeface="Calibri"/>
              </a:rPr>
              <a:t>cover </a:t>
            </a:r>
            <a:r>
              <a:rPr sz="3600" spc="465" dirty="0">
                <a:solidFill>
                  <a:srgbClr val="333333"/>
                </a:solidFill>
                <a:latin typeface="+mj-lt"/>
                <a:ea typeface="Verdana" panose="020B0604030504040204" pitchFamily="34" charset="0"/>
                <a:cs typeface="Calibri"/>
              </a:rPr>
              <a:t>specific</a:t>
            </a:r>
            <a:r>
              <a:rPr lang="en-US" sz="3600" spc="465" dirty="0">
                <a:solidFill>
                  <a:srgbClr val="333333"/>
                </a:solidFill>
                <a:latin typeface="+mj-lt"/>
                <a:ea typeface="Verdana" panose="020B0604030504040204" pitchFamily="34" charset="0"/>
                <a:cs typeface="Calibri"/>
              </a:rPr>
              <a:t> </a:t>
            </a:r>
            <a:r>
              <a:rPr sz="3600" spc="555" dirty="0">
                <a:solidFill>
                  <a:srgbClr val="333333"/>
                </a:solidFill>
                <a:latin typeface="+mj-lt"/>
                <a:ea typeface="Verdana" panose="020B0604030504040204" pitchFamily="34" charset="0"/>
                <a:cs typeface="Calibri"/>
              </a:rPr>
              <a:t>methods</a:t>
            </a:r>
            <a:r>
              <a:rPr lang="en-US" sz="3600" spc="555" dirty="0">
                <a:solidFill>
                  <a:srgbClr val="333333"/>
                </a:solidFill>
                <a:latin typeface="+mj-lt"/>
                <a:ea typeface="Verdana" panose="020B0604030504040204" pitchFamily="34" charset="0"/>
                <a:cs typeface="Calibri"/>
              </a:rPr>
              <a:t> </a:t>
            </a:r>
            <a:r>
              <a:rPr sz="3600" spc="555" dirty="0">
                <a:solidFill>
                  <a:srgbClr val="333333"/>
                </a:solidFill>
                <a:latin typeface="+mj-lt"/>
                <a:ea typeface="Verdana" panose="020B0604030504040204" pitchFamily="34" charset="0"/>
                <a:cs typeface="Calibri"/>
              </a:rPr>
              <a:t>employed </a:t>
            </a:r>
            <a:r>
              <a:rPr sz="3600" spc="530" dirty="0">
                <a:solidFill>
                  <a:srgbClr val="333333"/>
                </a:solidFill>
                <a:latin typeface="+mj-lt"/>
                <a:ea typeface="Verdana" panose="020B0604030504040204" pitchFamily="34" charset="0"/>
                <a:cs typeface="Calibri"/>
              </a:rPr>
              <a:t>by</a:t>
            </a:r>
            <a:r>
              <a:rPr lang="en-US" sz="3600" spc="530" dirty="0">
                <a:solidFill>
                  <a:srgbClr val="333333"/>
                </a:solidFill>
                <a:latin typeface="+mj-lt"/>
                <a:ea typeface="Verdana" panose="020B0604030504040204" pitchFamily="34" charset="0"/>
                <a:cs typeface="Calibri"/>
              </a:rPr>
              <a:t> </a:t>
            </a:r>
            <a:r>
              <a:rPr sz="3600" spc="380" dirty="0">
                <a:solidFill>
                  <a:srgbClr val="333333"/>
                </a:solidFill>
                <a:latin typeface="+mj-lt"/>
                <a:ea typeface="Verdana" panose="020B0604030504040204" pitchFamily="34" charset="0"/>
                <a:cs typeface="Calibri"/>
              </a:rPr>
              <a:t>the</a:t>
            </a:r>
            <a:r>
              <a:rPr lang="en-US" sz="3600" spc="380" dirty="0">
                <a:solidFill>
                  <a:srgbClr val="333333"/>
                </a:solidFill>
                <a:latin typeface="+mj-lt"/>
                <a:ea typeface="Verdana" panose="020B0604030504040204" pitchFamily="34" charset="0"/>
                <a:cs typeface="Calibri"/>
              </a:rPr>
              <a:t> </a:t>
            </a:r>
            <a:r>
              <a:rPr sz="3600" spc="430" dirty="0">
                <a:solidFill>
                  <a:srgbClr val="333333"/>
                </a:solidFill>
                <a:latin typeface="+mj-lt"/>
                <a:ea typeface="Verdana" panose="020B0604030504040204" pitchFamily="34" charset="0"/>
                <a:cs typeface="Calibri"/>
              </a:rPr>
              <a:t>corporations.</a:t>
            </a:r>
            <a:r>
              <a:rPr lang="en-US" sz="3600" spc="430" dirty="0">
                <a:solidFill>
                  <a:srgbClr val="333333"/>
                </a:solidFill>
                <a:latin typeface="+mj-lt"/>
                <a:ea typeface="Verdana" panose="020B0604030504040204" pitchFamily="34" charset="0"/>
                <a:cs typeface="Calibri"/>
              </a:rPr>
              <a:t> </a:t>
            </a:r>
            <a:r>
              <a:rPr sz="3600" spc="420" dirty="0">
                <a:solidFill>
                  <a:srgbClr val="333333"/>
                </a:solidFill>
                <a:latin typeface="+mj-lt"/>
                <a:ea typeface="Verdana" panose="020B0604030504040204" pitchFamily="34" charset="0"/>
                <a:cs typeface="Calibri"/>
              </a:rPr>
              <a:t>The </a:t>
            </a:r>
            <a:r>
              <a:rPr sz="3600" spc="409" dirty="0">
                <a:solidFill>
                  <a:srgbClr val="333333"/>
                </a:solidFill>
                <a:latin typeface="+mj-lt"/>
                <a:ea typeface="Verdana" panose="020B0604030504040204" pitchFamily="34" charset="0"/>
                <a:cs typeface="Calibri"/>
              </a:rPr>
              <a:t>only</a:t>
            </a:r>
            <a:r>
              <a:rPr sz="3600" dirty="0">
                <a:solidFill>
                  <a:srgbClr val="333333"/>
                </a:solidFill>
                <a:latin typeface="+mj-lt"/>
                <a:ea typeface="Verdana" panose="020B0604030504040204" pitchFamily="34" charset="0"/>
                <a:cs typeface="Calibri"/>
              </a:rPr>
              <a:t>		</a:t>
            </a:r>
            <a:r>
              <a:rPr sz="3600" spc="440" dirty="0">
                <a:solidFill>
                  <a:srgbClr val="333333"/>
                </a:solidFill>
                <a:latin typeface="+mj-lt"/>
                <a:ea typeface="Verdana" panose="020B0604030504040204" pitchFamily="34" charset="0"/>
                <a:cs typeface="Calibri"/>
              </a:rPr>
              <a:t>thing</a:t>
            </a:r>
            <a:r>
              <a:rPr lang="en-US" sz="3600" spc="440" dirty="0">
                <a:solidFill>
                  <a:srgbClr val="333333"/>
                </a:solidFill>
                <a:latin typeface="+mj-lt"/>
                <a:ea typeface="Verdana" panose="020B0604030504040204" pitchFamily="34" charset="0"/>
                <a:cs typeface="Calibri"/>
              </a:rPr>
              <a:t> </a:t>
            </a:r>
            <a:r>
              <a:rPr sz="3600" spc="505" dirty="0">
                <a:solidFill>
                  <a:srgbClr val="333333"/>
                </a:solidFill>
                <a:latin typeface="+mj-lt"/>
                <a:ea typeface="Verdana" panose="020B0604030504040204" pitchFamily="34" charset="0"/>
                <a:cs typeface="Calibri"/>
              </a:rPr>
              <a:t>covered</a:t>
            </a:r>
            <a:r>
              <a:rPr lang="en-US" sz="3600" spc="505" dirty="0">
                <a:solidFill>
                  <a:srgbClr val="333333"/>
                </a:solidFill>
                <a:latin typeface="+mj-lt"/>
                <a:ea typeface="Verdana" panose="020B0604030504040204" pitchFamily="34" charset="0"/>
                <a:cs typeface="Calibri"/>
              </a:rPr>
              <a:t> </a:t>
            </a:r>
            <a:r>
              <a:rPr sz="3600" spc="345" dirty="0">
                <a:solidFill>
                  <a:srgbClr val="333333"/>
                </a:solidFill>
                <a:latin typeface="+mj-lt"/>
                <a:ea typeface="Verdana" panose="020B0604030504040204" pitchFamily="34" charset="0"/>
                <a:cs typeface="Calibri"/>
              </a:rPr>
              <a:t>is</a:t>
            </a:r>
            <a:r>
              <a:rPr lang="en-US" sz="3600" spc="345" dirty="0">
                <a:solidFill>
                  <a:srgbClr val="333333"/>
                </a:solidFill>
                <a:latin typeface="+mj-lt"/>
                <a:ea typeface="Verdana" panose="020B0604030504040204" pitchFamily="34" charset="0"/>
                <a:cs typeface="Calibri"/>
              </a:rPr>
              <a:t> </a:t>
            </a:r>
            <a:r>
              <a:rPr sz="3600" spc="525" dirty="0">
                <a:solidFill>
                  <a:srgbClr val="333333"/>
                </a:solidFill>
                <a:latin typeface="+mj-lt"/>
                <a:ea typeface="Verdana" panose="020B0604030504040204" pitchFamily="34" charset="0"/>
                <a:cs typeface="Calibri"/>
              </a:rPr>
              <a:t>broad</a:t>
            </a:r>
            <a:r>
              <a:rPr lang="en-US" sz="3600" spc="525" dirty="0">
                <a:solidFill>
                  <a:srgbClr val="333333"/>
                </a:solidFill>
                <a:latin typeface="+mj-lt"/>
                <a:ea typeface="Verdana" panose="020B0604030504040204" pitchFamily="34" charset="0"/>
                <a:cs typeface="Calibri"/>
              </a:rPr>
              <a:t> </a:t>
            </a:r>
            <a:r>
              <a:rPr sz="3600" spc="475" dirty="0">
                <a:solidFill>
                  <a:srgbClr val="333333"/>
                </a:solidFill>
                <a:latin typeface="+mj-lt"/>
                <a:ea typeface="Verdana" panose="020B0604030504040204" pitchFamily="34" charset="0"/>
                <a:cs typeface="Calibri"/>
              </a:rPr>
              <a:t>methods,</a:t>
            </a:r>
            <a:r>
              <a:rPr lang="en-US" sz="3600" spc="475" dirty="0">
                <a:solidFill>
                  <a:srgbClr val="333333"/>
                </a:solidFill>
                <a:latin typeface="+mj-lt"/>
                <a:ea typeface="Verdana" panose="020B0604030504040204" pitchFamily="34" charset="0"/>
                <a:cs typeface="Calibri"/>
              </a:rPr>
              <a:t> </a:t>
            </a:r>
            <a:r>
              <a:rPr sz="3600" spc="330" dirty="0">
                <a:solidFill>
                  <a:srgbClr val="333333"/>
                </a:solidFill>
                <a:latin typeface="+mj-lt"/>
                <a:ea typeface="Verdana" panose="020B0604030504040204" pitchFamily="34" charset="0"/>
                <a:cs typeface="Calibri"/>
              </a:rPr>
              <a:t>with</a:t>
            </a:r>
            <a:r>
              <a:rPr lang="en-US" sz="3600" spc="330" dirty="0">
                <a:solidFill>
                  <a:srgbClr val="333333"/>
                </a:solidFill>
                <a:latin typeface="+mj-lt"/>
                <a:ea typeface="Verdana" panose="020B0604030504040204" pitchFamily="34" charset="0"/>
                <a:cs typeface="Calibri"/>
              </a:rPr>
              <a:t> </a:t>
            </a:r>
            <a:r>
              <a:rPr sz="3600" spc="605" dirty="0">
                <a:solidFill>
                  <a:srgbClr val="333333"/>
                </a:solidFill>
                <a:latin typeface="+mj-lt"/>
                <a:ea typeface="Verdana" panose="020B0604030504040204" pitchFamily="34" charset="0"/>
                <a:cs typeface="Calibri"/>
              </a:rPr>
              <a:t>some </a:t>
            </a:r>
            <a:r>
              <a:rPr sz="3600" spc="565" dirty="0">
                <a:solidFill>
                  <a:srgbClr val="333333"/>
                </a:solidFill>
                <a:latin typeface="+mj-lt"/>
                <a:ea typeface="Verdana" panose="020B0604030504040204" pitchFamily="34" charset="0"/>
                <a:cs typeface="Calibri"/>
              </a:rPr>
              <a:t>examples</a:t>
            </a:r>
            <a:r>
              <a:rPr sz="3600" dirty="0">
                <a:solidFill>
                  <a:srgbClr val="333333"/>
                </a:solidFill>
                <a:latin typeface="+mj-lt"/>
                <a:ea typeface="Verdana" panose="020B0604030504040204" pitchFamily="34" charset="0"/>
                <a:cs typeface="Calibri"/>
              </a:rPr>
              <a:t>		</a:t>
            </a:r>
            <a:r>
              <a:rPr sz="3600" spc="245" dirty="0">
                <a:solidFill>
                  <a:srgbClr val="333333"/>
                </a:solidFill>
                <a:latin typeface="+mj-lt"/>
                <a:ea typeface="Verdana" panose="020B0604030504040204" pitchFamily="34" charset="0"/>
                <a:cs typeface="Calibri"/>
              </a:rPr>
              <a:t>for</a:t>
            </a:r>
            <a:r>
              <a:rPr lang="en-US" sz="3600" spc="245" dirty="0">
                <a:solidFill>
                  <a:srgbClr val="333333"/>
                </a:solidFill>
                <a:latin typeface="+mj-lt"/>
                <a:ea typeface="Verdana" panose="020B0604030504040204" pitchFamily="34" charset="0"/>
                <a:cs typeface="Calibri"/>
              </a:rPr>
              <a:t> </a:t>
            </a:r>
            <a:r>
              <a:rPr sz="3600" spc="450" dirty="0">
                <a:solidFill>
                  <a:srgbClr val="333333"/>
                </a:solidFill>
                <a:latin typeface="+mj-lt"/>
                <a:ea typeface="Verdana" panose="020B0604030504040204" pitchFamily="34" charset="0"/>
                <a:cs typeface="Calibri"/>
              </a:rPr>
              <a:t>certain </a:t>
            </a:r>
            <a:r>
              <a:rPr sz="3600" spc="490" dirty="0">
                <a:solidFill>
                  <a:srgbClr val="333333"/>
                </a:solidFill>
                <a:latin typeface="+mj-lt"/>
                <a:ea typeface="Verdana" panose="020B0604030504040204" pitchFamily="34" charset="0"/>
                <a:cs typeface="Calibri"/>
              </a:rPr>
              <a:t>methods.</a:t>
            </a:r>
            <a:endParaRPr sz="3600" dirty="0">
              <a:latin typeface="+mj-lt"/>
              <a:ea typeface="Verdana" panose="020B0604030504040204" pitchFamily="34" charset="0"/>
              <a:cs typeface="Calibri"/>
            </a:endParaRPr>
          </a:p>
        </p:txBody>
      </p:sp>
      <p:sp>
        <p:nvSpPr>
          <p:cNvPr id="6" name="object 4">
            <a:extLst>
              <a:ext uri="{FF2B5EF4-FFF2-40B4-BE49-F238E27FC236}">
                <a16:creationId xmlns:a16="http://schemas.microsoft.com/office/drawing/2014/main" id="{DDD49D13-68CB-84EA-4434-636618F1E954}"/>
              </a:ext>
            </a:extLst>
          </p:cNvPr>
          <p:cNvSpPr txBox="1"/>
          <p:nvPr/>
        </p:nvSpPr>
        <p:spPr>
          <a:xfrm>
            <a:off x="574560" y="977900"/>
            <a:ext cx="7613345" cy="566822"/>
          </a:xfrm>
          <a:prstGeom prst="rect">
            <a:avLst/>
          </a:prstGeom>
        </p:spPr>
        <p:txBody>
          <a:bodyPr vert="horz" wrap="square" lIns="0" tIns="12700" rIns="0" bIns="0" rtlCol="0" anchor="t">
            <a:spAutoFit/>
          </a:bodyPr>
          <a:lstStyle/>
          <a:p>
            <a:pPr marL="12700">
              <a:spcBef>
                <a:spcPts val="100"/>
              </a:spcBef>
              <a:tabLst>
                <a:tab pos="817880" algn="l"/>
              </a:tabLst>
            </a:pPr>
            <a:r>
              <a:rPr lang="en-US" sz="3600" spc="375" dirty="0">
                <a:solidFill>
                  <a:srgbClr val="333333"/>
                </a:solidFill>
                <a:latin typeface="Verdana"/>
                <a:ea typeface="Verdana"/>
                <a:cs typeface="Calibri"/>
              </a:rPr>
              <a:t>V</a:t>
            </a:r>
            <a:r>
              <a:rPr sz="3600" dirty="0">
                <a:solidFill>
                  <a:srgbClr val="333333"/>
                </a:solidFill>
                <a:latin typeface="Calibri"/>
                <a:cs typeface="Calibri"/>
              </a:rPr>
              <a:t>	</a:t>
            </a:r>
            <a:r>
              <a:rPr sz="3600" spc="345" dirty="0">
                <a:solidFill>
                  <a:srgbClr val="333333"/>
                </a:solidFill>
                <a:latin typeface="Verdana"/>
                <a:ea typeface="Verdana"/>
                <a:cs typeface="Calibri"/>
              </a:rPr>
              <a:t>Conclusion</a:t>
            </a:r>
            <a:r>
              <a:rPr sz="3600" spc="330" dirty="0">
                <a:solidFill>
                  <a:srgbClr val="333333"/>
                </a:solidFill>
                <a:latin typeface="Verdana"/>
                <a:ea typeface="Verdana"/>
                <a:cs typeface="Calibri"/>
              </a:rPr>
              <a:t> </a:t>
            </a:r>
            <a:r>
              <a:rPr sz="3600" dirty="0">
                <a:solidFill>
                  <a:srgbClr val="333333"/>
                </a:solidFill>
                <a:latin typeface="Verdana"/>
                <a:ea typeface="Verdana"/>
                <a:cs typeface="Calibri"/>
              </a:rPr>
              <a:t>&amp;</a:t>
            </a:r>
            <a:r>
              <a:rPr sz="3600" spc="330" dirty="0">
                <a:solidFill>
                  <a:srgbClr val="333333"/>
                </a:solidFill>
                <a:latin typeface="Verdana"/>
                <a:ea typeface="Verdana"/>
                <a:cs typeface="Calibri"/>
              </a:rPr>
              <a:t> </a:t>
            </a:r>
            <a:r>
              <a:rPr sz="3600" spc="270" dirty="0">
                <a:solidFill>
                  <a:srgbClr val="333333"/>
                </a:solidFill>
                <a:latin typeface="Verdana"/>
                <a:ea typeface="Verdana"/>
                <a:cs typeface="Calibri"/>
              </a:rPr>
              <a:t>Limitations</a:t>
            </a:r>
            <a:endParaRPr sz="3600">
              <a:latin typeface="Verdana"/>
              <a:ea typeface="Verdana"/>
              <a:cs typeface="Calibri"/>
            </a:endParaRPr>
          </a:p>
        </p:txBody>
      </p:sp>
      <p:pic>
        <p:nvPicPr>
          <p:cNvPr id="11" name="Picture 10" descr="A diagram of the cost of spending&#10;&#10;Description automatically generated">
            <a:extLst>
              <a:ext uri="{FF2B5EF4-FFF2-40B4-BE49-F238E27FC236}">
                <a16:creationId xmlns:a16="http://schemas.microsoft.com/office/drawing/2014/main" id="{6247034D-C59B-B79A-1ABF-354F3829C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6817" y="1168978"/>
            <a:ext cx="7090409" cy="7717087"/>
          </a:xfrm>
          <a:prstGeom prst="rect">
            <a:avLst/>
          </a:prstGeom>
        </p:spPr>
      </p:pic>
      <p:sp>
        <p:nvSpPr>
          <p:cNvPr id="3" name="object 13">
            <a:extLst>
              <a:ext uri="{FF2B5EF4-FFF2-40B4-BE49-F238E27FC236}">
                <a16:creationId xmlns:a16="http://schemas.microsoft.com/office/drawing/2014/main" id="{B7FEDC12-5FAC-CA64-2DF4-6DBA6B38D413}"/>
              </a:ext>
            </a:extLst>
          </p:cNvPr>
          <p:cNvSpPr txBox="1"/>
          <p:nvPr/>
        </p:nvSpPr>
        <p:spPr>
          <a:xfrm>
            <a:off x="17344637" y="9207501"/>
            <a:ext cx="786189" cy="474489"/>
          </a:xfrm>
          <a:prstGeom prst="rect">
            <a:avLst/>
          </a:prstGeom>
        </p:spPr>
        <p:txBody>
          <a:bodyPr vert="horz" wrap="square" lIns="0" tIns="12700" rIns="0" bIns="0" rtlCol="0" anchor="t">
            <a:spAutoFit/>
          </a:bodyPr>
          <a:lstStyle/>
          <a:p>
            <a:pPr marL="12700">
              <a:lnSpc>
                <a:spcPct val="100000"/>
              </a:lnSpc>
              <a:spcBef>
                <a:spcPts val="100"/>
              </a:spcBef>
            </a:pPr>
            <a:r>
              <a:rPr lang="en-US" sz="3000" spc="5" dirty="0">
                <a:solidFill>
                  <a:srgbClr val="2D4162"/>
                </a:solidFill>
                <a:latin typeface="Verdana"/>
                <a:cs typeface="Verdana"/>
              </a:rPr>
              <a:t>12</a:t>
            </a:r>
            <a:endParaRPr sz="3000" spc="5" dirty="0">
              <a:solidFill>
                <a:srgbClr val="2D4162"/>
              </a:solidFill>
              <a:latin typeface="Verdana"/>
              <a:cs typeface="Verdana"/>
            </a:endParaRPr>
          </a:p>
        </p:txBody>
      </p:sp>
    </p:spTree>
    <p:extLst>
      <p:ext uri="{BB962C8B-B14F-4D97-AF65-F5344CB8AC3E}">
        <p14:creationId xmlns:p14="http://schemas.microsoft.com/office/powerpoint/2010/main" val="235299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83B8AED4-D211-6583-F561-7CCF9BB8CE1B}"/>
              </a:ext>
            </a:extLst>
          </p:cNvPr>
          <p:cNvSpPr/>
          <p:nvPr/>
        </p:nvSpPr>
        <p:spPr>
          <a:xfrm>
            <a:off x="1219200" y="1869030"/>
            <a:ext cx="7315200" cy="6398670"/>
          </a:xfrm>
          <a:custGeom>
            <a:avLst/>
            <a:gdLst/>
            <a:ahLst/>
            <a:cxnLst/>
            <a:rect l="l" t="t" r="r" b="b"/>
            <a:pathLst>
              <a:path w="5261609" h="5672455">
                <a:moveTo>
                  <a:pt x="4308795" y="5671920"/>
                </a:moveTo>
                <a:lnTo>
                  <a:pt x="952499" y="5671920"/>
                </a:lnTo>
                <a:lnTo>
                  <a:pt x="904960" y="5670754"/>
                </a:lnTo>
                <a:lnTo>
                  <a:pt x="858024" y="5667293"/>
                </a:lnTo>
                <a:lnTo>
                  <a:pt x="811746" y="5661592"/>
                </a:lnTo>
                <a:lnTo>
                  <a:pt x="766180" y="5653705"/>
                </a:lnTo>
                <a:lnTo>
                  <a:pt x="721382" y="5643687"/>
                </a:lnTo>
                <a:lnTo>
                  <a:pt x="677405" y="5631592"/>
                </a:lnTo>
                <a:lnTo>
                  <a:pt x="634304" y="5617474"/>
                </a:lnTo>
                <a:lnTo>
                  <a:pt x="592134" y="5601390"/>
                </a:lnTo>
                <a:lnTo>
                  <a:pt x="550950" y="5583392"/>
                </a:lnTo>
                <a:lnTo>
                  <a:pt x="510805" y="5563535"/>
                </a:lnTo>
                <a:lnTo>
                  <a:pt x="471755" y="5541875"/>
                </a:lnTo>
                <a:lnTo>
                  <a:pt x="433853" y="5518466"/>
                </a:lnTo>
                <a:lnTo>
                  <a:pt x="397156" y="5493362"/>
                </a:lnTo>
                <a:lnTo>
                  <a:pt x="361716" y="5466617"/>
                </a:lnTo>
                <a:lnTo>
                  <a:pt x="327590" y="5438287"/>
                </a:lnTo>
                <a:lnTo>
                  <a:pt x="294830" y="5408426"/>
                </a:lnTo>
                <a:lnTo>
                  <a:pt x="263493" y="5377089"/>
                </a:lnTo>
                <a:lnTo>
                  <a:pt x="233632" y="5344329"/>
                </a:lnTo>
                <a:lnTo>
                  <a:pt x="205302" y="5310203"/>
                </a:lnTo>
                <a:lnTo>
                  <a:pt x="178557" y="5274763"/>
                </a:lnTo>
                <a:lnTo>
                  <a:pt x="153453" y="5238066"/>
                </a:lnTo>
                <a:lnTo>
                  <a:pt x="130044" y="5200164"/>
                </a:lnTo>
                <a:lnTo>
                  <a:pt x="108384" y="5161114"/>
                </a:lnTo>
                <a:lnTo>
                  <a:pt x="88527" y="5120969"/>
                </a:lnTo>
                <a:lnTo>
                  <a:pt x="70529" y="5079785"/>
                </a:lnTo>
                <a:lnTo>
                  <a:pt x="54445" y="5037615"/>
                </a:lnTo>
                <a:lnTo>
                  <a:pt x="40327" y="4994514"/>
                </a:lnTo>
                <a:lnTo>
                  <a:pt x="28232" y="4950537"/>
                </a:lnTo>
                <a:lnTo>
                  <a:pt x="18214" y="4905739"/>
                </a:lnTo>
                <a:lnTo>
                  <a:pt x="10327" y="4860173"/>
                </a:lnTo>
                <a:lnTo>
                  <a:pt x="4626" y="4813895"/>
                </a:lnTo>
                <a:lnTo>
                  <a:pt x="1165" y="4766959"/>
                </a:lnTo>
                <a:lnTo>
                  <a:pt x="0" y="4719420"/>
                </a:lnTo>
                <a:lnTo>
                  <a:pt x="0" y="952499"/>
                </a:lnTo>
                <a:lnTo>
                  <a:pt x="1165" y="904960"/>
                </a:lnTo>
                <a:lnTo>
                  <a:pt x="4626" y="858024"/>
                </a:lnTo>
                <a:lnTo>
                  <a:pt x="10327" y="811746"/>
                </a:lnTo>
                <a:lnTo>
                  <a:pt x="18214" y="766180"/>
                </a:lnTo>
                <a:lnTo>
                  <a:pt x="28232" y="721382"/>
                </a:lnTo>
                <a:lnTo>
                  <a:pt x="40327" y="677405"/>
                </a:lnTo>
                <a:lnTo>
                  <a:pt x="54445" y="634304"/>
                </a:lnTo>
                <a:lnTo>
                  <a:pt x="70529" y="592134"/>
                </a:lnTo>
                <a:lnTo>
                  <a:pt x="88527" y="550949"/>
                </a:lnTo>
                <a:lnTo>
                  <a:pt x="108384" y="510805"/>
                </a:lnTo>
                <a:lnTo>
                  <a:pt x="130044" y="471754"/>
                </a:lnTo>
                <a:lnTo>
                  <a:pt x="153453" y="433853"/>
                </a:lnTo>
                <a:lnTo>
                  <a:pt x="178557" y="397156"/>
                </a:lnTo>
                <a:lnTo>
                  <a:pt x="205302" y="361716"/>
                </a:lnTo>
                <a:lnTo>
                  <a:pt x="233632" y="327589"/>
                </a:lnTo>
                <a:lnTo>
                  <a:pt x="263493" y="294830"/>
                </a:lnTo>
                <a:lnTo>
                  <a:pt x="294830" y="263493"/>
                </a:lnTo>
                <a:lnTo>
                  <a:pt x="327590" y="233632"/>
                </a:lnTo>
                <a:lnTo>
                  <a:pt x="361716" y="205302"/>
                </a:lnTo>
                <a:lnTo>
                  <a:pt x="397156" y="178557"/>
                </a:lnTo>
                <a:lnTo>
                  <a:pt x="433853" y="153453"/>
                </a:lnTo>
                <a:lnTo>
                  <a:pt x="471755" y="130044"/>
                </a:lnTo>
                <a:lnTo>
                  <a:pt x="510805" y="108383"/>
                </a:lnTo>
                <a:lnTo>
                  <a:pt x="550950" y="88527"/>
                </a:lnTo>
                <a:lnTo>
                  <a:pt x="592134" y="70529"/>
                </a:lnTo>
                <a:lnTo>
                  <a:pt x="634304" y="54445"/>
                </a:lnTo>
                <a:lnTo>
                  <a:pt x="677405" y="40327"/>
                </a:lnTo>
                <a:lnTo>
                  <a:pt x="721382" y="28232"/>
                </a:lnTo>
                <a:lnTo>
                  <a:pt x="766180" y="18214"/>
                </a:lnTo>
                <a:lnTo>
                  <a:pt x="811746" y="10327"/>
                </a:lnTo>
                <a:lnTo>
                  <a:pt x="858024" y="4626"/>
                </a:lnTo>
                <a:lnTo>
                  <a:pt x="904960" y="1165"/>
                </a:lnTo>
                <a:lnTo>
                  <a:pt x="952497" y="0"/>
                </a:lnTo>
                <a:lnTo>
                  <a:pt x="4308797" y="0"/>
                </a:lnTo>
                <a:lnTo>
                  <a:pt x="4356334" y="1165"/>
                </a:lnTo>
                <a:lnTo>
                  <a:pt x="4403270" y="4626"/>
                </a:lnTo>
                <a:lnTo>
                  <a:pt x="4449548" y="10327"/>
                </a:lnTo>
                <a:lnTo>
                  <a:pt x="4495114" y="18214"/>
                </a:lnTo>
                <a:lnTo>
                  <a:pt x="4539912" y="28232"/>
                </a:lnTo>
                <a:lnTo>
                  <a:pt x="4583889" y="40327"/>
                </a:lnTo>
                <a:lnTo>
                  <a:pt x="4626990" y="54445"/>
                </a:lnTo>
                <a:lnTo>
                  <a:pt x="4669160" y="70529"/>
                </a:lnTo>
                <a:lnTo>
                  <a:pt x="4710344" y="88527"/>
                </a:lnTo>
                <a:lnTo>
                  <a:pt x="4750489" y="108383"/>
                </a:lnTo>
                <a:lnTo>
                  <a:pt x="4789539" y="130044"/>
                </a:lnTo>
                <a:lnTo>
                  <a:pt x="4827441" y="153453"/>
                </a:lnTo>
                <a:lnTo>
                  <a:pt x="4864138" y="178557"/>
                </a:lnTo>
                <a:lnTo>
                  <a:pt x="4899578" y="205302"/>
                </a:lnTo>
                <a:lnTo>
                  <a:pt x="4933704" y="233632"/>
                </a:lnTo>
                <a:lnTo>
                  <a:pt x="4966464" y="263493"/>
                </a:lnTo>
                <a:lnTo>
                  <a:pt x="4997801" y="294830"/>
                </a:lnTo>
                <a:lnTo>
                  <a:pt x="5027662" y="327589"/>
                </a:lnTo>
                <a:lnTo>
                  <a:pt x="5055992" y="361716"/>
                </a:lnTo>
                <a:lnTo>
                  <a:pt x="5082737" y="397156"/>
                </a:lnTo>
                <a:lnTo>
                  <a:pt x="5107841" y="433853"/>
                </a:lnTo>
                <a:lnTo>
                  <a:pt x="5131250" y="471754"/>
                </a:lnTo>
                <a:lnTo>
                  <a:pt x="5152910" y="510805"/>
                </a:lnTo>
                <a:lnTo>
                  <a:pt x="5172767" y="550949"/>
                </a:lnTo>
                <a:lnTo>
                  <a:pt x="5190765" y="592134"/>
                </a:lnTo>
                <a:lnTo>
                  <a:pt x="5206849" y="634304"/>
                </a:lnTo>
                <a:lnTo>
                  <a:pt x="5220967" y="677405"/>
                </a:lnTo>
                <a:lnTo>
                  <a:pt x="5233062" y="721382"/>
                </a:lnTo>
                <a:lnTo>
                  <a:pt x="5243080" y="766180"/>
                </a:lnTo>
                <a:lnTo>
                  <a:pt x="5250967" y="811746"/>
                </a:lnTo>
                <a:lnTo>
                  <a:pt x="5256668" y="858024"/>
                </a:lnTo>
                <a:lnTo>
                  <a:pt x="5260129" y="904960"/>
                </a:lnTo>
                <a:lnTo>
                  <a:pt x="5261295" y="952499"/>
                </a:lnTo>
                <a:lnTo>
                  <a:pt x="5261295" y="4719420"/>
                </a:lnTo>
                <a:lnTo>
                  <a:pt x="5260129" y="4766959"/>
                </a:lnTo>
                <a:lnTo>
                  <a:pt x="5256668" y="4813895"/>
                </a:lnTo>
                <a:lnTo>
                  <a:pt x="5250967" y="4860173"/>
                </a:lnTo>
                <a:lnTo>
                  <a:pt x="5243080" y="4905739"/>
                </a:lnTo>
                <a:lnTo>
                  <a:pt x="5233062" y="4950537"/>
                </a:lnTo>
                <a:lnTo>
                  <a:pt x="5220967" y="4994514"/>
                </a:lnTo>
                <a:lnTo>
                  <a:pt x="5206849" y="5037615"/>
                </a:lnTo>
                <a:lnTo>
                  <a:pt x="5190765" y="5079785"/>
                </a:lnTo>
                <a:lnTo>
                  <a:pt x="5172767" y="5120969"/>
                </a:lnTo>
                <a:lnTo>
                  <a:pt x="5152910" y="5161114"/>
                </a:lnTo>
                <a:lnTo>
                  <a:pt x="5131250" y="5200164"/>
                </a:lnTo>
                <a:lnTo>
                  <a:pt x="5107841" y="5238066"/>
                </a:lnTo>
                <a:lnTo>
                  <a:pt x="5082737" y="5274763"/>
                </a:lnTo>
                <a:lnTo>
                  <a:pt x="5055992" y="5310203"/>
                </a:lnTo>
                <a:lnTo>
                  <a:pt x="5027662" y="5344329"/>
                </a:lnTo>
                <a:lnTo>
                  <a:pt x="4997801" y="5377089"/>
                </a:lnTo>
                <a:lnTo>
                  <a:pt x="4966464" y="5408426"/>
                </a:lnTo>
                <a:lnTo>
                  <a:pt x="4933704" y="5438287"/>
                </a:lnTo>
                <a:lnTo>
                  <a:pt x="4899578" y="5466617"/>
                </a:lnTo>
                <a:lnTo>
                  <a:pt x="4864138" y="5493362"/>
                </a:lnTo>
                <a:lnTo>
                  <a:pt x="4827441" y="5518466"/>
                </a:lnTo>
                <a:lnTo>
                  <a:pt x="4789539" y="5541875"/>
                </a:lnTo>
                <a:lnTo>
                  <a:pt x="4750489" y="5563535"/>
                </a:lnTo>
                <a:lnTo>
                  <a:pt x="4710344" y="5583392"/>
                </a:lnTo>
                <a:lnTo>
                  <a:pt x="4669160" y="5601390"/>
                </a:lnTo>
                <a:lnTo>
                  <a:pt x="4626990" y="5617474"/>
                </a:lnTo>
                <a:lnTo>
                  <a:pt x="4583889" y="5631592"/>
                </a:lnTo>
                <a:lnTo>
                  <a:pt x="4539912" y="5643687"/>
                </a:lnTo>
                <a:lnTo>
                  <a:pt x="4495114" y="5653705"/>
                </a:lnTo>
                <a:lnTo>
                  <a:pt x="4449548" y="5661592"/>
                </a:lnTo>
                <a:lnTo>
                  <a:pt x="4403270" y="5667293"/>
                </a:lnTo>
                <a:lnTo>
                  <a:pt x="4356334" y="5670754"/>
                </a:lnTo>
                <a:lnTo>
                  <a:pt x="4308795" y="5671920"/>
                </a:lnTo>
                <a:close/>
              </a:path>
            </a:pathLst>
          </a:custGeom>
          <a:solidFill>
            <a:srgbClr val="AFFFC4"/>
          </a:solidFill>
        </p:spPr>
        <p:txBody>
          <a:bodyPr wrap="square" lIns="0" tIns="0" rIns="0" bIns="0" rtlCol="0"/>
          <a:lstStyle/>
          <a:p>
            <a:endParaRPr dirty="0"/>
          </a:p>
        </p:txBody>
      </p:sp>
      <p:sp>
        <p:nvSpPr>
          <p:cNvPr id="2" name="object 2">
            <a:extLst>
              <a:ext uri="{FF2B5EF4-FFF2-40B4-BE49-F238E27FC236}">
                <a16:creationId xmlns:a16="http://schemas.microsoft.com/office/drawing/2014/main" id="{00DF5CE6-623A-8DED-137D-233E3B3B787C}"/>
              </a:ext>
            </a:extLst>
          </p:cNvPr>
          <p:cNvSpPr txBox="1">
            <a:spLocks/>
          </p:cNvSpPr>
          <p:nvPr/>
        </p:nvSpPr>
        <p:spPr>
          <a:xfrm>
            <a:off x="2460909" y="2469103"/>
            <a:ext cx="4921250" cy="699549"/>
          </a:xfrm>
          <a:prstGeom prst="rect">
            <a:avLst/>
          </a:prstGeom>
        </p:spPr>
        <p:txBody>
          <a:bodyPr vert="horz" wrap="square" lIns="0" tIns="14604" rIns="0" bIns="0" rtlCol="0">
            <a:spAutoFit/>
          </a:bodyPr>
          <a:lstStyle>
            <a:lvl1pPr>
              <a:defRPr>
                <a:latin typeface="+mj-lt"/>
                <a:ea typeface="+mj-ea"/>
                <a:cs typeface="+mj-cs"/>
              </a:defRPr>
            </a:lvl1pPr>
          </a:lstStyle>
          <a:p>
            <a:pPr marL="12700" algn="ctr">
              <a:spcBef>
                <a:spcPts val="114"/>
              </a:spcBef>
              <a:tabLst>
                <a:tab pos="2112645" algn="l"/>
              </a:tabLst>
            </a:pPr>
            <a:r>
              <a:rPr lang="en-US" sz="4450" spc="459" dirty="0">
                <a:latin typeface="Calibri"/>
                <a:cs typeface="Calibri"/>
              </a:rPr>
              <a:t>Future </a:t>
            </a:r>
            <a:r>
              <a:rPr lang="en-US" sz="4450" spc="665" dirty="0">
                <a:latin typeface="Calibri"/>
                <a:cs typeface="Calibri"/>
              </a:rPr>
              <a:t>Research</a:t>
            </a:r>
          </a:p>
        </p:txBody>
      </p:sp>
      <p:sp>
        <p:nvSpPr>
          <p:cNvPr id="3" name="object 3">
            <a:extLst>
              <a:ext uri="{FF2B5EF4-FFF2-40B4-BE49-F238E27FC236}">
                <a16:creationId xmlns:a16="http://schemas.microsoft.com/office/drawing/2014/main" id="{19AB55CB-B590-EF9B-739D-C6B8FADFA581}"/>
              </a:ext>
            </a:extLst>
          </p:cNvPr>
          <p:cNvSpPr txBox="1"/>
          <p:nvPr/>
        </p:nvSpPr>
        <p:spPr>
          <a:xfrm>
            <a:off x="1445356" y="3737390"/>
            <a:ext cx="6951980" cy="3886960"/>
          </a:xfrm>
          <a:prstGeom prst="rect">
            <a:avLst/>
          </a:prstGeom>
        </p:spPr>
        <p:txBody>
          <a:bodyPr vert="horz" wrap="square" lIns="0" tIns="26669" rIns="0" bIns="0" rtlCol="0">
            <a:spAutoFit/>
          </a:bodyPr>
          <a:lstStyle/>
          <a:p>
            <a:pPr marL="12065" marR="5080" indent="-635" algn="ctr">
              <a:lnSpc>
                <a:spcPts val="4280"/>
              </a:lnSpc>
              <a:spcBef>
                <a:spcPts val="209"/>
              </a:spcBef>
              <a:tabLst>
                <a:tab pos="654050" algn="l"/>
                <a:tab pos="784225" algn="l"/>
                <a:tab pos="1014730" algn="l"/>
                <a:tab pos="1704975" algn="l"/>
                <a:tab pos="1864995" algn="l"/>
                <a:tab pos="2001520" algn="l"/>
                <a:tab pos="2162810" algn="l"/>
                <a:tab pos="2506345" algn="l"/>
                <a:tab pos="2916555" algn="l"/>
                <a:tab pos="3286125" algn="l"/>
                <a:tab pos="3740150" algn="l"/>
                <a:tab pos="4010660" algn="l"/>
                <a:tab pos="4050029" algn="l"/>
                <a:tab pos="4610735" algn="l"/>
                <a:tab pos="5273040" algn="l"/>
                <a:tab pos="5351780" algn="l"/>
                <a:tab pos="5807075" algn="l"/>
                <a:tab pos="5841365" algn="l"/>
                <a:tab pos="6462395" algn="l"/>
              </a:tabLst>
            </a:pPr>
            <a:r>
              <a:rPr lang="en-US" sz="3600" spc="370" dirty="0">
                <a:solidFill>
                  <a:schemeClr val="tx1"/>
                </a:solidFill>
                <a:latin typeface="+mj-lt"/>
                <a:ea typeface="Verdana" panose="020B0604030504040204" pitchFamily="34" charset="0"/>
                <a:cs typeface="Calibri"/>
              </a:rPr>
              <a:t>Future</a:t>
            </a:r>
            <a:r>
              <a:rPr lang="en-US" sz="3600" dirty="0">
                <a:solidFill>
                  <a:schemeClr val="tx1"/>
                </a:solidFill>
                <a:latin typeface="+mj-lt"/>
                <a:ea typeface="Verdana" panose="020B0604030504040204" pitchFamily="34" charset="0"/>
                <a:cs typeface="Calibri"/>
              </a:rPr>
              <a:t>	</a:t>
            </a:r>
            <a:r>
              <a:rPr lang="en-US" sz="3600" spc="505" dirty="0">
                <a:solidFill>
                  <a:schemeClr val="tx1"/>
                </a:solidFill>
                <a:latin typeface="+mj-lt"/>
                <a:ea typeface="Verdana" panose="020B0604030504040204" pitchFamily="34" charset="0"/>
                <a:cs typeface="Calibri"/>
              </a:rPr>
              <a:t>research </a:t>
            </a:r>
            <a:r>
              <a:rPr lang="en-US" sz="3600" spc="484" dirty="0">
                <a:solidFill>
                  <a:schemeClr val="tx1"/>
                </a:solidFill>
                <a:latin typeface="+mj-lt"/>
                <a:ea typeface="Verdana" panose="020B0604030504040204" pitchFamily="34" charset="0"/>
                <a:cs typeface="Calibri"/>
              </a:rPr>
              <a:t>should</a:t>
            </a:r>
            <a:r>
              <a:rPr lang="en-US" sz="3600" dirty="0">
                <a:solidFill>
                  <a:schemeClr val="tx1"/>
                </a:solidFill>
                <a:latin typeface="+mj-lt"/>
                <a:ea typeface="Verdana" panose="020B0604030504040204" pitchFamily="34" charset="0"/>
                <a:cs typeface="Calibri"/>
              </a:rPr>
              <a:t>	</a:t>
            </a:r>
            <a:r>
              <a:rPr lang="en-US" sz="3600" spc="285" dirty="0">
                <a:solidFill>
                  <a:schemeClr val="tx1"/>
                </a:solidFill>
                <a:latin typeface="+mj-lt"/>
                <a:ea typeface="Verdana" panose="020B0604030504040204" pitchFamily="34" charset="0"/>
                <a:cs typeface="Calibri"/>
              </a:rPr>
              <a:t>try to</a:t>
            </a:r>
            <a:r>
              <a:rPr lang="en-US" sz="3600" dirty="0">
                <a:solidFill>
                  <a:schemeClr val="tx1"/>
                </a:solidFill>
                <a:latin typeface="+mj-lt"/>
                <a:ea typeface="Verdana" panose="020B0604030504040204" pitchFamily="34" charset="0"/>
                <a:cs typeface="Calibri"/>
              </a:rPr>
              <a:t>	</a:t>
            </a:r>
            <a:r>
              <a:rPr lang="en-US" sz="3600" spc="475" dirty="0">
                <a:solidFill>
                  <a:schemeClr val="tx1"/>
                </a:solidFill>
                <a:latin typeface="+mj-lt"/>
                <a:ea typeface="Verdana" panose="020B0604030504040204" pitchFamily="34" charset="0"/>
                <a:cs typeface="Calibri"/>
              </a:rPr>
              <a:t>cover</a:t>
            </a:r>
            <a:r>
              <a:rPr lang="en-US" sz="3600" dirty="0">
                <a:solidFill>
                  <a:schemeClr val="tx1"/>
                </a:solidFill>
                <a:latin typeface="+mj-lt"/>
                <a:ea typeface="Verdana" panose="020B0604030504040204" pitchFamily="34" charset="0"/>
                <a:cs typeface="Calibri"/>
              </a:rPr>
              <a:t>		</a:t>
            </a:r>
            <a:r>
              <a:rPr lang="en-US" sz="3600" spc="630" dirty="0">
                <a:solidFill>
                  <a:schemeClr val="tx1"/>
                </a:solidFill>
                <a:latin typeface="+mj-lt"/>
                <a:ea typeface="Verdana" panose="020B0604030504040204" pitchFamily="34" charset="0"/>
                <a:cs typeface="Calibri"/>
              </a:rPr>
              <a:t>cases</a:t>
            </a:r>
            <a:r>
              <a:rPr lang="en-US" sz="3600" dirty="0">
                <a:solidFill>
                  <a:schemeClr val="tx1"/>
                </a:solidFill>
                <a:latin typeface="+mj-lt"/>
                <a:ea typeface="Verdana" panose="020B0604030504040204" pitchFamily="34" charset="0"/>
                <a:cs typeface="Calibri"/>
              </a:rPr>
              <a:t>	</a:t>
            </a:r>
            <a:r>
              <a:rPr lang="en-US" sz="3600" spc="425" dirty="0">
                <a:solidFill>
                  <a:schemeClr val="tx1"/>
                </a:solidFill>
                <a:latin typeface="+mj-lt"/>
                <a:ea typeface="Verdana" panose="020B0604030504040204" pitchFamily="34" charset="0"/>
                <a:cs typeface="Calibri"/>
              </a:rPr>
              <a:t>where </a:t>
            </a:r>
            <a:r>
              <a:rPr lang="en-US" sz="3600" spc="459" dirty="0">
                <a:solidFill>
                  <a:schemeClr val="tx1"/>
                </a:solidFill>
                <a:latin typeface="+mj-lt"/>
                <a:ea typeface="Verdana" panose="020B0604030504040204" pitchFamily="34" charset="0"/>
                <a:cs typeface="Calibri"/>
              </a:rPr>
              <a:t>corporations</a:t>
            </a:r>
            <a:r>
              <a:rPr lang="en-US" sz="3600" dirty="0">
                <a:solidFill>
                  <a:schemeClr val="tx1"/>
                </a:solidFill>
                <a:latin typeface="+mj-lt"/>
                <a:ea typeface="Verdana" panose="020B0604030504040204" pitchFamily="34" charset="0"/>
                <a:cs typeface="Calibri"/>
              </a:rPr>
              <a:t>	</a:t>
            </a:r>
            <a:r>
              <a:rPr lang="en-US" sz="3600" spc="405" dirty="0">
                <a:solidFill>
                  <a:schemeClr val="tx1"/>
                </a:solidFill>
                <a:latin typeface="+mj-lt"/>
                <a:ea typeface="Verdana" panose="020B0604030504040204" pitchFamily="34" charset="0"/>
                <a:cs typeface="Calibri"/>
              </a:rPr>
              <a:t>were</a:t>
            </a:r>
            <a:r>
              <a:rPr lang="en-US" sz="3600" dirty="0">
                <a:solidFill>
                  <a:schemeClr val="tx1"/>
                </a:solidFill>
                <a:latin typeface="+mj-lt"/>
                <a:ea typeface="Verdana" panose="020B0604030504040204" pitchFamily="34" charset="0"/>
                <a:cs typeface="Calibri"/>
              </a:rPr>
              <a:t>	</a:t>
            </a:r>
            <a:r>
              <a:rPr lang="en-US" sz="3600" spc="509" dirty="0">
                <a:solidFill>
                  <a:schemeClr val="tx1"/>
                </a:solidFill>
                <a:latin typeface="+mj-lt"/>
                <a:ea typeface="Verdana" panose="020B0604030504040204" pitchFamily="34" charset="0"/>
                <a:cs typeface="Calibri"/>
              </a:rPr>
              <a:t>able</a:t>
            </a:r>
            <a:r>
              <a:rPr lang="en-US" sz="3600" dirty="0">
                <a:solidFill>
                  <a:schemeClr val="tx1"/>
                </a:solidFill>
                <a:latin typeface="+mj-lt"/>
                <a:ea typeface="Verdana" panose="020B0604030504040204" pitchFamily="34" charset="0"/>
                <a:cs typeface="Calibri"/>
              </a:rPr>
              <a:t>		</a:t>
            </a:r>
            <a:r>
              <a:rPr lang="en-US" sz="3600" spc="285" dirty="0">
                <a:solidFill>
                  <a:schemeClr val="tx1"/>
                </a:solidFill>
                <a:latin typeface="+mj-lt"/>
                <a:ea typeface="Verdana" panose="020B0604030504040204" pitchFamily="34" charset="0"/>
                <a:cs typeface="Calibri"/>
              </a:rPr>
              <a:t>to </a:t>
            </a:r>
            <a:r>
              <a:rPr lang="en-US" sz="3600" spc="515" dirty="0">
                <a:solidFill>
                  <a:schemeClr val="tx1"/>
                </a:solidFill>
                <a:latin typeface="+mj-lt"/>
                <a:ea typeface="Verdana" panose="020B0604030504040204" pitchFamily="34" charset="0"/>
                <a:cs typeface="Calibri"/>
              </a:rPr>
              <a:t>be</a:t>
            </a:r>
            <a:r>
              <a:rPr lang="en-US" sz="3600" dirty="0">
                <a:solidFill>
                  <a:schemeClr val="tx1"/>
                </a:solidFill>
                <a:latin typeface="+mj-lt"/>
                <a:ea typeface="Verdana" panose="020B0604030504040204" pitchFamily="34" charset="0"/>
                <a:cs typeface="Calibri"/>
              </a:rPr>
              <a:t>		</a:t>
            </a:r>
            <a:r>
              <a:rPr lang="en-US" sz="3600" spc="445" dirty="0">
                <a:solidFill>
                  <a:schemeClr val="tx1"/>
                </a:solidFill>
                <a:latin typeface="+mj-lt"/>
                <a:ea typeface="Verdana" panose="020B0604030504040204" pitchFamily="34" charset="0"/>
                <a:cs typeface="Calibri"/>
              </a:rPr>
              <a:t>held</a:t>
            </a:r>
            <a:r>
              <a:rPr lang="en-US" sz="3600" dirty="0">
                <a:solidFill>
                  <a:schemeClr val="tx1"/>
                </a:solidFill>
                <a:latin typeface="+mj-lt"/>
                <a:ea typeface="Verdana" panose="020B0604030504040204" pitchFamily="34" charset="0"/>
                <a:cs typeface="Calibri"/>
              </a:rPr>
              <a:t>		</a:t>
            </a:r>
            <a:r>
              <a:rPr lang="en-US" sz="3600" spc="500" dirty="0">
                <a:solidFill>
                  <a:schemeClr val="tx1"/>
                </a:solidFill>
                <a:latin typeface="+mj-lt"/>
                <a:ea typeface="Verdana" panose="020B0604030504040204" pitchFamily="34" charset="0"/>
                <a:cs typeface="Calibri"/>
              </a:rPr>
              <a:t>accountable,</a:t>
            </a:r>
            <a:r>
              <a:rPr lang="en-US" sz="3600" dirty="0">
                <a:solidFill>
                  <a:schemeClr val="tx1"/>
                </a:solidFill>
                <a:latin typeface="+mj-lt"/>
                <a:ea typeface="Verdana" panose="020B0604030504040204" pitchFamily="34" charset="0"/>
                <a:cs typeface="Calibri"/>
              </a:rPr>
              <a:t>		</a:t>
            </a:r>
            <a:r>
              <a:rPr lang="en-US" sz="3600" spc="610" dirty="0">
                <a:solidFill>
                  <a:schemeClr val="tx1"/>
                </a:solidFill>
                <a:latin typeface="+mj-lt"/>
                <a:ea typeface="Verdana" panose="020B0604030504040204" pitchFamily="34" charset="0"/>
                <a:cs typeface="Calibri"/>
              </a:rPr>
              <a:t>and</a:t>
            </a:r>
            <a:r>
              <a:rPr lang="en-US" sz="3600" dirty="0">
                <a:solidFill>
                  <a:schemeClr val="tx1"/>
                </a:solidFill>
                <a:latin typeface="+mj-lt"/>
                <a:ea typeface="Verdana" panose="020B0604030504040204" pitchFamily="34" charset="0"/>
                <a:cs typeface="Calibri"/>
              </a:rPr>
              <a:t>	</a:t>
            </a:r>
            <a:r>
              <a:rPr lang="en-US" sz="3600" spc="285" dirty="0">
                <a:solidFill>
                  <a:schemeClr val="tx1"/>
                </a:solidFill>
                <a:latin typeface="+mj-lt"/>
                <a:ea typeface="Verdana" panose="020B0604030504040204" pitchFamily="34" charset="0"/>
                <a:cs typeface="Calibri"/>
              </a:rPr>
              <a:t>to </a:t>
            </a:r>
            <a:r>
              <a:rPr lang="en-US" sz="3600" spc="500" dirty="0">
                <a:solidFill>
                  <a:schemeClr val="tx1"/>
                </a:solidFill>
                <a:latin typeface="+mj-lt"/>
                <a:ea typeface="Verdana" panose="020B0604030504040204" pitchFamily="34" charset="0"/>
                <a:cs typeface="Calibri"/>
              </a:rPr>
              <a:t>see</a:t>
            </a:r>
            <a:r>
              <a:rPr lang="en-US" sz="3600" dirty="0">
                <a:solidFill>
                  <a:schemeClr val="tx1"/>
                </a:solidFill>
                <a:latin typeface="+mj-lt"/>
                <a:ea typeface="Verdana" panose="020B0604030504040204" pitchFamily="34" charset="0"/>
                <a:cs typeface="Calibri"/>
              </a:rPr>
              <a:t>	</a:t>
            </a:r>
            <a:r>
              <a:rPr lang="en-US" sz="3600" spc="470" dirty="0">
                <a:solidFill>
                  <a:schemeClr val="tx1"/>
                </a:solidFill>
                <a:latin typeface="+mj-lt"/>
                <a:ea typeface="Verdana" panose="020B0604030504040204" pitchFamily="34" charset="0"/>
                <a:cs typeface="Calibri"/>
              </a:rPr>
              <a:t>exactly</a:t>
            </a:r>
            <a:r>
              <a:rPr lang="en-US" sz="3600" dirty="0">
                <a:solidFill>
                  <a:schemeClr val="tx1"/>
                </a:solidFill>
                <a:latin typeface="+mj-lt"/>
                <a:ea typeface="Verdana" panose="020B0604030504040204" pitchFamily="34" charset="0"/>
                <a:cs typeface="Calibri"/>
              </a:rPr>
              <a:t>	</a:t>
            </a:r>
            <a:r>
              <a:rPr lang="en-US" sz="3600" spc="470" dirty="0">
                <a:solidFill>
                  <a:schemeClr val="tx1"/>
                </a:solidFill>
                <a:latin typeface="+mj-lt"/>
                <a:ea typeface="Verdana" panose="020B0604030504040204" pitchFamily="34" charset="0"/>
                <a:cs typeface="Calibri"/>
              </a:rPr>
              <a:t>why</a:t>
            </a:r>
            <a:r>
              <a:rPr lang="en-US" sz="3600" dirty="0">
                <a:solidFill>
                  <a:schemeClr val="tx1"/>
                </a:solidFill>
                <a:latin typeface="+mj-lt"/>
                <a:ea typeface="Verdana" panose="020B0604030504040204" pitchFamily="34" charset="0"/>
                <a:cs typeface="Calibri"/>
              </a:rPr>
              <a:t>		</a:t>
            </a:r>
            <a:r>
              <a:rPr lang="en-US" sz="3600" spc="425" dirty="0">
                <a:solidFill>
                  <a:schemeClr val="tx1"/>
                </a:solidFill>
                <a:latin typeface="+mj-lt"/>
                <a:ea typeface="Verdana" panose="020B0604030504040204" pitchFamily="34" charset="0"/>
                <a:cs typeface="Calibri"/>
              </a:rPr>
              <a:t>they</a:t>
            </a:r>
            <a:r>
              <a:rPr lang="en-US" sz="3600" dirty="0">
                <a:solidFill>
                  <a:schemeClr val="tx1"/>
                </a:solidFill>
                <a:latin typeface="+mj-lt"/>
                <a:ea typeface="Verdana" panose="020B0604030504040204" pitchFamily="34" charset="0"/>
                <a:cs typeface="Calibri"/>
              </a:rPr>
              <a:t>	</a:t>
            </a:r>
            <a:r>
              <a:rPr lang="en-US" sz="3600" spc="405" dirty="0">
                <a:solidFill>
                  <a:schemeClr val="tx1"/>
                </a:solidFill>
                <a:latin typeface="+mj-lt"/>
                <a:ea typeface="Verdana" panose="020B0604030504040204" pitchFamily="34" charset="0"/>
                <a:cs typeface="Calibri"/>
              </a:rPr>
              <a:t>were </a:t>
            </a:r>
            <a:r>
              <a:rPr lang="en-US" sz="3600" spc="525" dirty="0">
                <a:solidFill>
                  <a:schemeClr val="tx1"/>
                </a:solidFill>
                <a:latin typeface="+mj-lt"/>
                <a:ea typeface="Verdana" panose="020B0604030504040204" pitchFamily="34" charset="0"/>
                <a:cs typeface="Calibri"/>
              </a:rPr>
              <a:t>unable</a:t>
            </a:r>
            <a:r>
              <a:rPr lang="en-US" sz="3600" dirty="0">
                <a:solidFill>
                  <a:schemeClr val="tx1"/>
                </a:solidFill>
                <a:latin typeface="+mj-lt"/>
                <a:ea typeface="Verdana" panose="020B0604030504040204" pitchFamily="34" charset="0"/>
                <a:cs typeface="Calibri"/>
              </a:rPr>
              <a:t>		</a:t>
            </a:r>
            <a:r>
              <a:rPr lang="en-US" sz="3600" spc="285" dirty="0">
                <a:solidFill>
                  <a:schemeClr val="tx1"/>
                </a:solidFill>
                <a:latin typeface="+mj-lt"/>
                <a:ea typeface="Verdana" panose="020B0604030504040204" pitchFamily="34" charset="0"/>
                <a:cs typeface="Calibri"/>
              </a:rPr>
              <a:t>to</a:t>
            </a:r>
            <a:r>
              <a:rPr lang="en-US" sz="3600" dirty="0">
                <a:solidFill>
                  <a:schemeClr val="tx1"/>
                </a:solidFill>
                <a:latin typeface="+mj-lt"/>
                <a:ea typeface="Verdana" panose="020B0604030504040204" pitchFamily="34" charset="0"/>
                <a:cs typeface="Calibri"/>
              </a:rPr>
              <a:t>	</a:t>
            </a:r>
            <a:r>
              <a:rPr lang="en-US" sz="3600" spc="595" dirty="0">
                <a:solidFill>
                  <a:schemeClr val="tx1"/>
                </a:solidFill>
                <a:latin typeface="+mj-lt"/>
                <a:ea typeface="Verdana" panose="020B0604030504040204" pitchFamily="34" charset="0"/>
                <a:cs typeface="Calibri"/>
              </a:rPr>
              <a:t>dodge </a:t>
            </a:r>
            <a:r>
              <a:rPr lang="en-US" sz="3600" spc="390" dirty="0">
                <a:solidFill>
                  <a:schemeClr val="tx1"/>
                </a:solidFill>
                <a:latin typeface="+mj-lt"/>
                <a:ea typeface="Verdana" panose="020B0604030504040204" pitchFamily="34" charset="0"/>
                <a:cs typeface="Calibri"/>
              </a:rPr>
              <a:t>responsibility.</a:t>
            </a:r>
            <a:endParaRPr sz="3600" dirty="0">
              <a:solidFill>
                <a:schemeClr val="tx1"/>
              </a:solidFill>
              <a:latin typeface="+mj-lt"/>
              <a:ea typeface="Verdana" panose="020B0604030504040204" pitchFamily="34" charset="0"/>
              <a:cs typeface="Calibri"/>
            </a:endParaRPr>
          </a:p>
        </p:txBody>
      </p:sp>
      <p:sp>
        <p:nvSpPr>
          <p:cNvPr id="5" name="object 4">
            <a:extLst>
              <a:ext uri="{FF2B5EF4-FFF2-40B4-BE49-F238E27FC236}">
                <a16:creationId xmlns:a16="http://schemas.microsoft.com/office/drawing/2014/main" id="{A9D8A66A-7B76-B587-EC6F-B8F5CADEF4C4}"/>
              </a:ext>
            </a:extLst>
          </p:cNvPr>
          <p:cNvSpPr/>
          <p:nvPr/>
        </p:nvSpPr>
        <p:spPr>
          <a:xfrm>
            <a:off x="10418816" y="2014266"/>
            <a:ext cx="5615305" cy="6409943"/>
          </a:xfrm>
          <a:custGeom>
            <a:avLst/>
            <a:gdLst/>
            <a:ahLst/>
            <a:cxnLst/>
            <a:rect l="l" t="t" r="r" b="b"/>
            <a:pathLst>
              <a:path w="5615305" h="6678930">
                <a:moveTo>
                  <a:pt x="5173891" y="6678513"/>
                </a:moveTo>
                <a:lnTo>
                  <a:pt x="441212" y="6678513"/>
                </a:lnTo>
                <a:lnTo>
                  <a:pt x="437762" y="6678342"/>
                </a:lnTo>
                <a:lnTo>
                  <a:pt x="390562" y="6671299"/>
                </a:lnTo>
                <a:lnTo>
                  <a:pt x="344494" y="6659721"/>
                </a:lnTo>
                <a:lnTo>
                  <a:pt x="299876" y="6643742"/>
                </a:lnTo>
                <a:lnTo>
                  <a:pt x="257028" y="6623492"/>
                </a:lnTo>
                <a:lnTo>
                  <a:pt x="216266" y="6599103"/>
                </a:lnTo>
                <a:lnTo>
                  <a:pt x="177911" y="6570708"/>
                </a:lnTo>
                <a:lnTo>
                  <a:pt x="142280" y="6538439"/>
                </a:lnTo>
                <a:lnTo>
                  <a:pt x="110010" y="6502808"/>
                </a:lnTo>
                <a:lnTo>
                  <a:pt x="81615" y="6464452"/>
                </a:lnTo>
                <a:lnTo>
                  <a:pt x="57227" y="6423691"/>
                </a:lnTo>
                <a:lnTo>
                  <a:pt x="36977" y="6380842"/>
                </a:lnTo>
                <a:lnTo>
                  <a:pt x="20997" y="6336224"/>
                </a:lnTo>
                <a:lnTo>
                  <a:pt x="9420" y="6290156"/>
                </a:lnTo>
                <a:lnTo>
                  <a:pt x="2377" y="6242957"/>
                </a:lnTo>
                <a:lnTo>
                  <a:pt x="0" y="6194944"/>
                </a:lnTo>
                <a:lnTo>
                  <a:pt x="0" y="485774"/>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4" y="0"/>
                </a:lnTo>
                <a:lnTo>
                  <a:pt x="5129328" y="0"/>
                </a:lnTo>
                <a:lnTo>
                  <a:pt x="5177341" y="2377"/>
                </a:lnTo>
                <a:lnTo>
                  <a:pt x="5224541" y="9420"/>
                </a:lnTo>
                <a:lnTo>
                  <a:pt x="5270609" y="20997"/>
                </a:lnTo>
                <a:lnTo>
                  <a:pt x="5315226" y="36977"/>
                </a:lnTo>
                <a:lnTo>
                  <a:pt x="5358075" y="57227"/>
                </a:lnTo>
                <a:lnTo>
                  <a:pt x="5398837" y="81615"/>
                </a:lnTo>
                <a:lnTo>
                  <a:pt x="5437192" y="110010"/>
                </a:lnTo>
                <a:lnTo>
                  <a:pt x="5472823" y="142280"/>
                </a:lnTo>
                <a:lnTo>
                  <a:pt x="5505093" y="177911"/>
                </a:lnTo>
                <a:lnTo>
                  <a:pt x="5533488" y="216266"/>
                </a:lnTo>
                <a:lnTo>
                  <a:pt x="5557876" y="257028"/>
                </a:lnTo>
                <a:lnTo>
                  <a:pt x="5578126" y="299876"/>
                </a:lnTo>
                <a:lnTo>
                  <a:pt x="5594106" y="344494"/>
                </a:lnTo>
                <a:lnTo>
                  <a:pt x="5605683" y="390562"/>
                </a:lnTo>
                <a:lnTo>
                  <a:pt x="5612726" y="437762"/>
                </a:lnTo>
                <a:lnTo>
                  <a:pt x="5615103" y="485774"/>
                </a:lnTo>
                <a:lnTo>
                  <a:pt x="5615103" y="6194944"/>
                </a:lnTo>
                <a:lnTo>
                  <a:pt x="5612726" y="6242957"/>
                </a:lnTo>
                <a:lnTo>
                  <a:pt x="5605683" y="6290156"/>
                </a:lnTo>
                <a:lnTo>
                  <a:pt x="5594106" y="6336224"/>
                </a:lnTo>
                <a:lnTo>
                  <a:pt x="5578126" y="6380842"/>
                </a:lnTo>
                <a:lnTo>
                  <a:pt x="5557876" y="6423691"/>
                </a:lnTo>
                <a:lnTo>
                  <a:pt x="5533488" y="6464452"/>
                </a:lnTo>
                <a:lnTo>
                  <a:pt x="5505093" y="6502808"/>
                </a:lnTo>
                <a:lnTo>
                  <a:pt x="5472823" y="6538439"/>
                </a:lnTo>
                <a:lnTo>
                  <a:pt x="5437192" y="6570708"/>
                </a:lnTo>
                <a:lnTo>
                  <a:pt x="5398837" y="6599103"/>
                </a:lnTo>
                <a:lnTo>
                  <a:pt x="5358075" y="6623492"/>
                </a:lnTo>
                <a:lnTo>
                  <a:pt x="5315226" y="6643742"/>
                </a:lnTo>
                <a:lnTo>
                  <a:pt x="5270609" y="6659721"/>
                </a:lnTo>
                <a:lnTo>
                  <a:pt x="5224541" y="6671299"/>
                </a:lnTo>
                <a:lnTo>
                  <a:pt x="5177341" y="6678342"/>
                </a:lnTo>
                <a:lnTo>
                  <a:pt x="5173891" y="6678513"/>
                </a:lnTo>
                <a:close/>
              </a:path>
            </a:pathLst>
          </a:custGeom>
          <a:solidFill>
            <a:srgbClr val="FFD091"/>
          </a:solidFill>
        </p:spPr>
        <p:txBody>
          <a:bodyPr wrap="square" lIns="0" tIns="0" rIns="0" bIns="0" rtlCol="0"/>
          <a:lstStyle/>
          <a:p>
            <a:endParaRPr/>
          </a:p>
        </p:txBody>
      </p:sp>
      <p:sp>
        <p:nvSpPr>
          <p:cNvPr id="6" name="object 6">
            <a:extLst>
              <a:ext uri="{FF2B5EF4-FFF2-40B4-BE49-F238E27FC236}">
                <a16:creationId xmlns:a16="http://schemas.microsoft.com/office/drawing/2014/main" id="{99D28A2A-5D50-F89D-3439-E191610206F6}"/>
              </a:ext>
            </a:extLst>
          </p:cNvPr>
          <p:cNvSpPr txBox="1"/>
          <p:nvPr/>
        </p:nvSpPr>
        <p:spPr>
          <a:xfrm>
            <a:off x="10702660" y="3722481"/>
            <a:ext cx="5047615" cy="4259499"/>
          </a:xfrm>
          <a:prstGeom prst="rect">
            <a:avLst/>
          </a:prstGeom>
        </p:spPr>
        <p:txBody>
          <a:bodyPr vert="horz" wrap="square" lIns="0" tIns="40005" rIns="0" bIns="0" rtlCol="0">
            <a:spAutoFit/>
          </a:bodyPr>
          <a:lstStyle/>
          <a:p>
            <a:pPr marL="12700" marR="5080" indent="-635" algn="ctr">
              <a:lnSpc>
                <a:spcPts val="4720"/>
              </a:lnSpc>
              <a:spcBef>
                <a:spcPts val="315"/>
              </a:spcBef>
            </a:pPr>
            <a:r>
              <a:rPr lang="en-US" sz="4000" spc="-305" dirty="0">
                <a:solidFill>
                  <a:schemeClr val="tx1"/>
                </a:solidFill>
                <a:latin typeface="+mj-lt"/>
                <a:ea typeface="Verdana" panose="020B0604030504040204" pitchFamily="34" charset="0"/>
                <a:cs typeface="Verdana"/>
              </a:rPr>
              <a:t>If</a:t>
            </a:r>
            <a:r>
              <a:rPr sz="4000" spc="45" dirty="0">
                <a:solidFill>
                  <a:schemeClr val="tx1"/>
                </a:solidFill>
                <a:latin typeface="+mj-lt"/>
                <a:ea typeface="Verdana" panose="020B0604030504040204" pitchFamily="34" charset="0"/>
                <a:cs typeface="Verdana"/>
              </a:rPr>
              <a:t> </a:t>
            </a:r>
            <a:r>
              <a:rPr sz="4000" spc="150" dirty="0">
                <a:solidFill>
                  <a:schemeClr val="tx1"/>
                </a:solidFill>
                <a:latin typeface="+mj-lt"/>
                <a:ea typeface="Verdana" panose="020B0604030504040204" pitchFamily="34" charset="0"/>
                <a:cs typeface="Verdana"/>
              </a:rPr>
              <a:t>nothing</a:t>
            </a:r>
            <a:r>
              <a:rPr sz="4000" spc="45" dirty="0">
                <a:solidFill>
                  <a:schemeClr val="tx1"/>
                </a:solidFill>
                <a:latin typeface="+mj-lt"/>
                <a:ea typeface="Verdana" panose="020B0604030504040204" pitchFamily="34" charset="0"/>
                <a:cs typeface="Verdana"/>
              </a:rPr>
              <a:t> </a:t>
            </a:r>
            <a:r>
              <a:rPr sz="4000" spc="55" dirty="0">
                <a:solidFill>
                  <a:schemeClr val="tx1"/>
                </a:solidFill>
                <a:latin typeface="+mj-lt"/>
                <a:ea typeface="Verdana" panose="020B0604030504040204" pitchFamily="34" charset="0"/>
                <a:cs typeface="Verdana"/>
              </a:rPr>
              <a:t>is</a:t>
            </a:r>
            <a:r>
              <a:rPr sz="4000" spc="45" dirty="0">
                <a:solidFill>
                  <a:schemeClr val="tx1"/>
                </a:solidFill>
                <a:latin typeface="+mj-lt"/>
                <a:ea typeface="Verdana" panose="020B0604030504040204" pitchFamily="34" charset="0"/>
                <a:cs typeface="Verdana"/>
              </a:rPr>
              <a:t> </a:t>
            </a:r>
            <a:r>
              <a:rPr sz="4000" spc="180" dirty="0">
                <a:solidFill>
                  <a:schemeClr val="tx1"/>
                </a:solidFill>
                <a:latin typeface="+mj-lt"/>
                <a:ea typeface="Verdana" panose="020B0604030504040204" pitchFamily="34" charset="0"/>
                <a:cs typeface="Verdana"/>
              </a:rPr>
              <a:t>done </a:t>
            </a:r>
            <a:r>
              <a:rPr sz="4000" spc="70" dirty="0">
                <a:solidFill>
                  <a:schemeClr val="tx1"/>
                </a:solidFill>
                <a:latin typeface="+mj-lt"/>
                <a:ea typeface="Verdana" panose="020B0604030504040204" pitchFamily="34" charset="0"/>
                <a:cs typeface="Verdana"/>
              </a:rPr>
              <a:t>to</a:t>
            </a:r>
            <a:r>
              <a:rPr sz="4000" spc="45" dirty="0">
                <a:solidFill>
                  <a:schemeClr val="tx1"/>
                </a:solidFill>
                <a:latin typeface="+mj-lt"/>
                <a:ea typeface="Verdana" panose="020B0604030504040204" pitchFamily="34" charset="0"/>
                <a:cs typeface="Verdana"/>
              </a:rPr>
              <a:t> </a:t>
            </a:r>
            <a:r>
              <a:rPr sz="4000" spc="155" dirty="0">
                <a:solidFill>
                  <a:schemeClr val="tx1"/>
                </a:solidFill>
                <a:latin typeface="+mj-lt"/>
                <a:ea typeface="Verdana" panose="020B0604030504040204" pitchFamily="34" charset="0"/>
                <a:cs typeface="Verdana"/>
              </a:rPr>
              <a:t>succesfully </a:t>
            </a:r>
            <a:r>
              <a:rPr sz="4000" spc="95" dirty="0">
                <a:solidFill>
                  <a:schemeClr val="tx1"/>
                </a:solidFill>
                <a:latin typeface="+mj-lt"/>
                <a:ea typeface="Verdana" panose="020B0604030504040204" pitchFamily="34" charset="0"/>
                <a:cs typeface="Verdana"/>
              </a:rPr>
              <a:t>restrain</a:t>
            </a:r>
            <a:r>
              <a:rPr sz="4000" spc="55" dirty="0">
                <a:solidFill>
                  <a:schemeClr val="tx1"/>
                </a:solidFill>
                <a:latin typeface="+mj-lt"/>
                <a:ea typeface="Verdana" panose="020B0604030504040204" pitchFamily="34" charset="0"/>
                <a:cs typeface="Verdana"/>
              </a:rPr>
              <a:t> </a:t>
            </a:r>
            <a:r>
              <a:rPr sz="4000" spc="110" dirty="0">
                <a:solidFill>
                  <a:schemeClr val="tx1"/>
                </a:solidFill>
                <a:latin typeface="+mj-lt"/>
                <a:ea typeface="Verdana" panose="020B0604030504040204" pitchFamily="34" charset="0"/>
                <a:cs typeface="Verdana"/>
              </a:rPr>
              <a:t>these </a:t>
            </a:r>
            <a:r>
              <a:rPr sz="4000" spc="114" dirty="0">
                <a:solidFill>
                  <a:schemeClr val="tx1"/>
                </a:solidFill>
                <a:latin typeface="+mj-lt"/>
                <a:ea typeface="Verdana" panose="020B0604030504040204" pitchFamily="34" charset="0"/>
                <a:cs typeface="Verdana"/>
              </a:rPr>
              <a:t>corporations,</a:t>
            </a:r>
            <a:r>
              <a:rPr sz="4000" spc="70" dirty="0">
                <a:solidFill>
                  <a:schemeClr val="tx1"/>
                </a:solidFill>
                <a:latin typeface="+mj-lt"/>
                <a:ea typeface="Verdana" panose="020B0604030504040204" pitchFamily="34" charset="0"/>
                <a:cs typeface="Verdana"/>
              </a:rPr>
              <a:t> </a:t>
            </a:r>
            <a:r>
              <a:rPr sz="4000" spc="45" dirty="0">
                <a:solidFill>
                  <a:schemeClr val="tx1"/>
                </a:solidFill>
                <a:latin typeface="+mj-lt"/>
                <a:ea typeface="Verdana" panose="020B0604030504040204" pitchFamily="34" charset="0"/>
                <a:cs typeface="Verdana"/>
              </a:rPr>
              <a:t>their </a:t>
            </a:r>
            <a:r>
              <a:rPr sz="4000" spc="235" dirty="0">
                <a:solidFill>
                  <a:schemeClr val="tx1"/>
                </a:solidFill>
                <a:latin typeface="+mj-lt"/>
                <a:ea typeface="Verdana" panose="020B0604030504040204" pitchFamily="34" charset="0"/>
                <a:cs typeface="Verdana"/>
              </a:rPr>
              <a:t>accumulation</a:t>
            </a:r>
            <a:r>
              <a:rPr sz="4000" spc="65" dirty="0">
                <a:solidFill>
                  <a:schemeClr val="tx1"/>
                </a:solidFill>
                <a:latin typeface="+mj-lt"/>
                <a:ea typeface="Verdana" panose="020B0604030504040204" pitchFamily="34" charset="0"/>
                <a:cs typeface="Verdana"/>
              </a:rPr>
              <a:t> </a:t>
            </a:r>
            <a:r>
              <a:rPr sz="4000" spc="50" dirty="0">
                <a:solidFill>
                  <a:schemeClr val="tx1"/>
                </a:solidFill>
                <a:latin typeface="+mj-lt"/>
                <a:ea typeface="Verdana" panose="020B0604030504040204" pitchFamily="34" charset="0"/>
                <a:cs typeface="Verdana"/>
              </a:rPr>
              <a:t>of </a:t>
            </a:r>
            <a:r>
              <a:rPr sz="4000" spc="135" dirty="0">
                <a:solidFill>
                  <a:schemeClr val="tx1"/>
                </a:solidFill>
                <a:latin typeface="+mj-lt"/>
                <a:ea typeface="Verdana" panose="020B0604030504040204" pitchFamily="34" charset="0"/>
                <a:cs typeface="Verdana"/>
              </a:rPr>
              <a:t>power</a:t>
            </a:r>
            <a:r>
              <a:rPr sz="4000" spc="45" dirty="0">
                <a:solidFill>
                  <a:schemeClr val="tx1"/>
                </a:solidFill>
                <a:latin typeface="+mj-lt"/>
                <a:ea typeface="Verdana" panose="020B0604030504040204" pitchFamily="34" charset="0"/>
                <a:cs typeface="Verdana"/>
              </a:rPr>
              <a:t> </a:t>
            </a:r>
            <a:r>
              <a:rPr sz="4000" spc="55" dirty="0">
                <a:solidFill>
                  <a:schemeClr val="tx1"/>
                </a:solidFill>
                <a:latin typeface="+mj-lt"/>
                <a:ea typeface="Verdana" panose="020B0604030504040204" pitchFamily="34" charset="0"/>
                <a:cs typeface="Verdana"/>
              </a:rPr>
              <a:t>will</a:t>
            </a:r>
            <a:r>
              <a:rPr sz="4000" spc="50" dirty="0">
                <a:solidFill>
                  <a:schemeClr val="tx1"/>
                </a:solidFill>
                <a:latin typeface="+mj-lt"/>
                <a:ea typeface="Verdana" panose="020B0604030504040204" pitchFamily="34" charset="0"/>
                <a:cs typeface="Verdana"/>
              </a:rPr>
              <a:t> </a:t>
            </a:r>
            <a:r>
              <a:rPr sz="4000" spc="195" dirty="0">
                <a:solidFill>
                  <a:schemeClr val="tx1"/>
                </a:solidFill>
                <a:latin typeface="+mj-lt"/>
                <a:ea typeface="Verdana" panose="020B0604030504040204" pitchFamily="34" charset="0"/>
                <a:cs typeface="Verdana"/>
              </a:rPr>
              <a:t>make</a:t>
            </a:r>
            <a:r>
              <a:rPr sz="4000" spc="50" dirty="0">
                <a:solidFill>
                  <a:schemeClr val="tx1"/>
                </a:solidFill>
                <a:latin typeface="+mj-lt"/>
                <a:ea typeface="Verdana" panose="020B0604030504040204" pitchFamily="34" charset="0"/>
                <a:cs typeface="Verdana"/>
              </a:rPr>
              <a:t> </a:t>
            </a:r>
            <a:r>
              <a:rPr sz="4000" spc="-25" dirty="0">
                <a:solidFill>
                  <a:schemeClr val="tx1"/>
                </a:solidFill>
                <a:latin typeface="+mj-lt"/>
                <a:ea typeface="Verdana" panose="020B0604030504040204" pitchFamily="34" charset="0"/>
                <a:cs typeface="Verdana"/>
              </a:rPr>
              <a:t>it </a:t>
            </a:r>
            <a:r>
              <a:rPr sz="4000" spc="150" dirty="0">
                <a:solidFill>
                  <a:schemeClr val="tx1"/>
                </a:solidFill>
                <a:latin typeface="+mj-lt"/>
                <a:ea typeface="Verdana" panose="020B0604030504040204" pitchFamily="34" charset="0"/>
                <a:cs typeface="Verdana"/>
              </a:rPr>
              <a:t>nigh</a:t>
            </a:r>
            <a:r>
              <a:rPr sz="4000" spc="50" dirty="0">
                <a:solidFill>
                  <a:schemeClr val="tx1"/>
                </a:solidFill>
                <a:latin typeface="+mj-lt"/>
                <a:ea typeface="Verdana" panose="020B0604030504040204" pitchFamily="34" charset="0"/>
                <a:cs typeface="Verdana"/>
              </a:rPr>
              <a:t> </a:t>
            </a:r>
            <a:r>
              <a:rPr sz="4000" spc="185" dirty="0">
                <a:solidFill>
                  <a:schemeClr val="tx1"/>
                </a:solidFill>
                <a:latin typeface="+mj-lt"/>
                <a:ea typeface="Verdana" panose="020B0604030504040204" pitchFamily="34" charset="0"/>
                <a:cs typeface="Verdana"/>
              </a:rPr>
              <a:t>impossible</a:t>
            </a:r>
            <a:r>
              <a:rPr sz="4000" spc="50" dirty="0">
                <a:solidFill>
                  <a:schemeClr val="tx1"/>
                </a:solidFill>
                <a:latin typeface="+mj-lt"/>
                <a:ea typeface="Verdana" panose="020B0604030504040204" pitchFamily="34" charset="0"/>
                <a:cs typeface="Verdana"/>
              </a:rPr>
              <a:t> </a:t>
            </a:r>
            <a:r>
              <a:rPr sz="4000" spc="45" dirty="0">
                <a:solidFill>
                  <a:schemeClr val="tx1"/>
                </a:solidFill>
                <a:latin typeface="+mj-lt"/>
                <a:ea typeface="Verdana" panose="020B0604030504040204" pitchFamily="34" charset="0"/>
                <a:cs typeface="Verdana"/>
              </a:rPr>
              <a:t>to </a:t>
            </a:r>
            <a:r>
              <a:rPr sz="4000" spc="155" dirty="0">
                <a:solidFill>
                  <a:schemeClr val="tx1"/>
                </a:solidFill>
                <a:latin typeface="+mj-lt"/>
                <a:ea typeface="Verdana" panose="020B0604030504040204" pitchFamily="34" charset="0"/>
                <a:cs typeface="Verdana"/>
              </a:rPr>
              <a:t>stop</a:t>
            </a:r>
            <a:r>
              <a:rPr sz="4000" spc="45" dirty="0">
                <a:solidFill>
                  <a:schemeClr val="tx1"/>
                </a:solidFill>
                <a:latin typeface="+mj-lt"/>
                <a:ea typeface="Verdana" panose="020B0604030504040204" pitchFamily="34" charset="0"/>
                <a:cs typeface="Verdana"/>
              </a:rPr>
              <a:t> </a:t>
            </a:r>
            <a:r>
              <a:rPr sz="4000" spc="-20" dirty="0">
                <a:solidFill>
                  <a:schemeClr val="tx1"/>
                </a:solidFill>
                <a:latin typeface="+mj-lt"/>
                <a:ea typeface="Verdana" panose="020B0604030504040204" pitchFamily="34" charset="0"/>
                <a:cs typeface="Verdana"/>
              </a:rPr>
              <a:t>them.</a:t>
            </a:r>
            <a:endParaRPr sz="4000" dirty="0">
              <a:solidFill>
                <a:schemeClr val="tx1"/>
              </a:solidFill>
              <a:latin typeface="+mj-lt"/>
              <a:ea typeface="Verdana" panose="020B0604030504040204" pitchFamily="34" charset="0"/>
              <a:cs typeface="Verdana"/>
            </a:endParaRPr>
          </a:p>
        </p:txBody>
      </p:sp>
      <p:sp>
        <p:nvSpPr>
          <p:cNvPr id="7" name="object 10">
            <a:extLst>
              <a:ext uri="{FF2B5EF4-FFF2-40B4-BE49-F238E27FC236}">
                <a16:creationId xmlns:a16="http://schemas.microsoft.com/office/drawing/2014/main" id="{16F297E6-1F18-CA31-2B63-B4AD1E1051B1}"/>
              </a:ext>
            </a:extLst>
          </p:cNvPr>
          <p:cNvSpPr txBox="1">
            <a:spLocks/>
          </p:cNvSpPr>
          <p:nvPr/>
        </p:nvSpPr>
        <p:spPr>
          <a:xfrm>
            <a:off x="10286705" y="2014266"/>
            <a:ext cx="5879524" cy="1172338"/>
          </a:xfrm>
          <a:prstGeom prst="rect">
            <a:avLst/>
          </a:prstGeom>
        </p:spPr>
        <p:txBody>
          <a:bodyPr vert="horz" wrap="square" lIns="0" tIns="482820" rIns="0" bIns="0" rtlCol="0">
            <a:spAutoFit/>
          </a:bodyPr>
          <a:lstStyle>
            <a:lvl1pPr>
              <a:defRPr sz="4450" b="0" i="0">
                <a:solidFill>
                  <a:srgbClr val="333333"/>
                </a:solidFill>
                <a:latin typeface="Verdana"/>
                <a:ea typeface="+mj-ea"/>
                <a:cs typeface="Verdana"/>
              </a:defRPr>
            </a:lvl1pPr>
          </a:lstStyle>
          <a:p>
            <a:pPr marL="1203960">
              <a:spcBef>
                <a:spcPts val="114"/>
              </a:spcBef>
            </a:pPr>
            <a:r>
              <a:rPr lang="en-US" spc="155" dirty="0"/>
              <a:t>Implications</a:t>
            </a:r>
          </a:p>
        </p:txBody>
      </p:sp>
      <p:sp>
        <p:nvSpPr>
          <p:cNvPr id="10" name="object 13">
            <a:extLst>
              <a:ext uri="{FF2B5EF4-FFF2-40B4-BE49-F238E27FC236}">
                <a16:creationId xmlns:a16="http://schemas.microsoft.com/office/drawing/2014/main" id="{1AFE3086-5FA3-64C7-D7A3-5DF2FDF0F2F8}"/>
              </a:ext>
            </a:extLst>
          </p:cNvPr>
          <p:cNvSpPr txBox="1"/>
          <p:nvPr/>
        </p:nvSpPr>
        <p:spPr>
          <a:xfrm>
            <a:off x="17344637" y="9207501"/>
            <a:ext cx="786189" cy="474489"/>
          </a:xfrm>
          <a:prstGeom prst="rect">
            <a:avLst/>
          </a:prstGeom>
        </p:spPr>
        <p:txBody>
          <a:bodyPr vert="horz" wrap="square" lIns="0" tIns="12700" rIns="0" bIns="0" rtlCol="0" anchor="t">
            <a:spAutoFit/>
          </a:bodyPr>
          <a:lstStyle/>
          <a:p>
            <a:pPr marL="12700">
              <a:lnSpc>
                <a:spcPct val="100000"/>
              </a:lnSpc>
              <a:spcBef>
                <a:spcPts val="100"/>
              </a:spcBef>
            </a:pPr>
            <a:r>
              <a:rPr lang="en-US" sz="3000" spc="5" dirty="0">
                <a:solidFill>
                  <a:srgbClr val="2D4162"/>
                </a:solidFill>
                <a:latin typeface="Verdana"/>
                <a:cs typeface="Verdana"/>
              </a:rPr>
              <a:t>13</a:t>
            </a:r>
            <a:endParaRPr sz="3000" spc="5" dirty="0">
              <a:solidFill>
                <a:srgbClr val="2D4162"/>
              </a:solidFill>
              <a:latin typeface="Verdana"/>
              <a:cs typeface="Verdana"/>
            </a:endParaRPr>
          </a:p>
        </p:txBody>
      </p:sp>
      <p:sp>
        <p:nvSpPr>
          <p:cNvPr id="13" name="object 4">
            <a:extLst>
              <a:ext uri="{FF2B5EF4-FFF2-40B4-BE49-F238E27FC236}">
                <a16:creationId xmlns:a16="http://schemas.microsoft.com/office/drawing/2014/main" id="{CF3C9111-2E52-934D-96C7-D244848A782E}"/>
              </a:ext>
            </a:extLst>
          </p:cNvPr>
          <p:cNvSpPr txBox="1"/>
          <p:nvPr/>
        </p:nvSpPr>
        <p:spPr>
          <a:xfrm>
            <a:off x="574560" y="977900"/>
            <a:ext cx="7613345" cy="566822"/>
          </a:xfrm>
          <a:prstGeom prst="rect">
            <a:avLst/>
          </a:prstGeom>
        </p:spPr>
        <p:txBody>
          <a:bodyPr vert="horz" wrap="square" lIns="0" tIns="12700" rIns="0" bIns="0" rtlCol="0" anchor="t">
            <a:spAutoFit/>
          </a:bodyPr>
          <a:lstStyle/>
          <a:p>
            <a:pPr marL="12700">
              <a:spcBef>
                <a:spcPts val="100"/>
              </a:spcBef>
              <a:tabLst>
                <a:tab pos="817880" algn="l"/>
              </a:tabLst>
            </a:pPr>
            <a:r>
              <a:rPr lang="en-US" sz="3600" spc="375" dirty="0">
                <a:solidFill>
                  <a:srgbClr val="333333"/>
                </a:solidFill>
                <a:latin typeface="Verdana"/>
                <a:ea typeface="Verdana"/>
                <a:cs typeface="Calibri"/>
              </a:rPr>
              <a:t>V</a:t>
            </a:r>
            <a:r>
              <a:rPr sz="3600" dirty="0">
                <a:solidFill>
                  <a:srgbClr val="333333"/>
                </a:solidFill>
                <a:latin typeface="Calibri"/>
                <a:cs typeface="Calibri"/>
              </a:rPr>
              <a:t>	</a:t>
            </a:r>
            <a:r>
              <a:rPr sz="3600" spc="345" dirty="0">
                <a:solidFill>
                  <a:srgbClr val="333333"/>
                </a:solidFill>
                <a:latin typeface="Verdana"/>
                <a:ea typeface="Verdana"/>
                <a:cs typeface="Calibri"/>
              </a:rPr>
              <a:t>Conclusion</a:t>
            </a:r>
            <a:r>
              <a:rPr sz="3600" spc="330" dirty="0">
                <a:solidFill>
                  <a:srgbClr val="333333"/>
                </a:solidFill>
                <a:latin typeface="Verdana"/>
                <a:ea typeface="Verdana"/>
                <a:cs typeface="Calibri"/>
              </a:rPr>
              <a:t> </a:t>
            </a:r>
            <a:r>
              <a:rPr sz="3600" dirty="0">
                <a:solidFill>
                  <a:srgbClr val="333333"/>
                </a:solidFill>
                <a:latin typeface="Verdana"/>
                <a:ea typeface="Verdana"/>
                <a:cs typeface="Calibri"/>
              </a:rPr>
              <a:t>&amp;</a:t>
            </a:r>
            <a:r>
              <a:rPr sz="3600" spc="330" dirty="0">
                <a:solidFill>
                  <a:srgbClr val="333333"/>
                </a:solidFill>
                <a:latin typeface="Verdana"/>
                <a:ea typeface="Verdana"/>
                <a:cs typeface="Calibri"/>
              </a:rPr>
              <a:t> </a:t>
            </a:r>
            <a:r>
              <a:rPr sz="3600" spc="270" dirty="0">
                <a:solidFill>
                  <a:srgbClr val="333333"/>
                </a:solidFill>
                <a:latin typeface="Verdana"/>
                <a:ea typeface="Verdana"/>
                <a:cs typeface="Calibri"/>
              </a:rPr>
              <a:t>Limitations</a:t>
            </a:r>
            <a:endParaRPr sz="3600">
              <a:latin typeface="Verdana"/>
              <a:ea typeface="Verdana"/>
              <a:cs typeface="Calibri"/>
            </a:endParaRPr>
          </a:p>
        </p:txBody>
      </p:sp>
    </p:spTree>
    <p:extLst>
      <p:ext uri="{BB962C8B-B14F-4D97-AF65-F5344CB8AC3E}">
        <p14:creationId xmlns:p14="http://schemas.microsoft.com/office/powerpoint/2010/main" val="394324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4">
            <a:extLst>
              <a:ext uri="{FF2B5EF4-FFF2-40B4-BE49-F238E27FC236}">
                <a16:creationId xmlns:a16="http://schemas.microsoft.com/office/drawing/2014/main" id="{8FD6515B-DFFE-58B5-CD07-3DE43586174C}"/>
              </a:ext>
            </a:extLst>
          </p:cNvPr>
          <p:cNvSpPr/>
          <p:nvPr/>
        </p:nvSpPr>
        <p:spPr>
          <a:xfrm>
            <a:off x="5038730" y="4243477"/>
            <a:ext cx="8201323" cy="5776744"/>
          </a:xfrm>
          <a:custGeom>
            <a:avLst/>
            <a:gdLst/>
            <a:ahLst/>
            <a:cxnLst/>
            <a:rect l="l" t="t" r="r" b="b"/>
            <a:pathLst>
              <a:path w="5615305" h="6678930">
                <a:moveTo>
                  <a:pt x="5173891" y="6678513"/>
                </a:moveTo>
                <a:lnTo>
                  <a:pt x="441212" y="6678513"/>
                </a:lnTo>
                <a:lnTo>
                  <a:pt x="437762" y="6678342"/>
                </a:lnTo>
                <a:lnTo>
                  <a:pt x="390562" y="6671299"/>
                </a:lnTo>
                <a:lnTo>
                  <a:pt x="344494" y="6659721"/>
                </a:lnTo>
                <a:lnTo>
                  <a:pt x="299876" y="6643742"/>
                </a:lnTo>
                <a:lnTo>
                  <a:pt x="257028" y="6623492"/>
                </a:lnTo>
                <a:lnTo>
                  <a:pt x="216266" y="6599103"/>
                </a:lnTo>
                <a:lnTo>
                  <a:pt x="177911" y="6570708"/>
                </a:lnTo>
                <a:lnTo>
                  <a:pt x="142280" y="6538439"/>
                </a:lnTo>
                <a:lnTo>
                  <a:pt x="110010" y="6502808"/>
                </a:lnTo>
                <a:lnTo>
                  <a:pt x="81615" y="6464452"/>
                </a:lnTo>
                <a:lnTo>
                  <a:pt x="57227" y="6423691"/>
                </a:lnTo>
                <a:lnTo>
                  <a:pt x="36977" y="6380842"/>
                </a:lnTo>
                <a:lnTo>
                  <a:pt x="20997" y="6336224"/>
                </a:lnTo>
                <a:lnTo>
                  <a:pt x="9420" y="6290156"/>
                </a:lnTo>
                <a:lnTo>
                  <a:pt x="2377" y="6242957"/>
                </a:lnTo>
                <a:lnTo>
                  <a:pt x="0" y="6194944"/>
                </a:lnTo>
                <a:lnTo>
                  <a:pt x="0" y="485774"/>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4" y="0"/>
                </a:lnTo>
                <a:lnTo>
                  <a:pt x="5129328" y="0"/>
                </a:lnTo>
                <a:lnTo>
                  <a:pt x="5177341" y="2377"/>
                </a:lnTo>
                <a:lnTo>
                  <a:pt x="5224541" y="9420"/>
                </a:lnTo>
                <a:lnTo>
                  <a:pt x="5270609" y="20997"/>
                </a:lnTo>
                <a:lnTo>
                  <a:pt x="5315226" y="36977"/>
                </a:lnTo>
                <a:lnTo>
                  <a:pt x="5358075" y="57227"/>
                </a:lnTo>
                <a:lnTo>
                  <a:pt x="5398837" y="81615"/>
                </a:lnTo>
                <a:lnTo>
                  <a:pt x="5437192" y="110010"/>
                </a:lnTo>
                <a:lnTo>
                  <a:pt x="5472823" y="142280"/>
                </a:lnTo>
                <a:lnTo>
                  <a:pt x="5505093" y="177911"/>
                </a:lnTo>
                <a:lnTo>
                  <a:pt x="5533488" y="216266"/>
                </a:lnTo>
                <a:lnTo>
                  <a:pt x="5557876" y="257028"/>
                </a:lnTo>
                <a:lnTo>
                  <a:pt x="5578126" y="299876"/>
                </a:lnTo>
                <a:lnTo>
                  <a:pt x="5594106" y="344494"/>
                </a:lnTo>
                <a:lnTo>
                  <a:pt x="5605683" y="390562"/>
                </a:lnTo>
                <a:lnTo>
                  <a:pt x="5612726" y="437762"/>
                </a:lnTo>
                <a:lnTo>
                  <a:pt x="5615103" y="485774"/>
                </a:lnTo>
                <a:lnTo>
                  <a:pt x="5615103" y="6194944"/>
                </a:lnTo>
                <a:lnTo>
                  <a:pt x="5612726" y="6242957"/>
                </a:lnTo>
                <a:lnTo>
                  <a:pt x="5605683" y="6290156"/>
                </a:lnTo>
                <a:lnTo>
                  <a:pt x="5594106" y="6336224"/>
                </a:lnTo>
                <a:lnTo>
                  <a:pt x="5578126" y="6380842"/>
                </a:lnTo>
                <a:lnTo>
                  <a:pt x="5557876" y="6423691"/>
                </a:lnTo>
                <a:lnTo>
                  <a:pt x="5533488" y="6464452"/>
                </a:lnTo>
                <a:lnTo>
                  <a:pt x="5505093" y="6502808"/>
                </a:lnTo>
                <a:lnTo>
                  <a:pt x="5472823" y="6538439"/>
                </a:lnTo>
                <a:lnTo>
                  <a:pt x="5437192" y="6570708"/>
                </a:lnTo>
                <a:lnTo>
                  <a:pt x="5398837" y="6599103"/>
                </a:lnTo>
                <a:lnTo>
                  <a:pt x="5358075" y="6623492"/>
                </a:lnTo>
                <a:lnTo>
                  <a:pt x="5315226" y="6643742"/>
                </a:lnTo>
                <a:lnTo>
                  <a:pt x="5270609" y="6659721"/>
                </a:lnTo>
                <a:lnTo>
                  <a:pt x="5224541" y="6671299"/>
                </a:lnTo>
                <a:lnTo>
                  <a:pt x="5177341" y="6678342"/>
                </a:lnTo>
                <a:lnTo>
                  <a:pt x="5173891" y="6678513"/>
                </a:lnTo>
                <a:close/>
              </a:path>
            </a:pathLst>
          </a:custGeom>
          <a:solidFill>
            <a:srgbClr val="D4D1DD"/>
          </a:solidFill>
        </p:spPr>
        <p:txBody>
          <a:bodyPr wrap="square" lIns="0" tIns="0" rIns="0" bIns="0" rtlCol="0"/>
          <a:lstStyle/>
          <a:p>
            <a:endParaRPr dirty="0"/>
          </a:p>
        </p:txBody>
      </p:sp>
      <p:sp>
        <p:nvSpPr>
          <p:cNvPr id="12" name="object 4">
            <a:extLst>
              <a:ext uri="{FF2B5EF4-FFF2-40B4-BE49-F238E27FC236}">
                <a16:creationId xmlns:a16="http://schemas.microsoft.com/office/drawing/2014/main" id="{22750E81-61C3-0C10-07CF-010D7D43D2E1}"/>
              </a:ext>
            </a:extLst>
          </p:cNvPr>
          <p:cNvSpPr/>
          <p:nvPr/>
        </p:nvSpPr>
        <p:spPr>
          <a:xfrm>
            <a:off x="13243967" y="1755474"/>
            <a:ext cx="3825324" cy="2808415"/>
          </a:xfrm>
          <a:custGeom>
            <a:avLst/>
            <a:gdLst/>
            <a:ahLst/>
            <a:cxnLst/>
            <a:rect l="l" t="t" r="r" b="b"/>
            <a:pathLst>
              <a:path w="5615305" h="6678930">
                <a:moveTo>
                  <a:pt x="5173891" y="6678513"/>
                </a:moveTo>
                <a:lnTo>
                  <a:pt x="441212" y="6678513"/>
                </a:lnTo>
                <a:lnTo>
                  <a:pt x="437762" y="6678342"/>
                </a:lnTo>
                <a:lnTo>
                  <a:pt x="390562" y="6671299"/>
                </a:lnTo>
                <a:lnTo>
                  <a:pt x="344494" y="6659721"/>
                </a:lnTo>
                <a:lnTo>
                  <a:pt x="299876" y="6643742"/>
                </a:lnTo>
                <a:lnTo>
                  <a:pt x="257028" y="6623492"/>
                </a:lnTo>
                <a:lnTo>
                  <a:pt x="216266" y="6599103"/>
                </a:lnTo>
                <a:lnTo>
                  <a:pt x="177911" y="6570708"/>
                </a:lnTo>
                <a:lnTo>
                  <a:pt x="142280" y="6538439"/>
                </a:lnTo>
                <a:lnTo>
                  <a:pt x="110010" y="6502808"/>
                </a:lnTo>
                <a:lnTo>
                  <a:pt x="81615" y="6464452"/>
                </a:lnTo>
                <a:lnTo>
                  <a:pt x="57227" y="6423691"/>
                </a:lnTo>
                <a:lnTo>
                  <a:pt x="36977" y="6380842"/>
                </a:lnTo>
                <a:lnTo>
                  <a:pt x="20997" y="6336224"/>
                </a:lnTo>
                <a:lnTo>
                  <a:pt x="9420" y="6290156"/>
                </a:lnTo>
                <a:lnTo>
                  <a:pt x="2377" y="6242957"/>
                </a:lnTo>
                <a:lnTo>
                  <a:pt x="0" y="6194944"/>
                </a:lnTo>
                <a:lnTo>
                  <a:pt x="0" y="485774"/>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4" y="0"/>
                </a:lnTo>
                <a:lnTo>
                  <a:pt x="5129328" y="0"/>
                </a:lnTo>
                <a:lnTo>
                  <a:pt x="5177341" y="2377"/>
                </a:lnTo>
                <a:lnTo>
                  <a:pt x="5224541" y="9420"/>
                </a:lnTo>
                <a:lnTo>
                  <a:pt x="5270609" y="20997"/>
                </a:lnTo>
                <a:lnTo>
                  <a:pt x="5315226" y="36977"/>
                </a:lnTo>
                <a:lnTo>
                  <a:pt x="5358075" y="57227"/>
                </a:lnTo>
                <a:lnTo>
                  <a:pt x="5398837" y="81615"/>
                </a:lnTo>
                <a:lnTo>
                  <a:pt x="5437192" y="110010"/>
                </a:lnTo>
                <a:lnTo>
                  <a:pt x="5472823" y="142280"/>
                </a:lnTo>
                <a:lnTo>
                  <a:pt x="5505093" y="177911"/>
                </a:lnTo>
                <a:lnTo>
                  <a:pt x="5533488" y="216266"/>
                </a:lnTo>
                <a:lnTo>
                  <a:pt x="5557876" y="257028"/>
                </a:lnTo>
                <a:lnTo>
                  <a:pt x="5578126" y="299876"/>
                </a:lnTo>
                <a:lnTo>
                  <a:pt x="5594106" y="344494"/>
                </a:lnTo>
                <a:lnTo>
                  <a:pt x="5605683" y="390562"/>
                </a:lnTo>
                <a:lnTo>
                  <a:pt x="5612726" y="437762"/>
                </a:lnTo>
                <a:lnTo>
                  <a:pt x="5615103" y="485774"/>
                </a:lnTo>
                <a:lnTo>
                  <a:pt x="5615103" y="6194944"/>
                </a:lnTo>
                <a:lnTo>
                  <a:pt x="5612726" y="6242957"/>
                </a:lnTo>
                <a:lnTo>
                  <a:pt x="5605683" y="6290156"/>
                </a:lnTo>
                <a:lnTo>
                  <a:pt x="5594106" y="6336224"/>
                </a:lnTo>
                <a:lnTo>
                  <a:pt x="5578126" y="6380842"/>
                </a:lnTo>
                <a:lnTo>
                  <a:pt x="5557876" y="6423691"/>
                </a:lnTo>
                <a:lnTo>
                  <a:pt x="5533488" y="6464452"/>
                </a:lnTo>
                <a:lnTo>
                  <a:pt x="5505093" y="6502808"/>
                </a:lnTo>
                <a:lnTo>
                  <a:pt x="5472823" y="6538439"/>
                </a:lnTo>
                <a:lnTo>
                  <a:pt x="5437192" y="6570708"/>
                </a:lnTo>
                <a:lnTo>
                  <a:pt x="5398837" y="6599103"/>
                </a:lnTo>
                <a:lnTo>
                  <a:pt x="5358075" y="6623492"/>
                </a:lnTo>
                <a:lnTo>
                  <a:pt x="5315226" y="6643742"/>
                </a:lnTo>
                <a:lnTo>
                  <a:pt x="5270609" y="6659721"/>
                </a:lnTo>
                <a:lnTo>
                  <a:pt x="5224541" y="6671299"/>
                </a:lnTo>
                <a:lnTo>
                  <a:pt x="5177341" y="6678342"/>
                </a:lnTo>
                <a:lnTo>
                  <a:pt x="5173891" y="6678513"/>
                </a:lnTo>
                <a:close/>
              </a:path>
            </a:pathLst>
          </a:custGeom>
          <a:solidFill>
            <a:srgbClr val="FFD091"/>
          </a:solidFill>
        </p:spPr>
        <p:txBody>
          <a:bodyPr wrap="square" lIns="0" tIns="0" rIns="0" bIns="0" rtlCol="0"/>
          <a:lstStyle/>
          <a:p>
            <a:endParaRPr/>
          </a:p>
        </p:txBody>
      </p:sp>
      <p:sp>
        <p:nvSpPr>
          <p:cNvPr id="10" name="object 4">
            <a:extLst>
              <a:ext uri="{FF2B5EF4-FFF2-40B4-BE49-F238E27FC236}">
                <a16:creationId xmlns:a16="http://schemas.microsoft.com/office/drawing/2014/main" id="{66079605-9776-A8B5-E607-D2224F146764}"/>
              </a:ext>
            </a:extLst>
          </p:cNvPr>
          <p:cNvSpPr/>
          <p:nvPr/>
        </p:nvSpPr>
        <p:spPr>
          <a:xfrm>
            <a:off x="1219200" y="1869030"/>
            <a:ext cx="3821502" cy="2840275"/>
          </a:xfrm>
          <a:custGeom>
            <a:avLst/>
            <a:gdLst/>
            <a:ahLst/>
            <a:cxnLst/>
            <a:rect l="l" t="t" r="r" b="b"/>
            <a:pathLst>
              <a:path w="5261609" h="5672455">
                <a:moveTo>
                  <a:pt x="4308795" y="5671920"/>
                </a:moveTo>
                <a:lnTo>
                  <a:pt x="952499" y="5671920"/>
                </a:lnTo>
                <a:lnTo>
                  <a:pt x="904960" y="5670754"/>
                </a:lnTo>
                <a:lnTo>
                  <a:pt x="858024" y="5667293"/>
                </a:lnTo>
                <a:lnTo>
                  <a:pt x="811746" y="5661592"/>
                </a:lnTo>
                <a:lnTo>
                  <a:pt x="766180" y="5653705"/>
                </a:lnTo>
                <a:lnTo>
                  <a:pt x="721382" y="5643687"/>
                </a:lnTo>
                <a:lnTo>
                  <a:pt x="677405" y="5631592"/>
                </a:lnTo>
                <a:lnTo>
                  <a:pt x="634304" y="5617474"/>
                </a:lnTo>
                <a:lnTo>
                  <a:pt x="592134" y="5601390"/>
                </a:lnTo>
                <a:lnTo>
                  <a:pt x="550950" y="5583392"/>
                </a:lnTo>
                <a:lnTo>
                  <a:pt x="510805" y="5563535"/>
                </a:lnTo>
                <a:lnTo>
                  <a:pt x="471755" y="5541875"/>
                </a:lnTo>
                <a:lnTo>
                  <a:pt x="433853" y="5518466"/>
                </a:lnTo>
                <a:lnTo>
                  <a:pt x="397156" y="5493362"/>
                </a:lnTo>
                <a:lnTo>
                  <a:pt x="361716" y="5466617"/>
                </a:lnTo>
                <a:lnTo>
                  <a:pt x="327590" y="5438287"/>
                </a:lnTo>
                <a:lnTo>
                  <a:pt x="294830" y="5408426"/>
                </a:lnTo>
                <a:lnTo>
                  <a:pt x="263493" y="5377089"/>
                </a:lnTo>
                <a:lnTo>
                  <a:pt x="233632" y="5344329"/>
                </a:lnTo>
                <a:lnTo>
                  <a:pt x="205302" y="5310203"/>
                </a:lnTo>
                <a:lnTo>
                  <a:pt x="178557" y="5274763"/>
                </a:lnTo>
                <a:lnTo>
                  <a:pt x="153453" y="5238066"/>
                </a:lnTo>
                <a:lnTo>
                  <a:pt x="130044" y="5200164"/>
                </a:lnTo>
                <a:lnTo>
                  <a:pt x="108384" y="5161114"/>
                </a:lnTo>
                <a:lnTo>
                  <a:pt x="88527" y="5120969"/>
                </a:lnTo>
                <a:lnTo>
                  <a:pt x="70529" y="5079785"/>
                </a:lnTo>
                <a:lnTo>
                  <a:pt x="54445" y="5037615"/>
                </a:lnTo>
                <a:lnTo>
                  <a:pt x="40327" y="4994514"/>
                </a:lnTo>
                <a:lnTo>
                  <a:pt x="28232" y="4950537"/>
                </a:lnTo>
                <a:lnTo>
                  <a:pt x="18214" y="4905739"/>
                </a:lnTo>
                <a:lnTo>
                  <a:pt x="10327" y="4860173"/>
                </a:lnTo>
                <a:lnTo>
                  <a:pt x="4626" y="4813895"/>
                </a:lnTo>
                <a:lnTo>
                  <a:pt x="1165" y="4766959"/>
                </a:lnTo>
                <a:lnTo>
                  <a:pt x="0" y="4719420"/>
                </a:lnTo>
                <a:lnTo>
                  <a:pt x="0" y="952499"/>
                </a:lnTo>
                <a:lnTo>
                  <a:pt x="1165" y="904960"/>
                </a:lnTo>
                <a:lnTo>
                  <a:pt x="4626" y="858024"/>
                </a:lnTo>
                <a:lnTo>
                  <a:pt x="10327" y="811746"/>
                </a:lnTo>
                <a:lnTo>
                  <a:pt x="18214" y="766180"/>
                </a:lnTo>
                <a:lnTo>
                  <a:pt x="28232" y="721382"/>
                </a:lnTo>
                <a:lnTo>
                  <a:pt x="40327" y="677405"/>
                </a:lnTo>
                <a:lnTo>
                  <a:pt x="54445" y="634304"/>
                </a:lnTo>
                <a:lnTo>
                  <a:pt x="70529" y="592134"/>
                </a:lnTo>
                <a:lnTo>
                  <a:pt x="88527" y="550949"/>
                </a:lnTo>
                <a:lnTo>
                  <a:pt x="108384" y="510805"/>
                </a:lnTo>
                <a:lnTo>
                  <a:pt x="130044" y="471754"/>
                </a:lnTo>
                <a:lnTo>
                  <a:pt x="153453" y="433853"/>
                </a:lnTo>
                <a:lnTo>
                  <a:pt x="178557" y="397156"/>
                </a:lnTo>
                <a:lnTo>
                  <a:pt x="205302" y="361716"/>
                </a:lnTo>
                <a:lnTo>
                  <a:pt x="233632" y="327589"/>
                </a:lnTo>
                <a:lnTo>
                  <a:pt x="263493" y="294830"/>
                </a:lnTo>
                <a:lnTo>
                  <a:pt x="294830" y="263493"/>
                </a:lnTo>
                <a:lnTo>
                  <a:pt x="327590" y="233632"/>
                </a:lnTo>
                <a:lnTo>
                  <a:pt x="361716" y="205302"/>
                </a:lnTo>
                <a:lnTo>
                  <a:pt x="397156" y="178557"/>
                </a:lnTo>
                <a:lnTo>
                  <a:pt x="433853" y="153453"/>
                </a:lnTo>
                <a:lnTo>
                  <a:pt x="471755" y="130044"/>
                </a:lnTo>
                <a:lnTo>
                  <a:pt x="510805" y="108383"/>
                </a:lnTo>
                <a:lnTo>
                  <a:pt x="550950" y="88527"/>
                </a:lnTo>
                <a:lnTo>
                  <a:pt x="592134" y="70529"/>
                </a:lnTo>
                <a:lnTo>
                  <a:pt x="634304" y="54445"/>
                </a:lnTo>
                <a:lnTo>
                  <a:pt x="677405" y="40327"/>
                </a:lnTo>
                <a:lnTo>
                  <a:pt x="721382" y="28232"/>
                </a:lnTo>
                <a:lnTo>
                  <a:pt x="766180" y="18214"/>
                </a:lnTo>
                <a:lnTo>
                  <a:pt x="811746" y="10327"/>
                </a:lnTo>
                <a:lnTo>
                  <a:pt x="858024" y="4626"/>
                </a:lnTo>
                <a:lnTo>
                  <a:pt x="904960" y="1165"/>
                </a:lnTo>
                <a:lnTo>
                  <a:pt x="952497" y="0"/>
                </a:lnTo>
                <a:lnTo>
                  <a:pt x="4308797" y="0"/>
                </a:lnTo>
                <a:lnTo>
                  <a:pt x="4356334" y="1165"/>
                </a:lnTo>
                <a:lnTo>
                  <a:pt x="4403270" y="4626"/>
                </a:lnTo>
                <a:lnTo>
                  <a:pt x="4449548" y="10327"/>
                </a:lnTo>
                <a:lnTo>
                  <a:pt x="4495114" y="18214"/>
                </a:lnTo>
                <a:lnTo>
                  <a:pt x="4539912" y="28232"/>
                </a:lnTo>
                <a:lnTo>
                  <a:pt x="4583889" y="40327"/>
                </a:lnTo>
                <a:lnTo>
                  <a:pt x="4626990" y="54445"/>
                </a:lnTo>
                <a:lnTo>
                  <a:pt x="4669160" y="70529"/>
                </a:lnTo>
                <a:lnTo>
                  <a:pt x="4710344" y="88527"/>
                </a:lnTo>
                <a:lnTo>
                  <a:pt x="4750489" y="108383"/>
                </a:lnTo>
                <a:lnTo>
                  <a:pt x="4789539" y="130044"/>
                </a:lnTo>
                <a:lnTo>
                  <a:pt x="4827441" y="153453"/>
                </a:lnTo>
                <a:lnTo>
                  <a:pt x="4864138" y="178557"/>
                </a:lnTo>
                <a:lnTo>
                  <a:pt x="4899578" y="205302"/>
                </a:lnTo>
                <a:lnTo>
                  <a:pt x="4933704" y="233632"/>
                </a:lnTo>
                <a:lnTo>
                  <a:pt x="4966464" y="263493"/>
                </a:lnTo>
                <a:lnTo>
                  <a:pt x="4997801" y="294830"/>
                </a:lnTo>
                <a:lnTo>
                  <a:pt x="5027662" y="327589"/>
                </a:lnTo>
                <a:lnTo>
                  <a:pt x="5055992" y="361716"/>
                </a:lnTo>
                <a:lnTo>
                  <a:pt x="5082737" y="397156"/>
                </a:lnTo>
                <a:lnTo>
                  <a:pt x="5107841" y="433853"/>
                </a:lnTo>
                <a:lnTo>
                  <a:pt x="5131250" y="471754"/>
                </a:lnTo>
                <a:lnTo>
                  <a:pt x="5152910" y="510805"/>
                </a:lnTo>
                <a:lnTo>
                  <a:pt x="5172767" y="550949"/>
                </a:lnTo>
                <a:lnTo>
                  <a:pt x="5190765" y="592134"/>
                </a:lnTo>
                <a:lnTo>
                  <a:pt x="5206849" y="634304"/>
                </a:lnTo>
                <a:lnTo>
                  <a:pt x="5220967" y="677405"/>
                </a:lnTo>
                <a:lnTo>
                  <a:pt x="5233062" y="721382"/>
                </a:lnTo>
                <a:lnTo>
                  <a:pt x="5243080" y="766180"/>
                </a:lnTo>
                <a:lnTo>
                  <a:pt x="5250967" y="811746"/>
                </a:lnTo>
                <a:lnTo>
                  <a:pt x="5256668" y="858024"/>
                </a:lnTo>
                <a:lnTo>
                  <a:pt x="5260129" y="904960"/>
                </a:lnTo>
                <a:lnTo>
                  <a:pt x="5261295" y="952499"/>
                </a:lnTo>
                <a:lnTo>
                  <a:pt x="5261295" y="4719420"/>
                </a:lnTo>
                <a:lnTo>
                  <a:pt x="5260129" y="4766959"/>
                </a:lnTo>
                <a:lnTo>
                  <a:pt x="5256668" y="4813895"/>
                </a:lnTo>
                <a:lnTo>
                  <a:pt x="5250967" y="4860173"/>
                </a:lnTo>
                <a:lnTo>
                  <a:pt x="5243080" y="4905739"/>
                </a:lnTo>
                <a:lnTo>
                  <a:pt x="5233062" y="4950537"/>
                </a:lnTo>
                <a:lnTo>
                  <a:pt x="5220967" y="4994514"/>
                </a:lnTo>
                <a:lnTo>
                  <a:pt x="5206849" y="5037615"/>
                </a:lnTo>
                <a:lnTo>
                  <a:pt x="5190765" y="5079785"/>
                </a:lnTo>
                <a:lnTo>
                  <a:pt x="5172767" y="5120969"/>
                </a:lnTo>
                <a:lnTo>
                  <a:pt x="5152910" y="5161114"/>
                </a:lnTo>
                <a:lnTo>
                  <a:pt x="5131250" y="5200164"/>
                </a:lnTo>
                <a:lnTo>
                  <a:pt x="5107841" y="5238066"/>
                </a:lnTo>
                <a:lnTo>
                  <a:pt x="5082737" y="5274763"/>
                </a:lnTo>
                <a:lnTo>
                  <a:pt x="5055992" y="5310203"/>
                </a:lnTo>
                <a:lnTo>
                  <a:pt x="5027662" y="5344329"/>
                </a:lnTo>
                <a:lnTo>
                  <a:pt x="4997801" y="5377089"/>
                </a:lnTo>
                <a:lnTo>
                  <a:pt x="4966464" y="5408426"/>
                </a:lnTo>
                <a:lnTo>
                  <a:pt x="4933704" y="5438287"/>
                </a:lnTo>
                <a:lnTo>
                  <a:pt x="4899578" y="5466617"/>
                </a:lnTo>
                <a:lnTo>
                  <a:pt x="4864138" y="5493362"/>
                </a:lnTo>
                <a:lnTo>
                  <a:pt x="4827441" y="5518466"/>
                </a:lnTo>
                <a:lnTo>
                  <a:pt x="4789539" y="5541875"/>
                </a:lnTo>
                <a:lnTo>
                  <a:pt x="4750489" y="5563535"/>
                </a:lnTo>
                <a:lnTo>
                  <a:pt x="4710344" y="5583392"/>
                </a:lnTo>
                <a:lnTo>
                  <a:pt x="4669160" y="5601390"/>
                </a:lnTo>
                <a:lnTo>
                  <a:pt x="4626990" y="5617474"/>
                </a:lnTo>
                <a:lnTo>
                  <a:pt x="4583889" y="5631592"/>
                </a:lnTo>
                <a:lnTo>
                  <a:pt x="4539912" y="5643687"/>
                </a:lnTo>
                <a:lnTo>
                  <a:pt x="4495114" y="5653705"/>
                </a:lnTo>
                <a:lnTo>
                  <a:pt x="4449548" y="5661592"/>
                </a:lnTo>
                <a:lnTo>
                  <a:pt x="4403270" y="5667293"/>
                </a:lnTo>
                <a:lnTo>
                  <a:pt x="4356334" y="5670754"/>
                </a:lnTo>
                <a:lnTo>
                  <a:pt x="4308795" y="5671920"/>
                </a:lnTo>
                <a:close/>
              </a:path>
            </a:pathLst>
          </a:custGeom>
          <a:solidFill>
            <a:srgbClr val="AFFFC4"/>
          </a:solidFill>
        </p:spPr>
        <p:txBody>
          <a:bodyPr wrap="square" lIns="0" tIns="0" rIns="0" bIns="0" rtlCol="0"/>
          <a:lstStyle/>
          <a:p>
            <a:endParaRPr dirty="0"/>
          </a:p>
        </p:txBody>
      </p:sp>
      <p:sp>
        <p:nvSpPr>
          <p:cNvPr id="3" name="object 4">
            <a:extLst>
              <a:ext uri="{FF2B5EF4-FFF2-40B4-BE49-F238E27FC236}">
                <a16:creationId xmlns:a16="http://schemas.microsoft.com/office/drawing/2014/main" id="{7712B107-703E-1650-B2DB-38F4BC808643}"/>
              </a:ext>
            </a:extLst>
          </p:cNvPr>
          <p:cNvSpPr txBox="1"/>
          <p:nvPr/>
        </p:nvSpPr>
        <p:spPr>
          <a:xfrm>
            <a:off x="574560" y="977900"/>
            <a:ext cx="5521440" cy="566822"/>
          </a:xfrm>
          <a:prstGeom prst="rect">
            <a:avLst/>
          </a:prstGeom>
        </p:spPr>
        <p:txBody>
          <a:bodyPr vert="horz" wrap="square" lIns="0" tIns="12700" rIns="0" bIns="0" rtlCol="0" anchor="t">
            <a:spAutoFit/>
          </a:bodyPr>
          <a:lstStyle/>
          <a:p>
            <a:pPr marL="12700">
              <a:spcBef>
                <a:spcPts val="100"/>
              </a:spcBef>
              <a:tabLst>
                <a:tab pos="817880" algn="l"/>
              </a:tabLst>
            </a:pPr>
            <a:r>
              <a:rPr lang="en-US" sz="3600" spc="375" dirty="0">
                <a:solidFill>
                  <a:srgbClr val="333333"/>
                </a:solidFill>
                <a:latin typeface="Verdana"/>
                <a:ea typeface="Verdana"/>
                <a:cs typeface="Calibri"/>
              </a:rPr>
              <a:t>Acknowledgements</a:t>
            </a:r>
            <a:endParaRPr sz="3600"/>
          </a:p>
        </p:txBody>
      </p:sp>
      <p:sp>
        <p:nvSpPr>
          <p:cNvPr id="4" name="TextBox 3">
            <a:extLst>
              <a:ext uri="{FF2B5EF4-FFF2-40B4-BE49-F238E27FC236}">
                <a16:creationId xmlns:a16="http://schemas.microsoft.com/office/drawing/2014/main" id="{5AACDE8B-5C44-AF2B-0A43-4B04547620B2}"/>
              </a:ext>
            </a:extLst>
          </p:cNvPr>
          <p:cNvSpPr txBox="1"/>
          <p:nvPr/>
        </p:nvSpPr>
        <p:spPr>
          <a:xfrm>
            <a:off x="6320572" y="4824321"/>
            <a:ext cx="565461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t>Hank and Billye Suber Aaron Young Scholars Summer Research Program Institue</a:t>
            </a:r>
            <a:endParaRPr lang="en-US" sz="3600">
              <a:solidFill>
                <a:srgbClr val="000000"/>
              </a:solidFill>
            </a:endParaRPr>
          </a:p>
        </p:txBody>
      </p:sp>
      <p:sp>
        <p:nvSpPr>
          <p:cNvPr id="5" name="TextBox 4">
            <a:extLst>
              <a:ext uri="{FF2B5EF4-FFF2-40B4-BE49-F238E27FC236}">
                <a16:creationId xmlns:a16="http://schemas.microsoft.com/office/drawing/2014/main" id="{80648A76-0BE5-8EF2-D80E-7C92C635A240}"/>
              </a:ext>
            </a:extLst>
          </p:cNvPr>
          <p:cNvSpPr txBox="1"/>
          <p:nvPr/>
        </p:nvSpPr>
        <p:spPr>
          <a:xfrm>
            <a:off x="1469076" y="2569809"/>
            <a:ext cx="31960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t>Duke University</a:t>
            </a:r>
            <a:endParaRPr lang="en-US" sz="3600">
              <a:solidFill>
                <a:srgbClr val="000000"/>
              </a:solidFill>
            </a:endParaRPr>
          </a:p>
        </p:txBody>
      </p:sp>
      <p:sp>
        <p:nvSpPr>
          <p:cNvPr id="6" name="TextBox 5">
            <a:extLst>
              <a:ext uri="{FF2B5EF4-FFF2-40B4-BE49-F238E27FC236}">
                <a16:creationId xmlns:a16="http://schemas.microsoft.com/office/drawing/2014/main" id="{1CD1CE85-68C1-43C4-0FC8-BD441A428C59}"/>
              </a:ext>
            </a:extLst>
          </p:cNvPr>
          <p:cNvSpPr txBox="1"/>
          <p:nvPr/>
        </p:nvSpPr>
        <p:spPr>
          <a:xfrm>
            <a:off x="13395528" y="2303684"/>
            <a:ext cx="349801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t>Cohort 2 Teachers and Intern</a:t>
            </a:r>
            <a:endParaRPr lang="en-US" sz="3600">
              <a:solidFill>
                <a:srgbClr val="000000"/>
              </a:solidFill>
            </a:endParaRPr>
          </a:p>
        </p:txBody>
      </p:sp>
      <p:sp>
        <p:nvSpPr>
          <p:cNvPr id="8" name="TextBox 7">
            <a:extLst>
              <a:ext uri="{FF2B5EF4-FFF2-40B4-BE49-F238E27FC236}">
                <a16:creationId xmlns:a16="http://schemas.microsoft.com/office/drawing/2014/main" id="{37426A6E-C613-7BD5-B33A-B0DCB10C920E}"/>
              </a:ext>
            </a:extLst>
          </p:cNvPr>
          <p:cNvSpPr txBox="1"/>
          <p:nvPr/>
        </p:nvSpPr>
        <p:spPr>
          <a:xfrm>
            <a:off x="6743700" y="7886699"/>
            <a:ext cx="481353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t>Samuel DeBois Cook Center for Social Equity</a:t>
            </a:r>
            <a:endParaRPr lang="en-US" sz="3600" dirty="0">
              <a:solidFill>
                <a:srgbClr val="000000"/>
              </a:solidFill>
            </a:endParaRPr>
          </a:p>
        </p:txBody>
      </p:sp>
    </p:spTree>
    <p:extLst>
      <p:ext uri="{BB962C8B-B14F-4D97-AF65-F5344CB8AC3E}">
        <p14:creationId xmlns:p14="http://schemas.microsoft.com/office/powerpoint/2010/main" val="213337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7F7F7"/>
          </a:solidFill>
        </p:spPr>
        <p:txBody>
          <a:bodyPr wrap="square" lIns="0" tIns="0" rIns="0" bIns="0" rtlCol="0"/>
          <a:lstStyle/>
          <a:p>
            <a:endParaRPr/>
          </a:p>
        </p:txBody>
      </p:sp>
      <p:sp>
        <p:nvSpPr>
          <p:cNvPr id="3" name="object 3"/>
          <p:cNvSpPr/>
          <p:nvPr/>
        </p:nvSpPr>
        <p:spPr>
          <a:xfrm>
            <a:off x="716181" y="9836474"/>
            <a:ext cx="16857345" cy="450850"/>
          </a:xfrm>
          <a:custGeom>
            <a:avLst/>
            <a:gdLst/>
            <a:ahLst/>
            <a:cxnLst/>
            <a:rect l="l" t="t" r="r" b="b"/>
            <a:pathLst>
              <a:path w="16857345" h="450850">
                <a:moveTo>
                  <a:pt x="16857163" y="450525"/>
                </a:moveTo>
                <a:lnTo>
                  <a:pt x="0" y="450525"/>
                </a:lnTo>
                <a:lnTo>
                  <a:pt x="0" y="0"/>
                </a:lnTo>
                <a:lnTo>
                  <a:pt x="16857163" y="0"/>
                </a:lnTo>
                <a:lnTo>
                  <a:pt x="16857163" y="450525"/>
                </a:lnTo>
                <a:close/>
              </a:path>
            </a:pathLst>
          </a:custGeom>
          <a:solidFill>
            <a:srgbClr val="8B52FF"/>
          </a:solidFill>
        </p:spPr>
        <p:txBody>
          <a:bodyPr wrap="square" lIns="0" tIns="0" rIns="0" bIns="0" rtlCol="0"/>
          <a:lstStyle/>
          <a:p>
            <a:endParaRPr/>
          </a:p>
        </p:txBody>
      </p:sp>
      <p:sp>
        <p:nvSpPr>
          <p:cNvPr id="4" name="object 4"/>
          <p:cNvSpPr txBox="1"/>
          <p:nvPr/>
        </p:nvSpPr>
        <p:spPr>
          <a:xfrm>
            <a:off x="1016000" y="2951559"/>
            <a:ext cx="7344409" cy="2463800"/>
          </a:xfrm>
          <a:prstGeom prst="rect">
            <a:avLst/>
          </a:prstGeom>
        </p:spPr>
        <p:txBody>
          <a:bodyPr vert="horz" wrap="square" lIns="0" tIns="12700" rIns="0" bIns="0" rtlCol="0">
            <a:spAutoFit/>
          </a:bodyPr>
          <a:lstStyle/>
          <a:p>
            <a:pPr marL="12700">
              <a:lnSpc>
                <a:spcPct val="100000"/>
              </a:lnSpc>
              <a:spcBef>
                <a:spcPts val="100"/>
              </a:spcBef>
            </a:pPr>
            <a:r>
              <a:rPr sz="8000" spc="625" dirty="0">
                <a:solidFill>
                  <a:srgbClr val="333333"/>
                </a:solidFill>
                <a:latin typeface="Verdana"/>
                <a:cs typeface="Verdana"/>
              </a:rPr>
              <a:t>Thank</a:t>
            </a:r>
            <a:r>
              <a:rPr sz="8000" spc="90" dirty="0">
                <a:solidFill>
                  <a:srgbClr val="333333"/>
                </a:solidFill>
                <a:latin typeface="Verdana"/>
                <a:cs typeface="Verdana"/>
              </a:rPr>
              <a:t> </a:t>
            </a:r>
            <a:r>
              <a:rPr sz="8000" spc="545" dirty="0">
                <a:solidFill>
                  <a:srgbClr val="333333"/>
                </a:solidFill>
                <a:latin typeface="Verdana"/>
                <a:cs typeface="Verdana"/>
              </a:rPr>
              <a:t>you</a:t>
            </a:r>
            <a:endParaRPr sz="8000">
              <a:latin typeface="Verdana"/>
              <a:cs typeface="Verdana"/>
            </a:endParaRPr>
          </a:p>
          <a:p>
            <a:pPr marL="12700">
              <a:lnSpc>
                <a:spcPct val="100000"/>
              </a:lnSpc>
            </a:pPr>
            <a:r>
              <a:rPr sz="8000" spc="215" dirty="0">
                <a:solidFill>
                  <a:srgbClr val="333333"/>
                </a:solidFill>
                <a:latin typeface="Verdana"/>
                <a:cs typeface="Verdana"/>
              </a:rPr>
              <a:t>for</a:t>
            </a:r>
            <a:r>
              <a:rPr sz="8000" spc="90" dirty="0">
                <a:solidFill>
                  <a:srgbClr val="333333"/>
                </a:solidFill>
                <a:latin typeface="Verdana"/>
                <a:cs typeface="Verdana"/>
              </a:rPr>
              <a:t> </a:t>
            </a:r>
            <a:r>
              <a:rPr sz="8000" spc="565" dirty="0">
                <a:solidFill>
                  <a:srgbClr val="333333"/>
                </a:solidFill>
                <a:latin typeface="Verdana"/>
                <a:cs typeface="Verdana"/>
              </a:rPr>
              <a:t>listening!</a:t>
            </a:r>
            <a:endParaRPr sz="8000">
              <a:latin typeface="Verdana"/>
              <a:cs typeface="Verdana"/>
            </a:endParaRPr>
          </a:p>
        </p:txBody>
      </p:sp>
      <p:sp>
        <p:nvSpPr>
          <p:cNvPr id="5" name="object 5"/>
          <p:cNvSpPr txBox="1"/>
          <p:nvPr/>
        </p:nvSpPr>
        <p:spPr>
          <a:xfrm>
            <a:off x="1016000" y="397836"/>
            <a:ext cx="3594735" cy="391160"/>
          </a:xfrm>
          <a:prstGeom prst="rect">
            <a:avLst/>
          </a:prstGeom>
        </p:spPr>
        <p:txBody>
          <a:bodyPr vert="horz" wrap="square" lIns="0" tIns="12700" rIns="0" bIns="0" rtlCol="0">
            <a:spAutoFit/>
          </a:bodyPr>
          <a:lstStyle/>
          <a:p>
            <a:pPr marL="12700">
              <a:lnSpc>
                <a:spcPct val="100000"/>
              </a:lnSpc>
              <a:spcBef>
                <a:spcPts val="100"/>
              </a:spcBef>
            </a:pPr>
            <a:r>
              <a:rPr sz="2400" spc="229" dirty="0">
                <a:solidFill>
                  <a:srgbClr val="333333"/>
                </a:solidFill>
                <a:latin typeface="Calibri"/>
                <a:cs typeface="Calibri"/>
              </a:rPr>
              <a:t>Monday, </a:t>
            </a:r>
            <a:r>
              <a:rPr sz="2400" spc="310" dirty="0">
                <a:solidFill>
                  <a:srgbClr val="333333"/>
                </a:solidFill>
                <a:latin typeface="Calibri"/>
                <a:cs typeface="Calibri"/>
              </a:rPr>
              <a:t>July</a:t>
            </a:r>
            <a:r>
              <a:rPr sz="2400" spc="229" dirty="0">
                <a:solidFill>
                  <a:srgbClr val="333333"/>
                </a:solidFill>
                <a:latin typeface="Calibri"/>
                <a:cs typeface="Calibri"/>
              </a:rPr>
              <a:t> </a:t>
            </a:r>
            <a:r>
              <a:rPr sz="2400" dirty="0">
                <a:solidFill>
                  <a:srgbClr val="333333"/>
                </a:solidFill>
                <a:latin typeface="Calibri"/>
                <a:cs typeface="Calibri"/>
              </a:rPr>
              <a:t>31st,</a:t>
            </a:r>
            <a:r>
              <a:rPr sz="2400" spc="235" dirty="0">
                <a:solidFill>
                  <a:srgbClr val="333333"/>
                </a:solidFill>
                <a:latin typeface="Calibri"/>
                <a:cs typeface="Calibri"/>
              </a:rPr>
              <a:t> </a:t>
            </a:r>
            <a:r>
              <a:rPr sz="2400" spc="185" dirty="0">
                <a:solidFill>
                  <a:srgbClr val="333333"/>
                </a:solidFill>
                <a:latin typeface="Calibri"/>
                <a:cs typeface="Calibri"/>
              </a:rPr>
              <a:t>2023</a:t>
            </a:r>
            <a:endParaRPr sz="2400">
              <a:latin typeface="Calibri"/>
              <a:cs typeface="Calibri"/>
            </a:endParaRPr>
          </a:p>
        </p:txBody>
      </p:sp>
      <p:sp>
        <p:nvSpPr>
          <p:cNvPr id="6" name="object 6"/>
          <p:cNvSpPr txBox="1"/>
          <p:nvPr/>
        </p:nvSpPr>
        <p:spPr>
          <a:xfrm>
            <a:off x="1016000" y="1064589"/>
            <a:ext cx="444754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333333"/>
                </a:solidFill>
                <a:latin typeface="Verdana"/>
                <a:cs typeface="Verdana"/>
              </a:rPr>
              <a:t>Charles</a:t>
            </a:r>
            <a:r>
              <a:rPr sz="2400" spc="-80" dirty="0">
                <a:solidFill>
                  <a:srgbClr val="333333"/>
                </a:solidFill>
                <a:latin typeface="Verdana"/>
                <a:cs typeface="Verdana"/>
              </a:rPr>
              <a:t> </a:t>
            </a:r>
            <a:r>
              <a:rPr sz="2400" spc="-355" dirty="0">
                <a:solidFill>
                  <a:srgbClr val="333333"/>
                </a:solidFill>
                <a:latin typeface="Verdana"/>
                <a:cs typeface="Verdana"/>
              </a:rPr>
              <a:t>E.</a:t>
            </a:r>
            <a:r>
              <a:rPr sz="2400" spc="-75" dirty="0">
                <a:solidFill>
                  <a:srgbClr val="333333"/>
                </a:solidFill>
                <a:latin typeface="Verdana"/>
                <a:cs typeface="Verdana"/>
              </a:rPr>
              <a:t> </a:t>
            </a:r>
            <a:r>
              <a:rPr sz="2400" dirty="0">
                <a:solidFill>
                  <a:srgbClr val="333333"/>
                </a:solidFill>
                <a:latin typeface="Verdana"/>
                <a:cs typeface="Verdana"/>
              </a:rPr>
              <a:t>Jo</a:t>
            </a:r>
            <a:r>
              <a:rPr lang="en-US" sz="2400" dirty="0">
                <a:solidFill>
                  <a:srgbClr val="333333"/>
                </a:solidFill>
                <a:latin typeface="Verdana"/>
                <a:cs typeface="Verdana"/>
              </a:rPr>
              <a:t>r</a:t>
            </a:r>
            <a:r>
              <a:rPr sz="2400" dirty="0">
                <a:solidFill>
                  <a:srgbClr val="333333"/>
                </a:solidFill>
                <a:latin typeface="Verdana"/>
                <a:cs typeface="Verdana"/>
              </a:rPr>
              <a:t>dan</a:t>
            </a:r>
            <a:r>
              <a:rPr sz="2400" spc="-75" dirty="0">
                <a:solidFill>
                  <a:srgbClr val="333333"/>
                </a:solidFill>
                <a:latin typeface="Verdana"/>
                <a:cs typeface="Verdana"/>
              </a:rPr>
              <a:t> </a:t>
            </a:r>
            <a:r>
              <a:rPr sz="2400" spc="-85" dirty="0">
                <a:solidFill>
                  <a:srgbClr val="333333"/>
                </a:solidFill>
                <a:latin typeface="Verdana"/>
                <a:cs typeface="Verdana"/>
              </a:rPr>
              <a:t>High</a:t>
            </a:r>
            <a:r>
              <a:rPr sz="2400" spc="-75" dirty="0">
                <a:solidFill>
                  <a:srgbClr val="333333"/>
                </a:solidFill>
                <a:latin typeface="Verdana"/>
                <a:cs typeface="Verdana"/>
              </a:rPr>
              <a:t> </a:t>
            </a:r>
            <a:r>
              <a:rPr sz="2400" spc="-10" dirty="0">
                <a:solidFill>
                  <a:srgbClr val="333333"/>
                </a:solidFill>
                <a:latin typeface="Verdana"/>
                <a:cs typeface="Verdana"/>
              </a:rPr>
              <a:t>School</a:t>
            </a:r>
            <a:endParaRPr sz="2400" dirty="0">
              <a:latin typeface="Verdana"/>
              <a:cs typeface="Verdana"/>
            </a:endParaRPr>
          </a:p>
        </p:txBody>
      </p:sp>
      <p:grpSp>
        <p:nvGrpSpPr>
          <p:cNvPr id="7" name="object 7"/>
          <p:cNvGrpSpPr/>
          <p:nvPr/>
        </p:nvGrpSpPr>
        <p:grpSpPr>
          <a:xfrm>
            <a:off x="725709" y="9188"/>
            <a:ext cx="16840835" cy="2186305"/>
            <a:chOff x="725709" y="9188"/>
            <a:chExt cx="16840835" cy="2186305"/>
          </a:xfrm>
        </p:grpSpPr>
        <p:sp>
          <p:nvSpPr>
            <p:cNvPr id="8" name="object 8"/>
            <p:cNvSpPr/>
            <p:nvPr/>
          </p:nvSpPr>
          <p:spPr>
            <a:xfrm>
              <a:off x="6070865" y="9188"/>
              <a:ext cx="0" cy="2143760"/>
            </a:xfrm>
            <a:custGeom>
              <a:avLst/>
              <a:gdLst/>
              <a:ahLst/>
              <a:cxnLst/>
              <a:rect l="l" t="t" r="r" b="b"/>
              <a:pathLst>
                <a:path h="2143760">
                  <a:moveTo>
                    <a:pt x="0" y="2143203"/>
                  </a:moveTo>
                  <a:lnTo>
                    <a:pt x="0" y="0"/>
                  </a:lnTo>
                </a:path>
              </a:pathLst>
            </a:custGeom>
            <a:ln w="19052">
              <a:solidFill>
                <a:srgbClr val="8B52FF"/>
              </a:solidFill>
            </a:ln>
          </p:spPr>
          <p:txBody>
            <a:bodyPr wrap="square" lIns="0" tIns="0" rIns="0" bIns="0" rtlCol="0"/>
            <a:lstStyle/>
            <a:p>
              <a:endParaRPr/>
            </a:p>
          </p:txBody>
        </p:sp>
        <p:sp>
          <p:nvSpPr>
            <p:cNvPr id="9" name="object 9"/>
            <p:cNvSpPr/>
            <p:nvPr/>
          </p:nvSpPr>
          <p:spPr>
            <a:xfrm>
              <a:off x="13892012" y="9188"/>
              <a:ext cx="0" cy="2143760"/>
            </a:xfrm>
            <a:custGeom>
              <a:avLst/>
              <a:gdLst/>
              <a:ahLst/>
              <a:cxnLst/>
              <a:rect l="l" t="t" r="r" b="b"/>
              <a:pathLst>
                <a:path h="2143760">
                  <a:moveTo>
                    <a:pt x="0" y="2143203"/>
                  </a:moveTo>
                  <a:lnTo>
                    <a:pt x="0" y="0"/>
                  </a:lnTo>
                </a:path>
              </a:pathLst>
            </a:custGeom>
            <a:ln w="19052">
              <a:solidFill>
                <a:srgbClr val="8B52FF"/>
              </a:solidFill>
            </a:ln>
          </p:spPr>
          <p:txBody>
            <a:bodyPr wrap="square" lIns="0" tIns="0" rIns="0" bIns="0" rtlCol="0"/>
            <a:lstStyle/>
            <a:p>
              <a:endParaRPr/>
            </a:p>
          </p:txBody>
        </p:sp>
        <p:sp>
          <p:nvSpPr>
            <p:cNvPr id="10" name="object 10"/>
            <p:cNvSpPr/>
            <p:nvPr/>
          </p:nvSpPr>
          <p:spPr>
            <a:xfrm>
              <a:off x="725709" y="2185772"/>
              <a:ext cx="16840835" cy="0"/>
            </a:xfrm>
            <a:custGeom>
              <a:avLst/>
              <a:gdLst/>
              <a:ahLst/>
              <a:cxnLst/>
              <a:rect l="l" t="t" r="r" b="b"/>
              <a:pathLst>
                <a:path w="16840835">
                  <a:moveTo>
                    <a:pt x="0" y="0"/>
                  </a:moveTo>
                  <a:lnTo>
                    <a:pt x="16840303" y="0"/>
                  </a:lnTo>
                </a:path>
              </a:pathLst>
            </a:custGeom>
            <a:ln w="19049">
              <a:solidFill>
                <a:srgbClr val="8B52FF"/>
              </a:solidFill>
            </a:ln>
          </p:spPr>
          <p:txBody>
            <a:bodyPr wrap="square" lIns="0" tIns="0" rIns="0" bIns="0" rtlCol="0"/>
            <a:lstStyle/>
            <a:p>
              <a:endParaRPr/>
            </a:p>
          </p:txBody>
        </p:sp>
      </p:grpSp>
      <p:sp>
        <p:nvSpPr>
          <p:cNvPr id="11" name="object 11"/>
          <p:cNvSpPr txBox="1"/>
          <p:nvPr/>
        </p:nvSpPr>
        <p:spPr>
          <a:xfrm>
            <a:off x="15912757" y="397836"/>
            <a:ext cx="1359535" cy="391160"/>
          </a:xfrm>
          <a:prstGeom prst="rect">
            <a:avLst/>
          </a:prstGeom>
        </p:spPr>
        <p:txBody>
          <a:bodyPr vert="horz" wrap="square" lIns="0" tIns="12700" rIns="0" bIns="0" rtlCol="0">
            <a:spAutoFit/>
          </a:bodyPr>
          <a:lstStyle/>
          <a:p>
            <a:pPr marL="12700">
              <a:lnSpc>
                <a:spcPct val="100000"/>
              </a:lnSpc>
              <a:spcBef>
                <a:spcPts val="100"/>
              </a:spcBef>
            </a:pPr>
            <a:r>
              <a:rPr sz="2400" spc="170" dirty="0">
                <a:solidFill>
                  <a:srgbClr val="333333"/>
                </a:solidFill>
                <a:latin typeface="Calibri"/>
                <a:cs typeface="Calibri"/>
              </a:rPr>
              <a:t>STUDENT</a:t>
            </a:r>
            <a:endParaRPr sz="2400">
              <a:latin typeface="Calibri"/>
              <a:cs typeface="Calibri"/>
            </a:endParaRPr>
          </a:p>
        </p:txBody>
      </p:sp>
      <p:sp>
        <p:nvSpPr>
          <p:cNvPr id="12" name="object 12"/>
          <p:cNvSpPr txBox="1"/>
          <p:nvPr/>
        </p:nvSpPr>
        <p:spPr>
          <a:xfrm>
            <a:off x="15187220" y="1064589"/>
            <a:ext cx="1993900" cy="391160"/>
          </a:xfrm>
          <a:prstGeom prst="rect">
            <a:avLst/>
          </a:prstGeom>
        </p:spPr>
        <p:txBody>
          <a:bodyPr vert="horz" wrap="square" lIns="0" tIns="12700" rIns="0" bIns="0" rtlCol="0">
            <a:spAutoFit/>
          </a:bodyPr>
          <a:lstStyle/>
          <a:p>
            <a:pPr marL="12700">
              <a:lnSpc>
                <a:spcPct val="100000"/>
              </a:lnSpc>
              <a:spcBef>
                <a:spcPts val="100"/>
              </a:spcBef>
            </a:pPr>
            <a:r>
              <a:rPr sz="2400" spc="-30" dirty="0">
                <a:solidFill>
                  <a:srgbClr val="333333"/>
                </a:solidFill>
                <a:latin typeface="Verdana"/>
                <a:cs typeface="Verdana"/>
              </a:rPr>
              <a:t>Andrew</a:t>
            </a:r>
            <a:r>
              <a:rPr sz="2400" spc="-165" dirty="0">
                <a:solidFill>
                  <a:srgbClr val="333333"/>
                </a:solidFill>
                <a:latin typeface="Verdana"/>
                <a:cs typeface="Verdana"/>
              </a:rPr>
              <a:t> </a:t>
            </a:r>
            <a:r>
              <a:rPr sz="2400" spc="-45" dirty="0">
                <a:solidFill>
                  <a:srgbClr val="333333"/>
                </a:solidFill>
                <a:latin typeface="Verdana"/>
                <a:cs typeface="Verdana"/>
              </a:rPr>
              <a:t>Shan</a:t>
            </a:r>
            <a:endParaRPr sz="2400">
              <a:latin typeface="Verdana"/>
              <a:cs typeface="Verdana"/>
            </a:endParaRPr>
          </a:p>
        </p:txBody>
      </p:sp>
      <p:grpSp>
        <p:nvGrpSpPr>
          <p:cNvPr id="13" name="object 13"/>
          <p:cNvGrpSpPr/>
          <p:nvPr/>
        </p:nvGrpSpPr>
        <p:grpSpPr>
          <a:xfrm>
            <a:off x="10798896" y="4229023"/>
            <a:ext cx="3932554" cy="2707640"/>
            <a:chOff x="10798896" y="4229023"/>
            <a:chExt cx="3932554" cy="2707640"/>
          </a:xfrm>
        </p:grpSpPr>
        <p:sp>
          <p:nvSpPr>
            <p:cNvPr id="14" name="object 14"/>
            <p:cNvSpPr/>
            <p:nvPr/>
          </p:nvSpPr>
          <p:spPr>
            <a:xfrm>
              <a:off x="11888709" y="4975530"/>
              <a:ext cx="2842895" cy="1960880"/>
            </a:xfrm>
            <a:custGeom>
              <a:avLst/>
              <a:gdLst/>
              <a:ahLst/>
              <a:cxnLst/>
              <a:rect l="l" t="t" r="r" b="b"/>
              <a:pathLst>
                <a:path w="2842894" h="1960879">
                  <a:moveTo>
                    <a:pt x="2228164" y="1960738"/>
                  </a:moveTo>
                  <a:lnTo>
                    <a:pt x="2170889" y="1951454"/>
                  </a:lnTo>
                  <a:lnTo>
                    <a:pt x="2131245" y="1937797"/>
                  </a:lnTo>
                  <a:lnTo>
                    <a:pt x="2086004" y="1919168"/>
                  </a:lnTo>
                  <a:lnTo>
                    <a:pt x="2036472" y="1896345"/>
                  </a:lnTo>
                  <a:lnTo>
                    <a:pt x="1983953" y="1870107"/>
                  </a:lnTo>
                  <a:lnTo>
                    <a:pt x="1929753" y="1841232"/>
                  </a:lnTo>
                  <a:lnTo>
                    <a:pt x="1875178" y="1810499"/>
                  </a:lnTo>
                  <a:lnTo>
                    <a:pt x="1821533" y="1778685"/>
                  </a:lnTo>
                  <a:lnTo>
                    <a:pt x="1770123" y="1746571"/>
                  </a:lnTo>
                  <a:lnTo>
                    <a:pt x="1722253" y="1714933"/>
                  </a:lnTo>
                  <a:lnTo>
                    <a:pt x="1679230" y="1684551"/>
                  </a:lnTo>
                  <a:lnTo>
                    <a:pt x="1642357" y="1656204"/>
                  </a:lnTo>
                  <a:lnTo>
                    <a:pt x="1618886" y="1641080"/>
                  </a:lnTo>
                  <a:lnTo>
                    <a:pt x="1554573" y="1618309"/>
                  </a:lnTo>
                  <a:lnTo>
                    <a:pt x="1514809" y="1610232"/>
                  </a:lnTo>
                  <a:lnTo>
                    <a:pt x="1470692" y="1604073"/>
                  </a:lnTo>
                  <a:lnTo>
                    <a:pt x="1422762" y="1599618"/>
                  </a:lnTo>
                  <a:lnTo>
                    <a:pt x="1371557" y="1596650"/>
                  </a:lnTo>
                  <a:lnTo>
                    <a:pt x="1317616" y="1594954"/>
                  </a:lnTo>
                  <a:lnTo>
                    <a:pt x="1261479" y="1594316"/>
                  </a:lnTo>
                  <a:lnTo>
                    <a:pt x="1203684" y="1594520"/>
                  </a:lnTo>
                  <a:lnTo>
                    <a:pt x="1144771" y="1595350"/>
                  </a:lnTo>
                  <a:lnTo>
                    <a:pt x="908711" y="1600630"/>
                  </a:lnTo>
                  <a:lnTo>
                    <a:pt x="852290" y="1601363"/>
                  </a:lnTo>
                  <a:lnTo>
                    <a:pt x="797984" y="1601431"/>
                  </a:lnTo>
                  <a:lnTo>
                    <a:pt x="746333" y="1600619"/>
                  </a:lnTo>
                  <a:lnTo>
                    <a:pt x="697876" y="1598710"/>
                  </a:lnTo>
                  <a:lnTo>
                    <a:pt x="653151" y="1595490"/>
                  </a:lnTo>
                  <a:lnTo>
                    <a:pt x="612698" y="1590744"/>
                  </a:lnTo>
                  <a:lnTo>
                    <a:pt x="546762" y="1575811"/>
                  </a:lnTo>
                  <a:lnTo>
                    <a:pt x="505309" y="1559583"/>
                  </a:lnTo>
                  <a:lnTo>
                    <a:pt x="465049" y="1540115"/>
                  </a:lnTo>
                  <a:lnTo>
                    <a:pt x="426039" y="1517588"/>
                  </a:lnTo>
                  <a:lnTo>
                    <a:pt x="388339" y="1492184"/>
                  </a:lnTo>
                  <a:lnTo>
                    <a:pt x="352009" y="1464082"/>
                  </a:lnTo>
                  <a:lnTo>
                    <a:pt x="317109" y="1433466"/>
                  </a:lnTo>
                  <a:lnTo>
                    <a:pt x="283697" y="1400516"/>
                  </a:lnTo>
                  <a:lnTo>
                    <a:pt x="251833" y="1365413"/>
                  </a:lnTo>
                  <a:lnTo>
                    <a:pt x="221576" y="1328339"/>
                  </a:lnTo>
                  <a:lnTo>
                    <a:pt x="192985" y="1289476"/>
                  </a:lnTo>
                  <a:lnTo>
                    <a:pt x="166121" y="1249004"/>
                  </a:lnTo>
                  <a:lnTo>
                    <a:pt x="141043" y="1207105"/>
                  </a:lnTo>
                  <a:lnTo>
                    <a:pt x="117809" y="1163960"/>
                  </a:lnTo>
                  <a:lnTo>
                    <a:pt x="96479" y="1119752"/>
                  </a:lnTo>
                  <a:lnTo>
                    <a:pt x="77113" y="1074660"/>
                  </a:lnTo>
                  <a:lnTo>
                    <a:pt x="59770" y="1028866"/>
                  </a:lnTo>
                  <a:lnTo>
                    <a:pt x="44509" y="982553"/>
                  </a:lnTo>
                  <a:lnTo>
                    <a:pt x="31390" y="935900"/>
                  </a:lnTo>
                  <a:lnTo>
                    <a:pt x="20472" y="889090"/>
                  </a:lnTo>
                  <a:lnTo>
                    <a:pt x="11815" y="842304"/>
                  </a:lnTo>
                  <a:lnTo>
                    <a:pt x="5477" y="795723"/>
                  </a:lnTo>
                  <a:lnTo>
                    <a:pt x="1519" y="749528"/>
                  </a:lnTo>
                  <a:lnTo>
                    <a:pt x="0" y="703902"/>
                  </a:lnTo>
                  <a:lnTo>
                    <a:pt x="978" y="659024"/>
                  </a:lnTo>
                  <a:lnTo>
                    <a:pt x="4514" y="615077"/>
                  </a:lnTo>
                  <a:lnTo>
                    <a:pt x="10667" y="572242"/>
                  </a:lnTo>
                  <a:lnTo>
                    <a:pt x="19495" y="530700"/>
                  </a:lnTo>
                  <a:lnTo>
                    <a:pt x="39024" y="465087"/>
                  </a:lnTo>
                  <a:lnTo>
                    <a:pt x="62864" y="405854"/>
                  </a:lnTo>
                  <a:lnTo>
                    <a:pt x="90473" y="352688"/>
                  </a:lnTo>
                  <a:lnTo>
                    <a:pt x="121314" y="305278"/>
                  </a:lnTo>
                  <a:lnTo>
                    <a:pt x="154844" y="263309"/>
                  </a:lnTo>
                  <a:lnTo>
                    <a:pt x="190525" y="226468"/>
                  </a:lnTo>
                  <a:lnTo>
                    <a:pt x="227815" y="194444"/>
                  </a:lnTo>
                  <a:lnTo>
                    <a:pt x="266176" y="166923"/>
                  </a:lnTo>
                  <a:lnTo>
                    <a:pt x="305066" y="143592"/>
                  </a:lnTo>
                  <a:lnTo>
                    <a:pt x="343946" y="124138"/>
                  </a:lnTo>
                  <a:lnTo>
                    <a:pt x="382275" y="108249"/>
                  </a:lnTo>
                  <a:lnTo>
                    <a:pt x="419514" y="95610"/>
                  </a:lnTo>
                  <a:lnTo>
                    <a:pt x="488560" y="78836"/>
                  </a:lnTo>
                  <a:lnTo>
                    <a:pt x="546762" y="71312"/>
                  </a:lnTo>
                  <a:lnTo>
                    <a:pt x="827542" y="39186"/>
                  </a:lnTo>
                  <a:lnTo>
                    <a:pt x="1469356" y="0"/>
                  </a:lnTo>
                  <a:lnTo>
                    <a:pt x="2171413" y="39537"/>
                  </a:lnTo>
                  <a:lnTo>
                    <a:pt x="2632920" y="243583"/>
                  </a:lnTo>
                  <a:lnTo>
                    <a:pt x="2660239" y="281675"/>
                  </a:lnTo>
                  <a:lnTo>
                    <a:pt x="2685705" y="321979"/>
                  </a:lnTo>
                  <a:lnTo>
                    <a:pt x="2709303" y="364281"/>
                  </a:lnTo>
                  <a:lnTo>
                    <a:pt x="2731022" y="408367"/>
                  </a:lnTo>
                  <a:lnTo>
                    <a:pt x="2750848" y="454021"/>
                  </a:lnTo>
                  <a:lnTo>
                    <a:pt x="2768770" y="501031"/>
                  </a:lnTo>
                  <a:lnTo>
                    <a:pt x="2784775" y="549183"/>
                  </a:lnTo>
                  <a:lnTo>
                    <a:pt x="2798851" y="598262"/>
                  </a:lnTo>
                  <a:lnTo>
                    <a:pt x="2810984" y="648054"/>
                  </a:lnTo>
                  <a:lnTo>
                    <a:pt x="2821162" y="698345"/>
                  </a:lnTo>
                  <a:lnTo>
                    <a:pt x="2829373" y="748921"/>
                  </a:lnTo>
                  <a:lnTo>
                    <a:pt x="2835604" y="799568"/>
                  </a:lnTo>
                  <a:lnTo>
                    <a:pt x="2839843" y="850072"/>
                  </a:lnTo>
                  <a:lnTo>
                    <a:pt x="2842077" y="900219"/>
                  </a:lnTo>
                  <a:lnTo>
                    <a:pt x="2842293" y="949795"/>
                  </a:lnTo>
                  <a:lnTo>
                    <a:pt x="2840479" y="998585"/>
                  </a:lnTo>
                  <a:lnTo>
                    <a:pt x="2836623" y="1046376"/>
                  </a:lnTo>
                  <a:lnTo>
                    <a:pt x="2830712" y="1092954"/>
                  </a:lnTo>
                  <a:lnTo>
                    <a:pt x="2822733" y="1138103"/>
                  </a:lnTo>
                  <a:lnTo>
                    <a:pt x="2812674" y="1181612"/>
                  </a:lnTo>
                  <a:lnTo>
                    <a:pt x="2800522" y="1223264"/>
                  </a:lnTo>
                  <a:lnTo>
                    <a:pt x="2786265" y="1262847"/>
                  </a:lnTo>
                  <a:lnTo>
                    <a:pt x="2769890" y="1300147"/>
                  </a:lnTo>
                  <a:lnTo>
                    <a:pt x="2751385" y="1334948"/>
                  </a:lnTo>
                  <a:lnTo>
                    <a:pt x="2730737" y="1367037"/>
                  </a:lnTo>
                  <a:lnTo>
                    <a:pt x="2682962" y="1422223"/>
                  </a:lnTo>
                  <a:lnTo>
                    <a:pt x="2440712" y="1545921"/>
                  </a:lnTo>
                  <a:lnTo>
                    <a:pt x="2224540" y="1577824"/>
                  </a:lnTo>
                  <a:lnTo>
                    <a:pt x="2057799" y="1573120"/>
                  </a:lnTo>
                  <a:lnTo>
                    <a:pt x="1990996" y="1564326"/>
                  </a:lnTo>
                  <a:lnTo>
                    <a:pt x="2036850" y="1618879"/>
                  </a:lnTo>
                  <a:lnTo>
                    <a:pt x="2134290" y="1742339"/>
                  </a:lnTo>
                  <a:lnTo>
                    <a:pt x="2223129" y="1874414"/>
                  </a:lnTo>
                  <a:lnTo>
                    <a:pt x="2243184" y="1954807"/>
                  </a:lnTo>
                  <a:lnTo>
                    <a:pt x="2228164" y="1960738"/>
                  </a:lnTo>
                  <a:close/>
                </a:path>
              </a:pathLst>
            </a:custGeom>
            <a:solidFill>
              <a:srgbClr val="333333"/>
            </a:solidFill>
          </p:spPr>
          <p:txBody>
            <a:bodyPr wrap="square" lIns="0" tIns="0" rIns="0" bIns="0" rtlCol="0"/>
            <a:lstStyle/>
            <a:p>
              <a:endParaRPr/>
            </a:p>
          </p:txBody>
        </p:sp>
        <p:sp>
          <p:nvSpPr>
            <p:cNvPr id="15" name="object 15"/>
            <p:cNvSpPr/>
            <p:nvPr/>
          </p:nvSpPr>
          <p:spPr>
            <a:xfrm>
              <a:off x="10798896" y="4229023"/>
              <a:ext cx="2842895" cy="1960880"/>
            </a:xfrm>
            <a:custGeom>
              <a:avLst/>
              <a:gdLst/>
              <a:ahLst/>
              <a:cxnLst/>
              <a:rect l="l" t="t" r="r" b="b"/>
              <a:pathLst>
                <a:path w="2842894" h="1960879">
                  <a:moveTo>
                    <a:pt x="614154" y="1960741"/>
                  </a:moveTo>
                  <a:lnTo>
                    <a:pt x="619189" y="1874414"/>
                  </a:lnTo>
                  <a:lnTo>
                    <a:pt x="708017" y="1742340"/>
                  </a:lnTo>
                  <a:lnTo>
                    <a:pt x="805444" y="1618879"/>
                  </a:lnTo>
                  <a:lnTo>
                    <a:pt x="851293" y="1564326"/>
                  </a:lnTo>
                  <a:lnTo>
                    <a:pt x="784489" y="1573118"/>
                  </a:lnTo>
                  <a:lnTo>
                    <a:pt x="617749" y="1577816"/>
                  </a:lnTo>
                  <a:lnTo>
                    <a:pt x="401577" y="1545906"/>
                  </a:lnTo>
                  <a:lnTo>
                    <a:pt x="186479" y="1444875"/>
                  </a:lnTo>
                  <a:lnTo>
                    <a:pt x="134356" y="1396186"/>
                  </a:lnTo>
                  <a:lnTo>
                    <a:pt x="90904" y="1334937"/>
                  </a:lnTo>
                  <a:lnTo>
                    <a:pt x="72399" y="1300137"/>
                  </a:lnTo>
                  <a:lnTo>
                    <a:pt x="56024" y="1262839"/>
                  </a:lnTo>
                  <a:lnTo>
                    <a:pt x="41768" y="1223257"/>
                  </a:lnTo>
                  <a:lnTo>
                    <a:pt x="29616" y="1181605"/>
                  </a:lnTo>
                  <a:lnTo>
                    <a:pt x="19557" y="1138098"/>
                  </a:lnTo>
                  <a:lnTo>
                    <a:pt x="11579" y="1092949"/>
                  </a:lnTo>
                  <a:lnTo>
                    <a:pt x="5668" y="1046372"/>
                  </a:lnTo>
                  <a:lnTo>
                    <a:pt x="1812" y="998582"/>
                  </a:lnTo>
                  <a:lnTo>
                    <a:pt x="0" y="949792"/>
                  </a:lnTo>
                  <a:lnTo>
                    <a:pt x="217" y="900217"/>
                  </a:lnTo>
                  <a:lnTo>
                    <a:pt x="2452" y="850070"/>
                  </a:lnTo>
                  <a:lnTo>
                    <a:pt x="6691" y="799567"/>
                  </a:lnTo>
                  <a:lnTo>
                    <a:pt x="12924" y="748920"/>
                  </a:lnTo>
                  <a:lnTo>
                    <a:pt x="21136" y="698344"/>
                  </a:lnTo>
                  <a:lnTo>
                    <a:pt x="31316" y="648053"/>
                  </a:lnTo>
                  <a:lnTo>
                    <a:pt x="43451" y="598261"/>
                  </a:lnTo>
                  <a:lnTo>
                    <a:pt x="57528" y="549183"/>
                  </a:lnTo>
                  <a:lnTo>
                    <a:pt x="73535" y="501031"/>
                  </a:lnTo>
                  <a:lnTo>
                    <a:pt x="91460" y="454021"/>
                  </a:lnTo>
                  <a:lnTo>
                    <a:pt x="111289" y="408366"/>
                  </a:lnTo>
                  <a:lnTo>
                    <a:pt x="133011" y="364281"/>
                  </a:lnTo>
                  <a:lnTo>
                    <a:pt x="156612" y="321979"/>
                  </a:lnTo>
                  <a:lnTo>
                    <a:pt x="182081" y="281675"/>
                  </a:lnTo>
                  <a:lnTo>
                    <a:pt x="209404" y="243583"/>
                  </a:lnTo>
                  <a:lnTo>
                    <a:pt x="670896" y="39537"/>
                  </a:lnTo>
                  <a:lnTo>
                    <a:pt x="1372954" y="0"/>
                  </a:lnTo>
                  <a:lnTo>
                    <a:pt x="2014776" y="39186"/>
                  </a:lnTo>
                  <a:lnTo>
                    <a:pt x="2295562" y="71312"/>
                  </a:lnTo>
                  <a:lnTo>
                    <a:pt x="2323034" y="74077"/>
                  </a:lnTo>
                  <a:lnTo>
                    <a:pt x="2387193" y="85917"/>
                  </a:lnTo>
                  <a:lnTo>
                    <a:pt x="2460036" y="108257"/>
                  </a:lnTo>
                  <a:lnTo>
                    <a:pt x="2498363" y="124147"/>
                  </a:lnTo>
                  <a:lnTo>
                    <a:pt x="2537242" y="143601"/>
                  </a:lnTo>
                  <a:lnTo>
                    <a:pt x="2576130" y="166932"/>
                  </a:lnTo>
                  <a:lnTo>
                    <a:pt x="2614489" y="194453"/>
                  </a:lnTo>
                  <a:lnTo>
                    <a:pt x="2651778" y="226477"/>
                  </a:lnTo>
                  <a:lnTo>
                    <a:pt x="2687457" y="263318"/>
                  </a:lnTo>
                  <a:lnTo>
                    <a:pt x="2720985" y="305288"/>
                  </a:lnTo>
                  <a:lnTo>
                    <a:pt x="2751823" y="352699"/>
                  </a:lnTo>
                  <a:lnTo>
                    <a:pt x="2779431" y="405866"/>
                  </a:lnTo>
                  <a:lnTo>
                    <a:pt x="2803267" y="465102"/>
                  </a:lnTo>
                  <a:lnTo>
                    <a:pt x="2822793" y="530718"/>
                  </a:lnTo>
                  <a:lnTo>
                    <a:pt x="2831625" y="572258"/>
                  </a:lnTo>
                  <a:lnTo>
                    <a:pt x="2837782" y="615091"/>
                  </a:lnTo>
                  <a:lnTo>
                    <a:pt x="2841321" y="659037"/>
                  </a:lnTo>
                  <a:lnTo>
                    <a:pt x="2842302" y="703913"/>
                  </a:lnTo>
                  <a:lnTo>
                    <a:pt x="2840785" y="749538"/>
                  </a:lnTo>
                  <a:lnTo>
                    <a:pt x="2836829" y="795731"/>
                  </a:lnTo>
                  <a:lnTo>
                    <a:pt x="2830494" y="842311"/>
                  </a:lnTo>
                  <a:lnTo>
                    <a:pt x="2821839" y="889097"/>
                  </a:lnTo>
                  <a:lnTo>
                    <a:pt x="2810923" y="935906"/>
                  </a:lnTo>
                  <a:lnTo>
                    <a:pt x="2797805" y="982558"/>
                  </a:lnTo>
                  <a:lnTo>
                    <a:pt x="2782546" y="1028870"/>
                  </a:lnTo>
                  <a:lnTo>
                    <a:pt x="2765204" y="1074663"/>
                  </a:lnTo>
                  <a:lnTo>
                    <a:pt x="2745839" y="1119754"/>
                  </a:lnTo>
                  <a:lnTo>
                    <a:pt x="2724511" y="1163963"/>
                  </a:lnTo>
                  <a:lnTo>
                    <a:pt x="2701278" y="1207107"/>
                  </a:lnTo>
                  <a:lnTo>
                    <a:pt x="2676200" y="1249005"/>
                  </a:lnTo>
                  <a:lnTo>
                    <a:pt x="2649336" y="1289477"/>
                  </a:lnTo>
                  <a:lnTo>
                    <a:pt x="2620746" y="1328340"/>
                  </a:lnTo>
                  <a:lnTo>
                    <a:pt x="2590490" y="1365414"/>
                  </a:lnTo>
                  <a:lnTo>
                    <a:pt x="2558626" y="1400516"/>
                  </a:lnTo>
                  <a:lnTo>
                    <a:pt x="2525214" y="1433466"/>
                  </a:lnTo>
                  <a:lnTo>
                    <a:pt x="2490314" y="1464083"/>
                  </a:lnTo>
                  <a:lnTo>
                    <a:pt x="2453984" y="1492184"/>
                  </a:lnTo>
                  <a:lnTo>
                    <a:pt x="2416285" y="1517589"/>
                  </a:lnTo>
                  <a:lnTo>
                    <a:pt x="2377275" y="1540116"/>
                  </a:lnTo>
                  <a:lnTo>
                    <a:pt x="2337014" y="1559584"/>
                  </a:lnTo>
                  <a:lnTo>
                    <a:pt x="2295561" y="1575811"/>
                  </a:lnTo>
                  <a:lnTo>
                    <a:pt x="2229618" y="1590745"/>
                  </a:lnTo>
                  <a:lnTo>
                    <a:pt x="2189161" y="1595491"/>
                  </a:lnTo>
                  <a:lnTo>
                    <a:pt x="2144434" y="1598711"/>
                  </a:lnTo>
                  <a:lnTo>
                    <a:pt x="2095974" y="1600619"/>
                  </a:lnTo>
                  <a:lnTo>
                    <a:pt x="2044321" y="1601432"/>
                  </a:lnTo>
                  <a:lnTo>
                    <a:pt x="1990014" y="1601364"/>
                  </a:lnTo>
                  <a:lnTo>
                    <a:pt x="1933591" y="1600631"/>
                  </a:lnTo>
                  <a:lnTo>
                    <a:pt x="1697528" y="1595351"/>
                  </a:lnTo>
                  <a:lnTo>
                    <a:pt x="1638614" y="1594520"/>
                  </a:lnTo>
                  <a:lnTo>
                    <a:pt x="1580819" y="1594317"/>
                  </a:lnTo>
                  <a:lnTo>
                    <a:pt x="1524681" y="1594955"/>
                  </a:lnTo>
                  <a:lnTo>
                    <a:pt x="1470740" y="1596650"/>
                  </a:lnTo>
                  <a:lnTo>
                    <a:pt x="1419535" y="1599618"/>
                  </a:lnTo>
                  <a:lnTo>
                    <a:pt x="1371604" y="1604074"/>
                  </a:lnTo>
                  <a:lnTo>
                    <a:pt x="1327486" y="1610232"/>
                  </a:lnTo>
                  <a:lnTo>
                    <a:pt x="1287721" y="1618309"/>
                  </a:lnTo>
                  <a:lnTo>
                    <a:pt x="1223405" y="1641080"/>
                  </a:lnTo>
                  <a:lnTo>
                    <a:pt x="1163066" y="1684552"/>
                  </a:lnTo>
                  <a:lnTo>
                    <a:pt x="1120047" y="1714935"/>
                  </a:lnTo>
                  <a:lnTo>
                    <a:pt x="1072180" y="1746573"/>
                  </a:lnTo>
                  <a:lnTo>
                    <a:pt x="1020772" y="1778689"/>
                  </a:lnTo>
                  <a:lnTo>
                    <a:pt x="967128" y="1810503"/>
                  </a:lnTo>
                  <a:lnTo>
                    <a:pt x="912553" y="1841238"/>
                  </a:lnTo>
                  <a:lnTo>
                    <a:pt x="858353" y="1870114"/>
                  </a:lnTo>
                  <a:lnTo>
                    <a:pt x="805834" y="1896353"/>
                  </a:lnTo>
                  <a:lnTo>
                    <a:pt x="756302" y="1919176"/>
                  </a:lnTo>
                  <a:lnTo>
                    <a:pt x="711063" y="1937805"/>
                  </a:lnTo>
                  <a:lnTo>
                    <a:pt x="671421" y="1951462"/>
                  </a:lnTo>
                  <a:lnTo>
                    <a:pt x="638683" y="1959366"/>
                  </a:lnTo>
                  <a:lnTo>
                    <a:pt x="614154" y="1960741"/>
                  </a:lnTo>
                  <a:close/>
                </a:path>
              </a:pathLst>
            </a:custGeom>
            <a:solidFill>
              <a:srgbClr val="8B52FF"/>
            </a:solidFill>
          </p:spPr>
          <p:txBody>
            <a:bodyPr wrap="square" lIns="0" tIns="0" rIns="0" bIns="0" rtlCol="0"/>
            <a:lstStyle/>
            <a:p>
              <a:endParaRPr/>
            </a:p>
          </p:txBody>
        </p:sp>
        <p:pic>
          <p:nvPicPr>
            <p:cNvPr id="16" name="object 16"/>
            <p:cNvPicPr/>
            <p:nvPr/>
          </p:nvPicPr>
          <p:blipFill>
            <a:blip r:embed="rId2" cstate="print"/>
            <a:stretch>
              <a:fillRect/>
            </a:stretch>
          </p:blipFill>
          <p:spPr>
            <a:xfrm>
              <a:off x="11763251" y="4974795"/>
              <a:ext cx="191947" cy="150043"/>
            </a:xfrm>
            <a:prstGeom prst="rect">
              <a:avLst/>
            </a:prstGeom>
          </p:spPr>
        </p:pic>
        <p:pic>
          <p:nvPicPr>
            <p:cNvPr id="17" name="object 17"/>
            <p:cNvPicPr/>
            <p:nvPr/>
          </p:nvPicPr>
          <p:blipFill>
            <a:blip r:embed="rId3" cstate="print"/>
            <a:stretch>
              <a:fillRect/>
            </a:stretch>
          </p:blipFill>
          <p:spPr>
            <a:xfrm>
              <a:off x="12102432" y="4976476"/>
              <a:ext cx="173301" cy="145883"/>
            </a:xfrm>
            <a:prstGeom prst="rect">
              <a:avLst/>
            </a:prstGeom>
          </p:spPr>
        </p:pic>
        <p:pic>
          <p:nvPicPr>
            <p:cNvPr id="18" name="object 18"/>
            <p:cNvPicPr/>
            <p:nvPr/>
          </p:nvPicPr>
          <p:blipFill>
            <a:blip r:embed="rId4" cstate="print"/>
            <a:stretch>
              <a:fillRect/>
            </a:stretch>
          </p:blipFill>
          <p:spPr>
            <a:xfrm>
              <a:off x="12406685" y="4969232"/>
              <a:ext cx="184829" cy="161072"/>
            </a:xfrm>
            <a:prstGeom prst="rect">
              <a:avLst/>
            </a:prstGeom>
          </p:spPr>
        </p:pic>
      </p:grpSp>
      <p:sp>
        <p:nvSpPr>
          <p:cNvPr id="19" name="object 19"/>
          <p:cNvSpPr txBox="1"/>
          <p:nvPr/>
        </p:nvSpPr>
        <p:spPr>
          <a:xfrm>
            <a:off x="709387" y="8750300"/>
            <a:ext cx="5631815" cy="482600"/>
          </a:xfrm>
          <a:prstGeom prst="rect">
            <a:avLst/>
          </a:prstGeom>
        </p:spPr>
        <p:txBody>
          <a:bodyPr vert="horz" wrap="square" lIns="0" tIns="12700" rIns="0" bIns="0" rtlCol="0">
            <a:spAutoFit/>
          </a:bodyPr>
          <a:lstStyle/>
          <a:p>
            <a:pPr marL="12700">
              <a:lnSpc>
                <a:spcPct val="100000"/>
              </a:lnSpc>
              <a:spcBef>
                <a:spcPts val="100"/>
              </a:spcBef>
            </a:pPr>
            <a:r>
              <a:rPr sz="3000" spc="425" dirty="0">
                <a:solidFill>
                  <a:srgbClr val="333333"/>
                </a:solidFill>
                <a:latin typeface="Calibri"/>
                <a:cs typeface="Calibri"/>
                <a:hlinkClick r:id="rId5"/>
              </a:rPr>
              <a:t>andrew.shan@outlook.com</a:t>
            </a:r>
            <a:endParaRPr sz="30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430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7F7F7"/>
          </a:solidFill>
        </p:spPr>
        <p:txBody>
          <a:bodyPr wrap="square" lIns="0" tIns="0" rIns="0" bIns="0" rtlCol="0"/>
          <a:lstStyle/>
          <a:p>
            <a:endParaRPr/>
          </a:p>
        </p:txBody>
      </p:sp>
      <p:sp>
        <p:nvSpPr>
          <p:cNvPr id="3" name="object 3"/>
          <p:cNvSpPr/>
          <p:nvPr/>
        </p:nvSpPr>
        <p:spPr>
          <a:xfrm>
            <a:off x="0" y="0"/>
            <a:ext cx="3581400" cy="10287000"/>
          </a:xfrm>
          <a:custGeom>
            <a:avLst/>
            <a:gdLst/>
            <a:ahLst/>
            <a:cxnLst/>
            <a:rect l="l" t="t" r="r" b="b"/>
            <a:pathLst>
              <a:path w="3581400" h="10287000">
                <a:moveTo>
                  <a:pt x="0" y="0"/>
                </a:moveTo>
                <a:lnTo>
                  <a:pt x="3580964" y="0"/>
                </a:lnTo>
                <a:lnTo>
                  <a:pt x="3580964" y="10286998"/>
                </a:lnTo>
                <a:lnTo>
                  <a:pt x="0" y="10286998"/>
                </a:lnTo>
                <a:lnTo>
                  <a:pt x="0" y="0"/>
                </a:lnTo>
                <a:close/>
              </a:path>
            </a:pathLst>
          </a:custGeom>
          <a:solidFill>
            <a:srgbClr val="AA8AE7"/>
          </a:solidFill>
        </p:spPr>
        <p:txBody>
          <a:bodyPr wrap="square" lIns="0" tIns="0" rIns="0" bIns="0" rtlCol="0"/>
          <a:lstStyle/>
          <a:p>
            <a:endParaRPr/>
          </a:p>
        </p:txBody>
      </p:sp>
      <p:sp>
        <p:nvSpPr>
          <p:cNvPr id="4" name="object 4"/>
          <p:cNvSpPr txBox="1"/>
          <p:nvPr/>
        </p:nvSpPr>
        <p:spPr>
          <a:xfrm>
            <a:off x="6161621" y="2521818"/>
            <a:ext cx="1934845" cy="482600"/>
          </a:xfrm>
          <a:prstGeom prst="rect">
            <a:avLst/>
          </a:prstGeom>
        </p:spPr>
        <p:txBody>
          <a:bodyPr vert="horz" wrap="square" lIns="0" tIns="12700" rIns="0" bIns="0" rtlCol="0">
            <a:spAutoFit/>
          </a:bodyPr>
          <a:lstStyle/>
          <a:p>
            <a:pPr marL="12700">
              <a:lnSpc>
                <a:spcPct val="100000"/>
              </a:lnSpc>
              <a:spcBef>
                <a:spcPts val="100"/>
              </a:spcBef>
            </a:pPr>
            <a:r>
              <a:rPr sz="3000" spc="-30" dirty="0">
                <a:solidFill>
                  <a:srgbClr val="333333"/>
                </a:solidFill>
                <a:latin typeface="Lucida Sans Unicode"/>
                <a:cs typeface="Lucida Sans Unicode"/>
              </a:rPr>
              <a:t>Motivation</a:t>
            </a:r>
            <a:endParaRPr sz="3000">
              <a:latin typeface="Lucida Sans Unicode"/>
              <a:cs typeface="Lucida Sans Unicode"/>
            </a:endParaRPr>
          </a:p>
        </p:txBody>
      </p:sp>
      <p:sp>
        <p:nvSpPr>
          <p:cNvPr id="5" name="object 5"/>
          <p:cNvSpPr txBox="1"/>
          <p:nvPr/>
        </p:nvSpPr>
        <p:spPr>
          <a:xfrm>
            <a:off x="6161621" y="3806318"/>
            <a:ext cx="6277610" cy="482600"/>
          </a:xfrm>
          <a:prstGeom prst="rect">
            <a:avLst/>
          </a:prstGeom>
        </p:spPr>
        <p:txBody>
          <a:bodyPr vert="horz" wrap="square" lIns="0" tIns="12700" rIns="0" bIns="0" rtlCol="0">
            <a:spAutoFit/>
          </a:bodyPr>
          <a:lstStyle/>
          <a:p>
            <a:pPr marL="12700">
              <a:lnSpc>
                <a:spcPct val="100000"/>
              </a:lnSpc>
              <a:spcBef>
                <a:spcPts val="100"/>
              </a:spcBef>
            </a:pPr>
            <a:r>
              <a:rPr sz="3000" spc="-30" dirty="0">
                <a:solidFill>
                  <a:srgbClr val="333333"/>
                </a:solidFill>
                <a:latin typeface="Lucida Sans Unicode"/>
                <a:cs typeface="Lucida Sans Unicode"/>
              </a:rPr>
              <a:t>Terminology</a:t>
            </a:r>
            <a:r>
              <a:rPr sz="3000" spc="-125" dirty="0">
                <a:solidFill>
                  <a:srgbClr val="333333"/>
                </a:solidFill>
                <a:latin typeface="Lucida Sans Unicode"/>
                <a:cs typeface="Lucida Sans Unicode"/>
              </a:rPr>
              <a:t> </a:t>
            </a:r>
            <a:r>
              <a:rPr sz="3000" dirty="0">
                <a:solidFill>
                  <a:srgbClr val="333333"/>
                </a:solidFill>
                <a:latin typeface="Lucida Sans Unicode"/>
                <a:cs typeface="Lucida Sans Unicode"/>
              </a:rPr>
              <a:t>&amp;</a:t>
            </a:r>
            <a:r>
              <a:rPr sz="3000" spc="-125" dirty="0">
                <a:solidFill>
                  <a:srgbClr val="333333"/>
                </a:solidFill>
                <a:latin typeface="Lucida Sans Unicode"/>
                <a:cs typeface="Lucida Sans Unicode"/>
              </a:rPr>
              <a:t> </a:t>
            </a:r>
            <a:r>
              <a:rPr sz="3000" spc="65" dirty="0">
                <a:solidFill>
                  <a:srgbClr val="333333"/>
                </a:solidFill>
                <a:latin typeface="Lucida Sans Unicode"/>
                <a:cs typeface="Lucida Sans Unicode"/>
              </a:rPr>
              <a:t>Research</a:t>
            </a:r>
            <a:r>
              <a:rPr sz="3000" spc="-120" dirty="0">
                <a:solidFill>
                  <a:srgbClr val="333333"/>
                </a:solidFill>
                <a:latin typeface="Lucida Sans Unicode"/>
                <a:cs typeface="Lucida Sans Unicode"/>
              </a:rPr>
              <a:t> </a:t>
            </a:r>
            <a:r>
              <a:rPr sz="3000" spc="-10" dirty="0">
                <a:solidFill>
                  <a:srgbClr val="333333"/>
                </a:solidFill>
                <a:latin typeface="Lucida Sans Unicode"/>
                <a:cs typeface="Lucida Sans Unicode"/>
              </a:rPr>
              <a:t>Question</a:t>
            </a:r>
            <a:endParaRPr sz="3000">
              <a:latin typeface="Lucida Sans Unicode"/>
              <a:cs typeface="Lucida Sans Unicode"/>
            </a:endParaRPr>
          </a:p>
        </p:txBody>
      </p:sp>
      <p:sp>
        <p:nvSpPr>
          <p:cNvPr id="6" name="object 6"/>
          <p:cNvSpPr txBox="1"/>
          <p:nvPr/>
        </p:nvSpPr>
        <p:spPr>
          <a:xfrm>
            <a:off x="6161621" y="5133951"/>
            <a:ext cx="4275323" cy="474489"/>
          </a:xfrm>
          <a:prstGeom prst="rect">
            <a:avLst/>
          </a:prstGeom>
        </p:spPr>
        <p:txBody>
          <a:bodyPr vert="horz" wrap="square" lIns="0" tIns="12700" rIns="0" bIns="0" rtlCol="0" anchor="t">
            <a:spAutoFit/>
          </a:bodyPr>
          <a:lstStyle/>
          <a:p>
            <a:pPr marL="12700">
              <a:spcBef>
                <a:spcPts val="100"/>
              </a:spcBef>
            </a:pPr>
            <a:r>
              <a:rPr lang="en-US" sz="3000" spc="-10" dirty="0">
                <a:solidFill>
                  <a:srgbClr val="333333"/>
                </a:solidFill>
                <a:latin typeface="Lucida Sans Unicode"/>
                <a:cs typeface="Lucida Sans Unicode"/>
              </a:rPr>
              <a:t>Thesis &amp; Methodology</a:t>
            </a:r>
            <a:endParaRPr lang="en-US" sz="3000">
              <a:latin typeface="Lucida Sans Unicode"/>
              <a:cs typeface="Lucida Sans Unicode"/>
            </a:endParaRPr>
          </a:p>
        </p:txBody>
      </p:sp>
      <p:sp>
        <p:nvSpPr>
          <p:cNvPr id="7" name="object 7"/>
          <p:cNvSpPr txBox="1"/>
          <p:nvPr/>
        </p:nvSpPr>
        <p:spPr>
          <a:xfrm>
            <a:off x="6161621" y="6375318"/>
            <a:ext cx="1537335" cy="482600"/>
          </a:xfrm>
          <a:prstGeom prst="rect">
            <a:avLst/>
          </a:prstGeom>
        </p:spPr>
        <p:txBody>
          <a:bodyPr vert="horz" wrap="square" lIns="0" tIns="12700" rIns="0" bIns="0" rtlCol="0">
            <a:spAutoFit/>
          </a:bodyPr>
          <a:lstStyle/>
          <a:p>
            <a:pPr marL="12700">
              <a:lnSpc>
                <a:spcPct val="100000"/>
              </a:lnSpc>
              <a:spcBef>
                <a:spcPts val="100"/>
              </a:spcBef>
            </a:pPr>
            <a:r>
              <a:rPr sz="3000" spc="-55" dirty="0">
                <a:solidFill>
                  <a:srgbClr val="333333"/>
                </a:solidFill>
                <a:latin typeface="Lucida Sans Unicode"/>
                <a:cs typeface="Lucida Sans Unicode"/>
              </a:rPr>
              <a:t>Findings</a:t>
            </a:r>
            <a:endParaRPr sz="3000">
              <a:latin typeface="Lucida Sans Unicode"/>
              <a:cs typeface="Lucida Sans Unicode"/>
            </a:endParaRPr>
          </a:p>
        </p:txBody>
      </p:sp>
      <p:sp>
        <p:nvSpPr>
          <p:cNvPr id="8" name="object 8"/>
          <p:cNvSpPr txBox="1"/>
          <p:nvPr/>
        </p:nvSpPr>
        <p:spPr>
          <a:xfrm>
            <a:off x="6161621" y="7659820"/>
            <a:ext cx="453961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333333"/>
                </a:solidFill>
                <a:latin typeface="Lucida Sans Unicode"/>
                <a:cs typeface="Lucida Sans Unicode"/>
              </a:rPr>
              <a:t>Conclusion</a:t>
            </a:r>
            <a:r>
              <a:rPr sz="3000" spc="-100" dirty="0">
                <a:solidFill>
                  <a:srgbClr val="333333"/>
                </a:solidFill>
                <a:latin typeface="Lucida Sans Unicode"/>
                <a:cs typeface="Lucida Sans Unicode"/>
              </a:rPr>
              <a:t> </a:t>
            </a:r>
            <a:r>
              <a:rPr sz="3000" dirty="0">
                <a:solidFill>
                  <a:srgbClr val="333333"/>
                </a:solidFill>
                <a:latin typeface="Lucida Sans Unicode"/>
                <a:cs typeface="Lucida Sans Unicode"/>
              </a:rPr>
              <a:t>&amp;</a:t>
            </a:r>
            <a:r>
              <a:rPr sz="3000" spc="-95" dirty="0">
                <a:solidFill>
                  <a:srgbClr val="333333"/>
                </a:solidFill>
                <a:latin typeface="Lucida Sans Unicode"/>
                <a:cs typeface="Lucida Sans Unicode"/>
              </a:rPr>
              <a:t> </a:t>
            </a:r>
            <a:r>
              <a:rPr sz="3000" spc="-50" dirty="0">
                <a:solidFill>
                  <a:srgbClr val="333333"/>
                </a:solidFill>
                <a:latin typeface="Lucida Sans Unicode"/>
                <a:cs typeface="Lucida Sans Unicode"/>
              </a:rPr>
              <a:t>Limitations</a:t>
            </a:r>
            <a:endParaRPr sz="3000">
              <a:latin typeface="Lucida Sans Unicode"/>
              <a:cs typeface="Lucida Sans Unicode"/>
            </a:endParaRPr>
          </a:p>
        </p:txBody>
      </p:sp>
      <p:sp>
        <p:nvSpPr>
          <p:cNvPr id="9" name="object 9"/>
          <p:cNvSpPr txBox="1"/>
          <p:nvPr/>
        </p:nvSpPr>
        <p:spPr>
          <a:xfrm>
            <a:off x="4869268" y="2521818"/>
            <a:ext cx="126364" cy="505267"/>
          </a:xfrm>
          <a:prstGeom prst="rect">
            <a:avLst/>
          </a:prstGeom>
        </p:spPr>
        <p:txBody>
          <a:bodyPr vert="horz" wrap="square" lIns="0" tIns="12700" rIns="0" bIns="0" rtlCol="0">
            <a:spAutoFit/>
          </a:bodyPr>
          <a:lstStyle/>
          <a:p>
            <a:pPr marL="12700">
              <a:spcBef>
                <a:spcPts val="100"/>
              </a:spcBef>
            </a:pPr>
            <a:r>
              <a:rPr lang="en-US" sz="3200" spc="-375" dirty="0">
                <a:solidFill>
                  <a:srgbClr val="333333"/>
                </a:solidFill>
                <a:latin typeface="Verdana"/>
                <a:cs typeface="Verdana"/>
              </a:rPr>
              <a:t>I</a:t>
            </a:r>
            <a:endParaRPr lang="en-US" sz="3200" dirty="0">
              <a:latin typeface="Calibri"/>
              <a:cs typeface="Calibri"/>
            </a:endParaRPr>
          </a:p>
        </p:txBody>
      </p:sp>
      <p:sp>
        <p:nvSpPr>
          <p:cNvPr id="10" name="object 10"/>
          <p:cNvSpPr txBox="1"/>
          <p:nvPr/>
        </p:nvSpPr>
        <p:spPr>
          <a:xfrm>
            <a:off x="4869268" y="3806319"/>
            <a:ext cx="390525" cy="979755"/>
          </a:xfrm>
          <a:prstGeom prst="rect">
            <a:avLst/>
          </a:prstGeom>
        </p:spPr>
        <p:txBody>
          <a:bodyPr vert="horz" wrap="square" lIns="0" tIns="12700" rIns="0" bIns="0" rtlCol="0">
            <a:spAutoFit/>
          </a:bodyPr>
          <a:lstStyle/>
          <a:p>
            <a:pPr marL="12700">
              <a:spcBef>
                <a:spcPts val="100"/>
              </a:spcBef>
            </a:pPr>
            <a:r>
              <a:rPr lang="en-US" sz="3200" spc="-375" dirty="0">
                <a:solidFill>
                  <a:srgbClr val="333333"/>
                </a:solidFill>
                <a:latin typeface="Verdana"/>
                <a:cs typeface="Verdana"/>
              </a:rPr>
              <a:t>II</a:t>
            </a:r>
            <a:endParaRPr lang="en-US" sz="3200" dirty="0">
              <a:latin typeface="Calibri"/>
              <a:cs typeface="Calibri"/>
            </a:endParaRPr>
          </a:p>
          <a:p>
            <a:pPr marL="12700">
              <a:lnSpc>
                <a:spcPct val="100000"/>
              </a:lnSpc>
              <a:spcBef>
                <a:spcPts val="100"/>
              </a:spcBef>
            </a:pPr>
            <a:endParaRPr sz="3000" dirty="0">
              <a:latin typeface="Calibri"/>
              <a:cs typeface="Calibri"/>
            </a:endParaRPr>
          </a:p>
        </p:txBody>
      </p:sp>
      <p:sp>
        <p:nvSpPr>
          <p:cNvPr id="11" name="object 11"/>
          <p:cNvSpPr txBox="1"/>
          <p:nvPr/>
        </p:nvSpPr>
        <p:spPr>
          <a:xfrm>
            <a:off x="4869268" y="5090819"/>
            <a:ext cx="454572" cy="505267"/>
          </a:xfrm>
          <a:prstGeom prst="rect">
            <a:avLst/>
          </a:prstGeom>
        </p:spPr>
        <p:txBody>
          <a:bodyPr vert="horz" wrap="square" lIns="0" tIns="12700" rIns="0" bIns="0" rtlCol="0">
            <a:spAutoFit/>
          </a:bodyPr>
          <a:lstStyle/>
          <a:p>
            <a:pPr marL="12700">
              <a:spcBef>
                <a:spcPts val="100"/>
              </a:spcBef>
            </a:pPr>
            <a:r>
              <a:rPr lang="en-US" sz="3200" spc="-375" dirty="0">
                <a:solidFill>
                  <a:srgbClr val="333333"/>
                </a:solidFill>
                <a:latin typeface="Verdana"/>
                <a:cs typeface="Verdana"/>
              </a:rPr>
              <a:t>III</a:t>
            </a:r>
            <a:endParaRPr lang="en-US" sz="3200" dirty="0">
              <a:latin typeface="Calibri"/>
              <a:cs typeface="Calibri"/>
            </a:endParaRPr>
          </a:p>
        </p:txBody>
      </p:sp>
      <p:sp>
        <p:nvSpPr>
          <p:cNvPr id="12" name="object 12"/>
          <p:cNvSpPr txBox="1"/>
          <p:nvPr/>
        </p:nvSpPr>
        <p:spPr>
          <a:xfrm>
            <a:off x="4869268" y="6375318"/>
            <a:ext cx="390525" cy="505267"/>
          </a:xfrm>
          <a:prstGeom prst="rect">
            <a:avLst/>
          </a:prstGeom>
        </p:spPr>
        <p:txBody>
          <a:bodyPr vert="horz" wrap="square" lIns="0" tIns="12700" rIns="0" bIns="0" rtlCol="0">
            <a:spAutoFit/>
          </a:bodyPr>
          <a:lstStyle/>
          <a:p>
            <a:pPr marL="12700">
              <a:spcBef>
                <a:spcPts val="100"/>
              </a:spcBef>
            </a:pPr>
            <a:r>
              <a:rPr lang="en-US" sz="3200" spc="-375" dirty="0">
                <a:solidFill>
                  <a:srgbClr val="333333"/>
                </a:solidFill>
                <a:latin typeface="Verdana" panose="020B0604030504040204" pitchFamily="34" charset="0"/>
                <a:ea typeface="Verdana" panose="020B0604030504040204" pitchFamily="34" charset="0"/>
                <a:cs typeface="Verdana"/>
              </a:rPr>
              <a:t>I</a:t>
            </a:r>
            <a:r>
              <a:rPr lang="en-US" sz="3200" spc="-375" dirty="0">
                <a:solidFill>
                  <a:srgbClr val="333333"/>
                </a:solidFill>
                <a:latin typeface="Verdana" panose="020B0604030504040204" pitchFamily="34" charset="0"/>
                <a:ea typeface="Verdana" panose="020B0604030504040204" pitchFamily="34" charset="0"/>
                <a:cs typeface="Calibri"/>
              </a:rPr>
              <a:t>V</a:t>
            </a:r>
            <a:endParaRPr lang="en-US" sz="3200" dirty="0">
              <a:latin typeface="Verdana" panose="020B0604030504040204" pitchFamily="34" charset="0"/>
              <a:ea typeface="Verdana" panose="020B0604030504040204" pitchFamily="34" charset="0"/>
              <a:cs typeface="Calibri"/>
            </a:endParaRPr>
          </a:p>
        </p:txBody>
      </p:sp>
      <p:sp>
        <p:nvSpPr>
          <p:cNvPr id="13" name="object 13"/>
          <p:cNvSpPr txBox="1"/>
          <p:nvPr/>
        </p:nvSpPr>
        <p:spPr>
          <a:xfrm>
            <a:off x="4869268" y="7659820"/>
            <a:ext cx="290195" cy="505267"/>
          </a:xfrm>
          <a:prstGeom prst="rect">
            <a:avLst/>
          </a:prstGeom>
        </p:spPr>
        <p:txBody>
          <a:bodyPr vert="horz" wrap="square" lIns="0" tIns="12700" rIns="0" bIns="0" rtlCol="0">
            <a:spAutoFit/>
          </a:bodyPr>
          <a:lstStyle/>
          <a:p>
            <a:pPr marL="12700">
              <a:lnSpc>
                <a:spcPct val="100000"/>
              </a:lnSpc>
              <a:spcBef>
                <a:spcPts val="100"/>
              </a:spcBef>
            </a:pPr>
            <a:r>
              <a:rPr sz="3200" spc="375" dirty="0">
                <a:solidFill>
                  <a:srgbClr val="333333"/>
                </a:solidFill>
                <a:latin typeface="Verdana" panose="020B0604030504040204" pitchFamily="34" charset="0"/>
                <a:ea typeface="Verdana" panose="020B0604030504040204" pitchFamily="34" charset="0"/>
                <a:cs typeface="Calibri"/>
              </a:rPr>
              <a:t>V</a:t>
            </a:r>
            <a:endParaRPr sz="3200" dirty="0">
              <a:latin typeface="Verdana" panose="020B0604030504040204" pitchFamily="34" charset="0"/>
              <a:ea typeface="Verdana" panose="020B0604030504040204" pitchFamily="34" charset="0"/>
              <a:cs typeface="Calibri"/>
            </a:endParaRPr>
          </a:p>
        </p:txBody>
      </p:sp>
      <p:sp>
        <p:nvSpPr>
          <p:cNvPr id="14" name="object 14"/>
          <p:cNvSpPr txBox="1"/>
          <p:nvPr/>
        </p:nvSpPr>
        <p:spPr>
          <a:xfrm>
            <a:off x="16609662" y="2521818"/>
            <a:ext cx="252095" cy="482600"/>
          </a:xfrm>
          <a:prstGeom prst="rect">
            <a:avLst/>
          </a:prstGeom>
        </p:spPr>
        <p:txBody>
          <a:bodyPr vert="horz" wrap="square" lIns="0" tIns="12700" rIns="0" bIns="0" rtlCol="0">
            <a:spAutoFit/>
          </a:bodyPr>
          <a:lstStyle/>
          <a:p>
            <a:pPr marL="12700">
              <a:lnSpc>
                <a:spcPct val="100000"/>
              </a:lnSpc>
              <a:spcBef>
                <a:spcPts val="100"/>
              </a:spcBef>
            </a:pPr>
            <a:r>
              <a:rPr sz="3000" spc="260" dirty="0">
                <a:solidFill>
                  <a:srgbClr val="333333"/>
                </a:solidFill>
                <a:latin typeface="Calibri"/>
                <a:cs typeface="Calibri"/>
              </a:rPr>
              <a:t>3</a:t>
            </a:r>
            <a:endParaRPr sz="3000">
              <a:latin typeface="Calibri"/>
              <a:cs typeface="Calibri"/>
            </a:endParaRPr>
          </a:p>
        </p:txBody>
      </p:sp>
      <p:sp>
        <p:nvSpPr>
          <p:cNvPr id="15" name="object 15"/>
          <p:cNvSpPr txBox="1"/>
          <p:nvPr/>
        </p:nvSpPr>
        <p:spPr>
          <a:xfrm>
            <a:off x="16592546" y="3806318"/>
            <a:ext cx="269240" cy="482600"/>
          </a:xfrm>
          <a:prstGeom prst="rect">
            <a:avLst/>
          </a:prstGeom>
        </p:spPr>
        <p:txBody>
          <a:bodyPr vert="horz" wrap="square" lIns="0" tIns="12700" rIns="0" bIns="0" rtlCol="0">
            <a:spAutoFit/>
          </a:bodyPr>
          <a:lstStyle/>
          <a:p>
            <a:pPr marL="12700">
              <a:lnSpc>
                <a:spcPct val="100000"/>
              </a:lnSpc>
              <a:spcBef>
                <a:spcPts val="100"/>
              </a:spcBef>
            </a:pPr>
            <a:r>
              <a:rPr sz="3000" spc="395" dirty="0">
                <a:solidFill>
                  <a:srgbClr val="333333"/>
                </a:solidFill>
                <a:latin typeface="Calibri"/>
                <a:cs typeface="Calibri"/>
              </a:rPr>
              <a:t>5</a:t>
            </a:r>
            <a:endParaRPr sz="3000">
              <a:latin typeface="Calibri"/>
              <a:cs typeface="Calibri"/>
            </a:endParaRPr>
          </a:p>
        </p:txBody>
      </p:sp>
      <p:sp>
        <p:nvSpPr>
          <p:cNvPr id="16" name="object 16"/>
          <p:cNvSpPr txBox="1"/>
          <p:nvPr/>
        </p:nvSpPr>
        <p:spPr>
          <a:xfrm>
            <a:off x="16622610" y="5090819"/>
            <a:ext cx="238760" cy="482600"/>
          </a:xfrm>
          <a:prstGeom prst="rect">
            <a:avLst/>
          </a:prstGeom>
        </p:spPr>
        <p:txBody>
          <a:bodyPr vert="horz" wrap="square" lIns="0" tIns="12700" rIns="0" bIns="0" rtlCol="0">
            <a:spAutoFit/>
          </a:bodyPr>
          <a:lstStyle/>
          <a:p>
            <a:pPr marL="12700">
              <a:lnSpc>
                <a:spcPct val="100000"/>
              </a:lnSpc>
              <a:spcBef>
                <a:spcPts val="100"/>
              </a:spcBef>
            </a:pPr>
            <a:r>
              <a:rPr sz="3000" spc="155" dirty="0">
                <a:solidFill>
                  <a:srgbClr val="333333"/>
                </a:solidFill>
                <a:latin typeface="Calibri"/>
                <a:cs typeface="Calibri"/>
              </a:rPr>
              <a:t>7</a:t>
            </a:r>
            <a:endParaRPr sz="3000">
              <a:latin typeface="Calibri"/>
              <a:cs typeface="Calibri"/>
            </a:endParaRPr>
          </a:p>
        </p:txBody>
      </p:sp>
      <p:sp>
        <p:nvSpPr>
          <p:cNvPr id="17" name="object 17"/>
          <p:cNvSpPr txBox="1"/>
          <p:nvPr/>
        </p:nvSpPr>
        <p:spPr>
          <a:xfrm>
            <a:off x="16592923" y="6375318"/>
            <a:ext cx="268605" cy="482600"/>
          </a:xfrm>
          <a:prstGeom prst="rect">
            <a:avLst/>
          </a:prstGeom>
        </p:spPr>
        <p:txBody>
          <a:bodyPr vert="horz" wrap="square" lIns="0" tIns="12700" rIns="0" bIns="0" rtlCol="0" anchor="t">
            <a:spAutoFit/>
          </a:bodyPr>
          <a:lstStyle/>
          <a:p>
            <a:pPr marL="12700">
              <a:lnSpc>
                <a:spcPct val="100000"/>
              </a:lnSpc>
              <a:spcBef>
                <a:spcPts val="100"/>
              </a:spcBef>
            </a:pPr>
            <a:r>
              <a:rPr lang="en-US" sz="3000" spc="390" dirty="0">
                <a:solidFill>
                  <a:srgbClr val="333333"/>
                </a:solidFill>
                <a:latin typeface="Calibri"/>
                <a:cs typeface="Calibri"/>
              </a:rPr>
              <a:t>9</a:t>
            </a:r>
            <a:endParaRPr sz="3000">
              <a:latin typeface="Calibri"/>
              <a:cs typeface="Calibri"/>
            </a:endParaRPr>
          </a:p>
        </p:txBody>
      </p:sp>
      <p:sp>
        <p:nvSpPr>
          <p:cNvPr id="18" name="object 18"/>
          <p:cNvSpPr txBox="1"/>
          <p:nvPr/>
        </p:nvSpPr>
        <p:spPr>
          <a:xfrm>
            <a:off x="16615601" y="7659820"/>
            <a:ext cx="569259" cy="474489"/>
          </a:xfrm>
          <a:prstGeom prst="rect">
            <a:avLst/>
          </a:prstGeom>
        </p:spPr>
        <p:txBody>
          <a:bodyPr vert="horz" wrap="square" lIns="0" tIns="12700" rIns="0" bIns="0" rtlCol="0" anchor="t">
            <a:spAutoFit/>
          </a:bodyPr>
          <a:lstStyle/>
          <a:p>
            <a:pPr marL="12700">
              <a:lnSpc>
                <a:spcPct val="100000"/>
              </a:lnSpc>
              <a:spcBef>
                <a:spcPts val="100"/>
              </a:spcBef>
            </a:pPr>
            <a:r>
              <a:rPr lang="en-US" sz="3000" spc="380" dirty="0">
                <a:solidFill>
                  <a:srgbClr val="333333"/>
                </a:solidFill>
                <a:latin typeface="Calibri"/>
                <a:cs typeface="Calibri"/>
              </a:rPr>
              <a:t>12</a:t>
            </a:r>
          </a:p>
        </p:txBody>
      </p:sp>
      <p:sp>
        <p:nvSpPr>
          <p:cNvPr id="19" name="object 19"/>
          <p:cNvSpPr txBox="1">
            <a:spLocks noGrp="1"/>
          </p:cNvSpPr>
          <p:nvPr>
            <p:ph type="title"/>
          </p:nvPr>
        </p:nvSpPr>
        <p:spPr>
          <a:xfrm>
            <a:off x="16020281" y="1532029"/>
            <a:ext cx="974725" cy="482600"/>
          </a:xfrm>
          <a:prstGeom prst="rect">
            <a:avLst/>
          </a:prstGeom>
        </p:spPr>
        <p:txBody>
          <a:bodyPr vert="horz" wrap="square" lIns="0" tIns="12700" rIns="0" bIns="0" rtlCol="0">
            <a:spAutoFit/>
          </a:bodyPr>
          <a:lstStyle/>
          <a:p>
            <a:pPr marL="12700">
              <a:lnSpc>
                <a:spcPct val="100000"/>
              </a:lnSpc>
              <a:spcBef>
                <a:spcPts val="100"/>
              </a:spcBef>
            </a:pPr>
            <a:r>
              <a:rPr sz="3000" spc="120" dirty="0">
                <a:latin typeface="Lucida Sans Unicode"/>
                <a:cs typeface="Lucida Sans Unicode"/>
              </a:rPr>
              <a:t>Page</a:t>
            </a:r>
            <a:endParaRPr sz="3000">
              <a:latin typeface="Lucida Sans Unicode"/>
              <a:cs typeface="Lucida Sans Unicode"/>
            </a:endParaRPr>
          </a:p>
        </p:txBody>
      </p:sp>
      <p:sp>
        <p:nvSpPr>
          <p:cNvPr id="20" name="object 20"/>
          <p:cNvSpPr txBox="1"/>
          <p:nvPr/>
        </p:nvSpPr>
        <p:spPr>
          <a:xfrm>
            <a:off x="1016000" y="831216"/>
            <a:ext cx="1290955" cy="391160"/>
          </a:xfrm>
          <a:prstGeom prst="rect">
            <a:avLst/>
          </a:prstGeom>
        </p:spPr>
        <p:txBody>
          <a:bodyPr vert="horz" wrap="square" lIns="0" tIns="12700" rIns="0" bIns="0" rtlCol="0">
            <a:spAutoFit/>
          </a:bodyPr>
          <a:lstStyle/>
          <a:p>
            <a:pPr marL="12700">
              <a:lnSpc>
                <a:spcPct val="100000"/>
              </a:lnSpc>
              <a:spcBef>
                <a:spcPts val="100"/>
              </a:spcBef>
            </a:pPr>
            <a:r>
              <a:rPr sz="2400" spc="409" dirty="0">
                <a:solidFill>
                  <a:srgbClr val="333333"/>
                </a:solidFill>
                <a:latin typeface="Calibri"/>
                <a:cs typeface="Calibri"/>
              </a:rPr>
              <a:t>Agenda</a:t>
            </a:r>
            <a:endParaRPr sz="24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3076" y="1035051"/>
            <a:ext cx="15525115" cy="5651500"/>
          </a:xfrm>
          <a:custGeom>
            <a:avLst/>
            <a:gdLst/>
            <a:ahLst/>
            <a:cxnLst/>
            <a:rect l="l" t="t" r="r" b="b"/>
            <a:pathLst>
              <a:path w="15525115" h="5651500">
                <a:moveTo>
                  <a:pt x="8305213" y="12700"/>
                </a:moveTo>
                <a:lnTo>
                  <a:pt x="7219856" y="12700"/>
                </a:lnTo>
                <a:lnTo>
                  <a:pt x="7287167" y="0"/>
                </a:lnTo>
                <a:lnTo>
                  <a:pt x="8237903" y="0"/>
                </a:lnTo>
                <a:lnTo>
                  <a:pt x="8305213" y="12700"/>
                </a:lnTo>
                <a:close/>
              </a:path>
              <a:path w="15525115" h="5651500">
                <a:moveTo>
                  <a:pt x="8705694" y="25400"/>
                </a:moveTo>
                <a:lnTo>
                  <a:pt x="6819376" y="25400"/>
                </a:lnTo>
                <a:lnTo>
                  <a:pt x="6885708" y="12700"/>
                </a:lnTo>
                <a:lnTo>
                  <a:pt x="8639361" y="12700"/>
                </a:lnTo>
                <a:lnTo>
                  <a:pt x="8705694" y="25400"/>
                </a:lnTo>
                <a:close/>
              </a:path>
              <a:path w="15525115" h="5651500">
                <a:moveTo>
                  <a:pt x="8969283" y="38100"/>
                </a:moveTo>
                <a:lnTo>
                  <a:pt x="6555786" y="38100"/>
                </a:lnTo>
                <a:lnTo>
                  <a:pt x="6621418" y="25400"/>
                </a:lnTo>
                <a:lnTo>
                  <a:pt x="8903651" y="25400"/>
                </a:lnTo>
                <a:lnTo>
                  <a:pt x="8969283" y="38100"/>
                </a:lnTo>
                <a:close/>
              </a:path>
              <a:path w="15525115" h="5651500">
                <a:moveTo>
                  <a:pt x="9165082" y="50800"/>
                </a:moveTo>
                <a:lnTo>
                  <a:pt x="6359987" y="50800"/>
                </a:lnTo>
                <a:lnTo>
                  <a:pt x="6425069" y="38100"/>
                </a:lnTo>
                <a:lnTo>
                  <a:pt x="9100001" y="38100"/>
                </a:lnTo>
                <a:lnTo>
                  <a:pt x="9165082" y="50800"/>
                </a:lnTo>
                <a:close/>
              </a:path>
              <a:path w="15525115" h="5651500">
                <a:moveTo>
                  <a:pt x="9359187" y="63500"/>
                </a:moveTo>
                <a:lnTo>
                  <a:pt x="6165883" y="63500"/>
                </a:lnTo>
                <a:lnTo>
                  <a:pt x="6230392" y="50800"/>
                </a:lnTo>
                <a:lnTo>
                  <a:pt x="9294677" y="50800"/>
                </a:lnTo>
                <a:lnTo>
                  <a:pt x="9359187" y="63500"/>
                </a:lnTo>
                <a:close/>
              </a:path>
              <a:path w="15525115" h="5651500">
                <a:moveTo>
                  <a:pt x="9487616" y="76200"/>
                </a:moveTo>
                <a:lnTo>
                  <a:pt x="6037454" y="76200"/>
                </a:lnTo>
                <a:lnTo>
                  <a:pt x="6101569" y="63500"/>
                </a:lnTo>
                <a:lnTo>
                  <a:pt x="9423500" y="63500"/>
                </a:lnTo>
                <a:lnTo>
                  <a:pt x="9487616" y="76200"/>
                </a:lnTo>
                <a:close/>
              </a:path>
              <a:path w="15525115" h="5651500">
                <a:moveTo>
                  <a:pt x="9678751" y="88900"/>
                </a:moveTo>
                <a:lnTo>
                  <a:pt x="5846318" y="88900"/>
                </a:lnTo>
                <a:lnTo>
                  <a:pt x="5909826" y="76200"/>
                </a:lnTo>
                <a:lnTo>
                  <a:pt x="9615244" y="76200"/>
                </a:lnTo>
                <a:lnTo>
                  <a:pt x="9678751" y="88900"/>
                </a:lnTo>
                <a:close/>
              </a:path>
              <a:path w="15525115" h="5651500">
                <a:moveTo>
                  <a:pt x="9805141" y="101600"/>
                </a:moveTo>
                <a:lnTo>
                  <a:pt x="5719928" y="101600"/>
                </a:lnTo>
                <a:lnTo>
                  <a:pt x="5783018" y="88900"/>
                </a:lnTo>
                <a:lnTo>
                  <a:pt x="9742051" y="88900"/>
                </a:lnTo>
                <a:lnTo>
                  <a:pt x="9805141" y="101600"/>
                </a:lnTo>
                <a:close/>
              </a:path>
              <a:path w="15525115" h="5651500">
                <a:moveTo>
                  <a:pt x="9930682" y="114300"/>
                </a:moveTo>
                <a:lnTo>
                  <a:pt x="5594388" y="114300"/>
                </a:lnTo>
                <a:lnTo>
                  <a:pt x="5657051" y="101600"/>
                </a:lnTo>
                <a:lnTo>
                  <a:pt x="9868019" y="101600"/>
                </a:lnTo>
                <a:lnTo>
                  <a:pt x="9930682" y="114300"/>
                </a:lnTo>
                <a:close/>
              </a:path>
              <a:path w="15525115" h="5651500">
                <a:moveTo>
                  <a:pt x="10055353" y="127000"/>
                </a:moveTo>
                <a:lnTo>
                  <a:pt x="5469716" y="127000"/>
                </a:lnTo>
                <a:lnTo>
                  <a:pt x="5531942" y="114300"/>
                </a:lnTo>
                <a:lnTo>
                  <a:pt x="9993127" y="114300"/>
                </a:lnTo>
                <a:lnTo>
                  <a:pt x="10055353" y="127000"/>
                </a:lnTo>
                <a:close/>
              </a:path>
              <a:path w="15525115" h="5651500">
                <a:moveTo>
                  <a:pt x="10240690" y="152400"/>
                </a:moveTo>
                <a:lnTo>
                  <a:pt x="5284379" y="152400"/>
                </a:lnTo>
                <a:lnTo>
                  <a:pt x="5407712" y="127000"/>
                </a:lnTo>
                <a:lnTo>
                  <a:pt x="10117357" y="127000"/>
                </a:lnTo>
                <a:lnTo>
                  <a:pt x="10240690" y="152400"/>
                </a:lnTo>
                <a:close/>
              </a:path>
              <a:path w="15525115" h="5651500">
                <a:moveTo>
                  <a:pt x="10363106" y="165100"/>
                </a:moveTo>
                <a:lnTo>
                  <a:pt x="5161964" y="165100"/>
                </a:lnTo>
                <a:lnTo>
                  <a:pt x="5223056" y="152400"/>
                </a:lnTo>
                <a:lnTo>
                  <a:pt x="10302014" y="152400"/>
                </a:lnTo>
                <a:lnTo>
                  <a:pt x="10363106" y="165100"/>
                </a:lnTo>
                <a:close/>
              </a:path>
              <a:path w="15525115" h="5651500">
                <a:moveTo>
                  <a:pt x="10544968" y="190500"/>
                </a:moveTo>
                <a:lnTo>
                  <a:pt x="4980101" y="190500"/>
                </a:lnTo>
                <a:lnTo>
                  <a:pt x="5101105" y="165100"/>
                </a:lnTo>
                <a:lnTo>
                  <a:pt x="10423964" y="165100"/>
                </a:lnTo>
                <a:lnTo>
                  <a:pt x="10544968" y="190500"/>
                </a:lnTo>
                <a:close/>
              </a:path>
              <a:path w="15525115" h="5651500">
                <a:moveTo>
                  <a:pt x="10784064" y="228600"/>
                </a:moveTo>
                <a:lnTo>
                  <a:pt x="4741006" y="228600"/>
                </a:lnTo>
                <a:lnTo>
                  <a:pt x="4919959" y="190500"/>
                </a:lnTo>
                <a:lnTo>
                  <a:pt x="10605110" y="190500"/>
                </a:lnTo>
                <a:lnTo>
                  <a:pt x="10784064" y="228600"/>
                </a:lnTo>
                <a:close/>
              </a:path>
              <a:path w="15525115" h="5651500">
                <a:moveTo>
                  <a:pt x="10960760" y="254000"/>
                </a:moveTo>
                <a:lnTo>
                  <a:pt x="4564310" y="254000"/>
                </a:lnTo>
                <a:lnTo>
                  <a:pt x="4681853" y="228600"/>
                </a:lnTo>
                <a:lnTo>
                  <a:pt x="10843216" y="228600"/>
                </a:lnTo>
                <a:lnTo>
                  <a:pt x="10960760" y="254000"/>
                </a:lnTo>
                <a:close/>
              </a:path>
              <a:path w="15525115" h="5651500">
                <a:moveTo>
                  <a:pt x="11307119" y="317500"/>
                </a:moveTo>
                <a:lnTo>
                  <a:pt x="4217950" y="317500"/>
                </a:lnTo>
                <a:lnTo>
                  <a:pt x="4505924" y="254000"/>
                </a:lnTo>
                <a:lnTo>
                  <a:pt x="11019145" y="254000"/>
                </a:lnTo>
                <a:lnTo>
                  <a:pt x="11307119" y="317500"/>
                </a:lnTo>
                <a:close/>
              </a:path>
              <a:path w="15525115" h="5651500">
                <a:moveTo>
                  <a:pt x="11532607" y="5308600"/>
                </a:moveTo>
                <a:lnTo>
                  <a:pt x="3992462" y="5308600"/>
                </a:lnTo>
                <a:lnTo>
                  <a:pt x="3239809" y="5130800"/>
                </a:lnTo>
                <a:lnTo>
                  <a:pt x="3086354" y="5092700"/>
                </a:lnTo>
                <a:lnTo>
                  <a:pt x="3035845" y="5067300"/>
                </a:lnTo>
                <a:lnTo>
                  <a:pt x="2739709" y="4991100"/>
                </a:lnTo>
                <a:lnTo>
                  <a:pt x="2691529" y="4965700"/>
                </a:lnTo>
                <a:lnTo>
                  <a:pt x="2502253" y="4914900"/>
                </a:lnTo>
                <a:lnTo>
                  <a:pt x="2455808" y="4889500"/>
                </a:lnTo>
                <a:lnTo>
                  <a:pt x="2318607" y="4851400"/>
                </a:lnTo>
                <a:lnTo>
                  <a:pt x="2273593" y="4826000"/>
                </a:lnTo>
                <a:lnTo>
                  <a:pt x="2184660" y="4800600"/>
                </a:lnTo>
                <a:lnTo>
                  <a:pt x="2140745" y="4775200"/>
                </a:lnTo>
                <a:lnTo>
                  <a:pt x="2054031" y="4749800"/>
                </a:lnTo>
                <a:lnTo>
                  <a:pt x="2011237" y="4724400"/>
                </a:lnTo>
                <a:lnTo>
                  <a:pt x="1926785" y="4699000"/>
                </a:lnTo>
                <a:lnTo>
                  <a:pt x="1885133" y="4673600"/>
                </a:lnTo>
                <a:lnTo>
                  <a:pt x="1843867" y="4660900"/>
                </a:lnTo>
                <a:lnTo>
                  <a:pt x="1802988" y="4635500"/>
                </a:lnTo>
                <a:lnTo>
                  <a:pt x="1722404" y="4610100"/>
                </a:lnTo>
                <a:lnTo>
                  <a:pt x="1682704" y="4584700"/>
                </a:lnTo>
                <a:lnTo>
                  <a:pt x="1643401" y="4572000"/>
                </a:lnTo>
                <a:lnTo>
                  <a:pt x="1604498" y="4546600"/>
                </a:lnTo>
                <a:lnTo>
                  <a:pt x="1565998" y="4533900"/>
                </a:lnTo>
                <a:lnTo>
                  <a:pt x="1527902" y="4508500"/>
                </a:lnTo>
                <a:lnTo>
                  <a:pt x="1452935" y="4483100"/>
                </a:lnTo>
                <a:lnTo>
                  <a:pt x="1416068" y="4457700"/>
                </a:lnTo>
                <a:lnTo>
                  <a:pt x="1379615" y="4445000"/>
                </a:lnTo>
                <a:lnTo>
                  <a:pt x="1343579" y="4419600"/>
                </a:lnTo>
                <a:lnTo>
                  <a:pt x="1307963" y="4406900"/>
                </a:lnTo>
                <a:lnTo>
                  <a:pt x="1237997" y="4356100"/>
                </a:lnTo>
                <a:lnTo>
                  <a:pt x="1203653" y="4343400"/>
                </a:lnTo>
                <a:lnTo>
                  <a:pt x="1169737" y="4318000"/>
                </a:lnTo>
                <a:lnTo>
                  <a:pt x="1136253" y="4305300"/>
                </a:lnTo>
                <a:lnTo>
                  <a:pt x="1103202" y="4279900"/>
                </a:lnTo>
                <a:lnTo>
                  <a:pt x="1070587" y="4267200"/>
                </a:lnTo>
                <a:lnTo>
                  <a:pt x="1038411" y="4241800"/>
                </a:lnTo>
                <a:lnTo>
                  <a:pt x="1006676" y="4229100"/>
                </a:lnTo>
                <a:lnTo>
                  <a:pt x="975384" y="4203700"/>
                </a:lnTo>
                <a:lnTo>
                  <a:pt x="944537" y="4178300"/>
                </a:lnTo>
                <a:lnTo>
                  <a:pt x="914139" y="4165600"/>
                </a:lnTo>
                <a:lnTo>
                  <a:pt x="884191" y="4140200"/>
                </a:lnTo>
                <a:lnTo>
                  <a:pt x="854696" y="4114800"/>
                </a:lnTo>
                <a:lnTo>
                  <a:pt x="825656" y="4102100"/>
                </a:lnTo>
                <a:lnTo>
                  <a:pt x="797074" y="4076700"/>
                </a:lnTo>
                <a:lnTo>
                  <a:pt x="768952" y="4064000"/>
                </a:lnTo>
                <a:lnTo>
                  <a:pt x="741293" y="4038600"/>
                </a:lnTo>
                <a:lnTo>
                  <a:pt x="714099" y="4013200"/>
                </a:lnTo>
                <a:lnTo>
                  <a:pt x="687371" y="4000500"/>
                </a:lnTo>
                <a:lnTo>
                  <a:pt x="661114" y="3975100"/>
                </a:lnTo>
                <a:lnTo>
                  <a:pt x="635329" y="3949700"/>
                </a:lnTo>
                <a:lnTo>
                  <a:pt x="610018" y="3924300"/>
                </a:lnTo>
                <a:lnTo>
                  <a:pt x="585184" y="3911600"/>
                </a:lnTo>
                <a:lnTo>
                  <a:pt x="560830" y="3886200"/>
                </a:lnTo>
                <a:lnTo>
                  <a:pt x="536957" y="3860800"/>
                </a:lnTo>
                <a:lnTo>
                  <a:pt x="513568" y="3848100"/>
                </a:lnTo>
                <a:lnTo>
                  <a:pt x="490666" y="3822700"/>
                </a:lnTo>
                <a:lnTo>
                  <a:pt x="468253" y="3797300"/>
                </a:lnTo>
                <a:lnTo>
                  <a:pt x="446332" y="3771900"/>
                </a:lnTo>
                <a:lnTo>
                  <a:pt x="424904" y="3759200"/>
                </a:lnTo>
                <a:lnTo>
                  <a:pt x="403972" y="3733800"/>
                </a:lnTo>
                <a:lnTo>
                  <a:pt x="383539" y="3708400"/>
                </a:lnTo>
                <a:lnTo>
                  <a:pt x="363607" y="3683000"/>
                </a:lnTo>
                <a:lnTo>
                  <a:pt x="344178" y="3670300"/>
                </a:lnTo>
                <a:lnTo>
                  <a:pt x="325255" y="3644900"/>
                </a:lnTo>
                <a:lnTo>
                  <a:pt x="306840" y="3619500"/>
                </a:lnTo>
                <a:lnTo>
                  <a:pt x="288936" y="3594100"/>
                </a:lnTo>
                <a:lnTo>
                  <a:pt x="271545" y="3568700"/>
                </a:lnTo>
                <a:lnTo>
                  <a:pt x="254669" y="3556000"/>
                </a:lnTo>
                <a:lnTo>
                  <a:pt x="222474" y="3505200"/>
                </a:lnTo>
                <a:lnTo>
                  <a:pt x="192369" y="3454400"/>
                </a:lnTo>
                <a:lnTo>
                  <a:pt x="178106" y="3429000"/>
                </a:lnTo>
                <a:lnTo>
                  <a:pt x="164373" y="3416300"/>
                </a:lnTo>
                <a:lnTo>
                  <a:pt x="138507" y="3365500"/>
                </a:lnTo>
                <a:lnTo>
                  <a:pt x="114789" y="3314700"/>
                </a:lnTo>
                <a:lnTo>
                  <a:pt x="93239" y="3263900"/>
                </a:lnTo>
                <a:lnTo>
                  <a:pt x="83283" y="3238500"/>
                </a:lnTo>
                <a:lnTo>
                  <a:pt x="73876" y="3225800"/>
                </a:lnTo>
                <a:lnTo>
                  <a:pt x="56718" y="3175000"/>
                </a:lnTo>
                <a:lnTo>
                  <a:pt x="41786" y="3124200"/>
                </a:lnTo>
                <a:lnTo>
                  <a:pt x="29098" y="3073400"/>
                </a:lnTo>
                <a:lnTo>
                  <a:pt x="18674" y="3022600"/>
                </a:lnTo>
                <a:lnTo>
                  <a:pt x="10533" y="2971800"/>
                </a:lnTo>
                <a:lnTo>
                  <a:pt x="7324" y="2959100"/>
                </a:lnTo>
                <a:lnTo>
                  <a:pt x="2644" y="2908300"/>
                </a:lnTo>
                <a:lnTo>
                  <a:pt x="294" y="2857500"/>
                </a:lnTo>
                <a:lnTo>
                  <a:pt x="0" y="2832100"/>
                </a:lnTo>
                <a:lnTo>
                  <a:pt x="294" y="2806700"/>
                </a:lnTo>
                <a:lnTo>
                  <a:pt x="2644" y="2755900"/>
                </a:lnTo>
                <a:lnTo>
                  <a:pt x="7324" y="2705100"/>
                </a:lnTo>
                <a:lnTo>
                  <a:pt x="14317" y="2654300"/>
                </a:lnTo>
                <a:lnTo>
                  <a:pt x="23602" y="2603500"/>
                </a:lnTo>
                <a:lnTo>
                  <a:pt x="35160" y="2552700"/>
                </a:lnTo>
                <a:lnTo>
                  <a:pt x="48972" y="2514600"/>
                </a:lnTo>
                <a:lnTo>
                  <a:pt x="56718" y="2489200"/>
                </a:lnTo>
                <a:lnTo>
                  <a:pt x="73876" y="2438400"/>
                </a:lnTo>
                <a:lnTo>
                  <a:pt x="93239" y="2387600"/>
                </a:lnTo>
                <a:lnTo>
                  <a:pt x="114789" y="2336800"/>
                </a:lnTo>
                <a:lnTo>
                  <a:pt x="126379" y="2324100"/>
                </a:lnTo>
                <a:lnTo>
                  <a:pt x="138507" y="2298700"/>
                </a:lnTo>
                <a:lnTo>
                  <a:pt x="164373" y="2247900"/>
                </a:lnTo>
                <a:lnTo>
                  <a:pt x="192369" y="2197100"/>
                </a:lnTo>
                <a:lnTo>
                  <a:pt x="222474" y="2159000"/>
                </a:lnTo>
                <a:lnTo>
                  <a:pt x="238311" y="2133600"/>
                </a:lnTo>
                <a:lnTo>
                  <a:pt x="254669" y="2108200"/>
                </a:lnTo>
                <a:lnTo>
                  <a:pt x="271545" y="2082800"/>
                </a:lnTo>
                <a:lnTo>
                  <a:pt x="288936" y="2057400"/>
                </a:lnTo>
                <a:lnTo>
                  <a:pt x="306840" y="2044700"/>
                </a:lnTo>
                <a:lnTo>
                  <a:pt x="325255" y="2019300"/>
                </a:lnTo>
                <a:lnTo>
                  <a:pt x="344178" y="1993900"/>
                </a:lnTo>
                <a:lnTo>
                  <a:pt x="363607" y="1968500"/>
                </a:lnTo>
                <a:lnTo>
                  <a:pt x="383539" y="1943100"/>
                </a:lnTo>
                <a:lnTo>
                  <a:pt x="403972" y="1930400"/>
                </a:lnTo>
                <a:lnTo>
                  <a:pt x="424904" y="1905000"/>
                </a:lnTo>
                <a:lnTo>
                  <a:pt x="446332" y="1879600"/>
                </a:lnTo>
                <a:lnTo>
                  <a:pt x="468253" y="1854200"/>
                </a:lnTo>
                <a:lnTo>
                  <a:pt x="490666" y="1841500"/>
                </a:lnTo>
                <a:lnTo>
                  <a:pt x="513568" y="1816100"/>
                </a:lnTo>
                <a:lnTo>
                  <a:pt x="536957" y="1790700"/>
                </a:lnTo>
                <a:lnTo>
                  <a:pt x="560830" y="1765300"/>
                </a:lnTo>
                <a:lnTo>
                  <a:pt x="585184" y="1752600"/>
                </a:lnTo>
                <a:lnTo>
                  <a:pt x="610018" y="1727200"/>
                </a:lnTo>
                <a:lnTo>
                  <a:pt x="635329" y="1701800"/>
                </a:lnTo>
                <a:lnTo>
                  <a:pt x="661114" y="1689100"/>
                </a:lnTo>
                <a:lnTo>
                  <a:pt x="687371" y="1663700"/>
                </a:lnTo>
                <a:lnTo>
                  <a:pt x="714099" y="1638300"/>
                </a:lnTo>
                <a:lnTo>
                  <a:pt x="741293" y="1625600"/>
                </a:lnTo>
                <a:lnTo>
                  <a:pt x="768952" y="1600200"/>
                </a:lnTo>
                <a:lnTo>
                  <a:pt x="797074" y="1574800"/>
                </a:lnTo>
                <a:lnTo>
                  <a:pt x="825656" y="1562100"/>
                </a:lnTo>
                <a:lnTo>
                  <a:pt x="854696" y="1536700"/>
                </a:lnTo>
                <a:lnTo>
                  <a:pt x="884191" y="1511300"/>
                </a:lnTo>
                <a:lnTo>
                  <a:pt x="914139" y="1498600"/>
                </a:lnTo>
                <a:lnTo>
                  <a:pt x="944537" y="1473200"/>
                </a:lnTo>
                <a:lnTo>
                  <a:pt x="975384" y="1460500"/>
                </a:lnTo>
                <a:lnTo>
                  <a:pt x="1006676" y="1435100"/>
                </a:lnTo>
                <a:lnTo>
                  <a:pt x="1038411" y="1409700"/>
                </a:lnTo>
                <a:lnTo>
                  <a:pt x="1070587" y="1397000"/>
                </a:lnTo>
                <a:lnTo>
                  <a:pt x="1103202" y="1371600"/>
                </a:lnTo>
                <a:lnTo>
                  <a:pt x="1136253" y="1358900"/>
                </a:lnTo>
                <a:lnTo>
                  <a:pt x="1169737" y="1333500"/>
                </a:lnTo>
                <a:lnTo>
                  <a:pt x="1203653" y="1320800"/>
                </a:lnTo>
                <a:lnTo>
                  <a:pt x="1272768" y="1270000"/>
                </a:lnTo>
                <a:lnTo>
                  <a:pt x="1307963" y="1257300"/>
                </a:lnTo>
                <a:lnTo>
                  <a:pt x="1343579" y="1231900"/>
                </a:lnTo>
                <a:lnTo>
                  <a:pt x="1379615" y="1219200"/>
                </a:lnTo>
                <a:lnTo>
                  <a:pt x="1416068" y="1193800"/>
                </a:lnTo>
                <a:lnTo>
                  <a:pt x="1452935" y="1181100"/>
                </a:lnTo>
                <a:lnTo>
                  <a:pt x="1490213" y="1155700"/>
                </a:lnTo>
                <a:lnTo>
                  <a:pt x="1565998" y="1130300"/>
                </a:lnTo>
                <a:lnTo>
                  <a:pt x="1604498" y="1104900"/>
                </a:lnTo>
                <a:lnTo>
                  <a:pt x="1643401" y="1092200"/>
                </a:lnTo>
                <a:lnTo>
                  <a:pt x="1682704" y="1066800"/>
                </a:lnTo>
                <a:lnTo>
                  <a:pt x="1722404" y="1054100"/>
                </a:lnTo>
                <a:lnTo>
                  <a:pt x="1762500" y="1028700"/>
                </a:lnTo>
                <a:lnTo>
                  <a:pt x="1843867" y="1003300"/>
                </a:lnTo>
                <a:lnTo>
                  <a:pt x="1885133" y="977900"/>
                </a:lnTo>
                <a:lnTo>
                  <a:pt x="1926785" y="965200"/>
                </a:lnTo>
                <a:lnTo>
                  <a:pt x="1968821" y="939800"/>
                </a:lnTo>
                <a:lnTo>
                  <a:pt x="2054031" y="914400"/>
                </a:lnTo>
                <a:lnTo>
                  <a:pt x="2097201" y="889000"/>
                </a:lnTo>
                <a:lnTo>
                  <a:pt x="2228944" y="850900"/>
                </a:lnTo>
                <a:lnTo>
                  <a:pt x="2273593" y="825500"/>
                </a:lnTo>
                <a:lnTo>
                  <a:pt x="2363982" y="800100"/>
                </a:lnTo>
                <a:lnTo>
                  <a:pt x="2409717" y="774700"/>
                </a:lnTo>
                <a:lnTo>
                  <a:pt x="2549050" y="736600"/>
                </a:lnTo>
                <a:lnTo>
                  <a:pt x="2596197" y="711200"/>
                </a:lnTo>
                <a:lnTo>
                  <a:pt x="2837087" y="647700"/>
                </a:lnTo>
                <a:lnTo>
                  <a:pt x="2886280" y="622300"/>
                </a:lnTo>
                <a:lnTo>
                  <a:pt x="3555180" y="457200"/>
                </a:lnTo>
                <a:lnTo>
                  <a:pt x="4161164" y="317500"/>
                </a:lnTo>
                <a:lnTo>
                  <a:pt x="11363906" y="317500"/>
                </a:lnTo>
                <a:lnTo>
                  <a:pt x="11969889" y="457200"/>
                </a:lnTo>
                <a:lnTo>
                  <a:pt x="12638789" y="622300"/>
                </a:lnTo>
                <a:lnTo>
                  <a:pt x="12687982" y="647700"/>
                </a:lnTo>
                <a:lnTo>
                  <a:pt x="12928873" y="711200"/>
                </a:lnTo>
                <a:lnTo>
                  <a:pt x="12976019" y="736600"/>
                </a:lnTo>
                <a:lnTo>
                  <a:pt x="13115353" y="774700"/>
                </a:lnTo>
                <a:lnTo>
                  <a:pt x="13161087" y="800100"/>
                </a:lnTo>
                <a:lnTo>
                  <a:pt x="13251476" y="825500"/>
                </a:lnTo>
                <a:lnTo>
                  <a:pt x="13296126" y="850900"/>
                </a:lnTo>
                <a:lnTo>
                  <a:pt x="13427868" y="889000"/>
                </a:lnTo>
                <a:lnTo>
                  <a:pt x="13471038" y="914400"/>
                </a:lnTo>
                <a:lnTo>
                  <a:pt x="13556249" y="939800"/>
                </a:lnTo>
                <a:lnTo>
                  <a:pt x="13598284" y="965200"/>
                </a:lnTo>
                <a:lnTo>
                  <a:pt x="13639936" y="977900"/>
                </a:lnTo>
                <a:lnTo>
                  <a:pt x="13681203" y="1003300"/>
                </a:lnTo>
                <a:lnTo>
                  <a:pt x="13762570" y="1028700"/>
                </a:lnTo>
                <a:lnTo>
                  <a:pt x="13802665" y="1054100"/>
                </a:lnTo>
                <a:lnTo>
                  <a:pt x="13842366" y="1066800"/>
                </a:lnTo>
                <a:lnTo>
                  <a:pt x="13881668" y="1092200"/>
                </a:lnTo>
                <a:lnTo>
                  <a:pt x="13920571" y="1104900"/>
                </a:lnTo>
                <a:lnTo>
                  <a:pt x="13959072" y="1130300"/>
                </a:lnTo>
                <a:lnTo>
                  <a:pt x="14034856" y="1155700"/>
                </a:lnTo>
                <a:lnTo>
                  <a:pt x="14072135" y="1181100"/>
                </a:lnTo>
                <a:lnTo>
                  <a:pt x="14109002" y="1193800"/>
                </a:lnTo>
                <a:lnTo>
                  <a:pt x="14145454" y="1219200"/>
                </a:lnTo>
                <a:lnTo>
                  <a:pt x="14181490" y="1231900"/>
                </a:lnTo>
                <a:lnTo>
                  <a:pt x="14217107" y="1257300"/>
                </a:lnTo>
                <a:lnTo>
                  <a:pt x="14252302" y="1270000"/>
                </a:lnTo>
                <a:lnTo>
                  <a:pt x="14321417" y="1320800"/>
                </a:lnTo>
                <a:lnTo>
                  <a:pt x="14355332" y="1333500"/>
                </a:lnTo>
                <a:lnTo>
                  <a:pt x="14388817" y="1358900"/>
                </a:lnTo>
                <a:lnTo>
                  <a:pt x="14421868" y="1371600"/>
                </a:lnTo>
                <a:lnTo>
                  <a:pt x="14454482" y="1397000"/>
                </a:lnTo>
                <a:lnTo>
                  <a:pt x="14486658" y="1409700"/>
                </a:lnTo>
                <a:lnTo>
                  <a:pt x="14518394" y="1435100"/>
                </a:lnTo>
                <a:lnTo>
                  <a:pt x="14549686" y="1460500"/>
                </a:lnTo>
                <a:lnTo>
                  <a:pt x="14580532" y="1473200"/>
                </a:lnTo>
                <a:lnTo>
                  <a:pt x="14610931" y="1498600"/>
                </a:lnTo>
                <a:lnTo>
                  <a:pt x="14640879" y="1511300"/>
                </a:lnTo>
                <a:lnTo>
                  <a:pt x="14670373" y="1536700"/>
                </a:lnTo>
                <a:lnTo>
                  <a:pt x="14699413" y="1562100"/>
                </a:lnTo>
                <a:lnTo>
                  <a:pt x="14727995" y="1574800"/>
                </a:lnTo>
                <a:lnTo>
                  <a:pt x="14756117" y="1600200"/>
                </a:lnTo>
                <a:lnTo>
                  <a:pt x="14783776" y="1625600"/>
                </a:lnTo>
                <a:lnTo>
                  <a:pt x="14810971" y="1638300"/>
                </a:lnTo>
                <a:lnTo>
                  <a:pt x="14837698" y="1663700"/>
                </a:lnTo>
                <a:lnTo>
                  <a:pt x="14863956" y="1689100"/>
                </a:lnTo>
                <a:lnTo>
                  <a:pt x="14889741" y="1701800"/>
                </a:lnTo>
                <a:lnTo>
                  <a:pt x="14915052" y="1727200"/>
                </a:lnTo>
                <a:lnTo>
                  <a:pt x="14939885" y="1752600"/>
                </a:lnTo>
                <a:lnTo>
                  <a:pt x="14964240" y="1765300"/>
                </a:lnTo>
                <a:lnTo>
                  <a:pt x="14988113" y="1790700"/>
                </a:lnTo>
                <a:lnTo>
                  <a:pt x="15011501" y="1816100"/>
                </a:lnTo>
                <a:lnTo>
                  <a:pt x="15034403" y="1841500"/>
                </a:lnTo>
                <a:lnTo>
                  <a:pt x="15056816" y="1854200"/>
                </a:lnTo>
                <a:lnTo>
                  <a:pt x="15078738" y="1879600"/>
                </a:lnTo>
                <a:lnTo>
                  <a:pt x="15100166" y="1905000"/>
                </a:lnTo>
                <a:lnTo>
                  <a:pt x="15121098" y="1930400"/>
                </a:lnTo>
                <a:lnTo>
                  <a:pt x="15141531" y="1943100"/>
                </a:lnTo>
                <a:lnTo>
                  <a:pt x="15161463" y="1968500"/>
                </a:lnTo>
                <a:lnTo>
                  <a:pt x="15180892" y="1993900"/>
                </a:lnTo>
                <a:lnTo>
                  <a:pt x="15199815" y="2019300"/>
                </a:lnTo>
                <a:lnTo>
                  <a:pt x="15218230" y="2044700"/>
                </a:lnTo>
                <a:lnTo>
                  <a:pt x="15236134" y="2057400"/>
                </a:lnTo>
                <a:lnTo>
                  <a:pt x="15253525" y="2082800"/>
                </a:lnTo>
                <a:lnTo>
                  <a:pt x="15270401" y="2108200"/>
                </a:lnTo>
                <a:lnTo>
                  <a:pt x="15286758" y="2133600"/>
                </a:lnTo>
                <a:lnTo>
                  <a:pt x="15302596" y="2159000"/>
                </a:lnTo>
                <a:lnTo>
                  <a:pt x="15317911" y="2171700"/>
                </a:lnTo>
                <a:lnTo>
                  <a:pt x="15346964" y="2222500"/>
                </a:lnTo>
                <a:lnTo>
                  <a:pt x="15373897" y="2273300"/>
                </a:lnTo>
                <a:lnTo>
                  <a:pt x="15398691" y="2324100"/>
                </a:lnTo>
                <a:lnTo>
                  <a:pt x="15410280" y="2336800"/>
                </a:lnTo>
                <a:lnTo>
                  <a:pt x="15431831" y="2387600"/>
                </a:lnTo>
                <a:lnTo>
                  <a:pt x="15451194" y="2438400"/>
                </a:lnTo>
                <a:lnTo>
                  <a:pt x="15468352" y="2489200"/>
                </a:lnTo>
                <a:lnTo>
                  <a:pt x="15476097" y="2514600"/>
                </a:lnTo>
                <a:lnTo>
                  <a:pt x="15483284" y="2527300"/>
                </a:lnTo>
                <a:lnTo>
                  <a:pt x="15495972" y="2578100"/>
                </a:lnTo>
                <a:lnTo>
                  <a:pt x="15506396" y="2628900"/>
                </a:lnTo>
                <a:lnTo>
                  <a:pt x="15514537" y="2679700"/>
                </a:lnTo>
                <a:lnTo>
                  <a:pt x="15520376" y="2730500"/>
                </a:lnTo>
                <a:lnTo>
                  <a:pt x="15523893" y="2781300"/>
                </a:lnTo>
                <a:lnTo>
                  <a:pt x="15525070" y="2832100"/>
                </a:lnTo>
                <a:lnTo>
                  <a:pt x="15524776" y="2857500"/>
                </a:lnTo>
                <a:lnTo>
                  <a:pt x="15522426" y="2908300"/>
                </a:lnTo>
                <a:lnTo>
                  <a:pt x="15517746" y="2959100"/>
                </a:lnTo>
                <a:lnTo>
                  <a:pt x="15514537" y="2971800"/>
                </a:lnTo>
                <a:lnTo>
                  <a:pt x="15510753" y="2997200"/>
                </a:lnTo>
                <a:lnTo>
                  <a:pt x="15501468" y="3048000"/>
                </a:lnTo>
                <a:lnTo>
                  <a:pt x="15489910" y="3098800"/>
                </a:lnTo>
                <a:lnTo>
                  <a:pt x="15476097" y="3149600"/>
                </a:lnTo>
                <a:lnTo>
                  <a:pt x="15460050" y="3200400"/>
                </a:lnTo>
                <a:lnTo>
                  <a:pt x="15441787" y="3238500"/>
                </a:lnTo>
                <a:lnTo>
                  <a:pt x="15431831" y="3263900"/>
                </a:lnTo>
                <a:lnTo>
                  <a:pt x="15410280" y="3314700"/>
                </a:lnTo>
                <a:lnTo>
                  <a:pt x="15386562" y="3365500"/>
                </a:lnTo>
                <a:lnTo>
                  <a:pt x="15360696" y="3416300"/>
                </a:lnTo>
                <a:lnTo>
                  <a:pt x="15346964" y="3429000"/>
                </a:lnTo>
                <a:lnTo>
                  <a:pt x="15332701" y="3454400"/>
                </a:lnTo>
                <a:lnTo>
                  <a:pt x="15302596" y="3505200"/>
                </a:lnTo>
                <a:lnTo>
                  <a:pt x="15270401" y="3556000"/>
                </a:lnTo>
                <a:lnTo>
                  <a:pt x="15253525" y="3568700"/>
                </a:lnTo>
                <a:lnTo>
                  <a:pt x="15236134" y="3594100"/>
                </a:lnTo>
                <a:lnTo>
                  <a:pt x="15218230" y="3619500"/>
                </a:lnTo>
                <a:lnTo>
                  <a:pt x="15199815" y="3644900"/>
                </a:lnTo>
                <a:lnTo>
                  <a:pt x="15180892" y="3670300"/>
                </a:lnTo>
                <a:lnTo>
                  <a:pt x="15161463" y="3683000"/>
                </a:lnTo>
                <a:lnTo>
                  <a:pt x="15141531" y="3708400"/>
                </a:lnTo>
                <a:lnTo>
                  <a:pt x="15121098" y="3733800"/>
                </a:lnTo>
                <a:lnTo>
                  <a:pt x="15100166" y="3759200"/>
                </a:lnTo>
                <a:lnTo>
                  <a:pt x="15078738" y="3771900"/>
                </a:lnTo>
                <a:lnTo>
                  <a:pt x="15056816" y="3797300"/>
                </a:lnTo>
                <a:lnTo>
                  <a:pt x="15034403" y="3822700"/>
                </a:lnTo>
                <a:lnTo>
                  <a:pt x="15011501" y="3848100"/>
                </a:lnTo>
                <a:lnTo>
                  <a:pt x="14988113" y="3860800"/>
                </a:lnTo>
                <a:lnTo>
                  <a:pt x="14964240" y="3886200"/>
                </a:lnTo>
                <a:lnTo>
                  <a:pt x="14939885" y="3911600"/>
                </a:lnTo>
                <a:lnTo>
                  <a:pt x="14915052" y="3924300"/>
                </a:lnTo>
                <a:lnTo>
                  <a:pt x="14889741" y="3949700"/>
                </a:lnTo>
                <a:lnTo>
                  <a:pt x="14863956" y="3975100"/>
                </a:lnTo>
                <a:lnTo>
                  <a:pt x="14837698" y="4000500"/>
                </a:lnTo>
                <a:lnTo>
                  <a:pt x="14810971" y="4013200"/>
                </a:lnTo>
                <a:lnTo>
                  <a:pt x="14783776" y="4038600"/>
                </a:lnTo>
                <a:lnTo>
                  <a:pt x="14756117" y="4064000"/>
                </a:lnTo>
                <a:lnTo>
                  <a:pt x="14727995" y="4076700"/>
                </a:lnTo>
                <a:lnTo>
                  <a:pt x="14699413" y="4102100"/>
                </a:lnTo>
                <a:lnTo>
                  <a:pt x="14670373" y="4114800"/>
                </a:lnTo>
                <a:lnTo>
                  <a:pt x="14640879" y="4140200"/>
                </a:lnTo>
                <a:lnTo>
                  <a:pt x="14610931" y="4165600"/>
                </a:lnTo>
                <a:lnTo>
                  <a:pt x="14580532" y="4178300"/>
                </a:lnTo>
                <a:lnTo>
                  <a:pt x="14549686" y="4203700"/>
                </a:lnTo>
                <a:lnTo>
                  <a:pt x="14518394" y="4229100"/>
                </a:lnTo>
                <a:lnTo>
                  <a:pt x="14486658" y="4241800"/>
                </a:lnTo>
                <a:lnTo>
                  <a:pt x="14454482" y="4267200"/>
                </a:lnTo>
                <a:lnTo>
                  <a:pt x="14421868" y="4279900"/>
                </a:lnTo>
                <a:lnTo>
                  <a:pt x="14388817" y="4305300"/>
                </a:lnTo>
                <a:lnTo>
                  <a:pt x="14355332" y="4318000"/>
                </a:lnTo>
                <a:lnTo>
                  <a:pt x="14321417" y="4343400"/>
                </a:lnTo>
                <a:lnTo>
                  <a:pt x="14287072" y="4356100"/>
                </a:lnTo>
                <a:lnTo>
                  <a:pt x="14217107" y="4406900"/>
                </a:lnTo>
                <a:lnTo>
                  <a:pt x="14181490" y="4419600"/>
                </a:lnTo>
                <a:lnTo>
                  <a:pt x="14145454" y="4445000"/>
                </a:lnTo>
                <a:lnTo>
                  <a:pt x="14109002" y="4457700"/>
                </a:lnTo>
                <a:lnTo>
                  <a:pt x="14072135" y="4483100"/>
                </a:lnTo>
                <a:lnTo>
                  <a:pt x="13997167" y="4508500"/>
                </a:lnTo>
                <a:lnTo>
                  <a:pt x="13959072" y="4533900"/>
                </a:lnTo>
                <a:lnTo>
                  <a:pt x="13920571" y="4546600"/>
                </a:lnTo>
                <a:lnTo>
                  <a:pt x="13881668" y="4572000"/>
                </a:lnTo>
                <a:lnTo>
                  <a:pt x="13842366" y="4584700"/>
                </a:lnTo>
                <a:lnTo>
                  <a:pt x="13802665" y="4610100"/>
                </a:lnTo>
                <a:lnTo>
                  <a:pt x="13722081" y="4635500"/>
                </a:lnTo>
                <a:lnTo>
                  <a:pt x="13681203" y="4660900"/>
                </a:lnTo>
                <a:lnTo>
                  <a:pt x="13639936" y="4673600"/>
                </a:lnTo>
                <a:lnTo>
                  <a:pt x="13598284" y="4699000"/>
                </a:lnTo>
                <a:lnTo>
                  <a:pt x="13513833" y="4724400"/>
                </a:lnTo>
                <a:lnTo>
                  <a:pt x="13471038" y="4749800"/>
                </a:lnTo>
                <a:lnTo>
                  <a:pt x="13384324" y="4775200"/>
                </a:lnTo>
                <a:lnTo>
                  <a:pt x="13340409" y="4800600"/>
                </a:lnTo>
                <a:lnTo>
                  <a:pt x="13251476" y="4826000"/>
                </a:lnTo>
                <a:lnTo>
                  <a:pt x="13206462" y="4851400"/>
                </a:lnTo>
                <a:lnTo>
                  <a:pt x="13069262" y="4889500"/>
                </a:lnTo>
                <a:lnTo>
                  <a:pt x="13022816" y="4914900"/>
                </a:lnTo>
                <a:lnTo>
                  <a:pt x="12833541" y="4965700"/>
                </a:lnTo>
                <a:lnTo>
                  <a:pt x="12785360" y="4991100"/>
                </a:lnTo>
                <a:lnTo>
                  <a:pt x="12489224" y="5067300"/>
                </a:lnTo>
                <a:lnTo>
                  <a:pt x="12438716" y="5092700"/>
                </a:lnTo>
                <a:lnTo>
                  <a:pt x="12285260" y="5130800"/>
                </a:lnTo>
                <a:lnTo>
                  <a:pt x="11532607" y="5308600"/>
                </a:lnTo>
                <a:close/>
              </a:path>
              <a:path w="15525115" h="5651500">
                <a:moveTo>
                  <a:pt x="11192730" y="5372100"/>
                </a:moveTo>
                <a:lnTo>
                  <a:pt x="4332339" y="5372100"/>
                </a:lnTo>
                <a:lnTo>
                  <a:pt x="4048417" y="5308600"/>
                </a:lnTo>
                <a:lnTo>
                  <a:pt x="11476652" y="5308600"/>
                </a:lnTo>
                <a:lnTo>
                  <a:pt x="11192730" y="5372100"/>
                </a:lnTo>
                <a:close/>
              </a:path>
              <a:path w="15525115" h="5651500">
                <a:moveTo>
                  <a:pt x="10902116" y="5422900"/>
                </a:moveTo>
                <a:lnTo>
                  <a:pt x="4622954" y="5422900"/>
                </a:lnTo>
                <a:lnTo>
                  <a:pt x="4389936" y="5372100"/>
                </a:lnTo>
                <a:lnTo>
                  <a:pt x="11135133" y="5372100"/>
                </a:lnTo>
                <a:lnTo>
                  <a:pt x="10902116" y="5422900"/>
                </a:lnTo>
                <a:close/>
              </a:path>
              <a:path w="15525115" h="5651500">
                <a:moveTo>
                  <a:pt x="10724660" y="5448300"/>
                </a:moveTo>
                <a:lnTo>
                  <a:pt x="4800409" y="5448300"/>
                </a:lnTo>
                <a:lnTo>
                  <a:pt x="4681853" y="5422900"/>
                </a:lnTo>
                <a:lnTo>
                  <a:pt x="10843216" y="5422900"/>
                </a:lnTo>
                <a:lnTo>
                  <a:pt x="10724660" y="5448300"/>
                </a:lnTo>
                <a:close/>
              </a:path>
              <a:path w="15525115" h="5651500">
                <a:moveTo>
                  <a:pt x="10544968" y="5473700"/>
                </a:moveTo>
                <a:lnTo>
                  <a:pt x="4980101" y="5473700"/>
                </a:lnTo>
                <a:lnTo>
                  <a:pt x="4860061" y="5448300"/>
                </a:lnTo>
                <a:lnTo>
                  <a:pt x="10665008" y="5448300"/>
                </a:lnTo>
                <a:lnTo>
                  <a:pt x="10544968" y="5473700"/>
                </a:lnTo>
                <a:close/>
              </a:path>
              <a:path w="15525115" h="5651500">
                <a:moveTo>
                  <a:pt x="10363106" y="5499100"/>
                </a:moveTo>
                <a:lnTo>
                  <a:pt x="5161964" y="5499100"/>
                </a:lnTo>
                <a:lnTo>
                  <a:pt x="5040484" y="5473700"/>
                </a:lnTo>
                <a:lnTo>
                  <a:pt x="10484586" y="5473700"/>
                </a:lnTo>
                <a:lnTo>
                  <a:pt x="10363106" y="5499100"/>
                </a:lnTo>
                <a:close/>
              </a:path>
              <a:path w="15525115" h="5651500">
                <a:moveTo>
                  <a:pt x="10240690" y="5511800"/>
                </a:moveTo>
                <a:lnTo>
                  <a:pt x="5284379" y="5511800"/>
                </a:lnTo>
                <a:lnTo>
                  <a:pt x="5223056" y="5499100"/>
                </a:lnTo>
                <a:lnTo>
                  <a:pt x="10302014" y="5499100"/>
                </a:lnTo>
                <a:lnTo>
                  <a:pt x="10240690" y="5511800"/>
                </a:lnTo>
                <a:close/>
              </a:path>
              <a:path w="15525115" h="5651500">
                <a:moveTo>
                  <a:pt x="10055353" y="5537200"/>
                </a:moveTo>
                <a:lnTo>
                  <a:pt x="5469716" y="5537200"/>
                </a:lnTo>
                <a:lnTo>
                  <a:pt x="5345932" y="5511800"/>
                </a:lnTo>
                <a:lnTo>
                  <a:pt x="10179137" y="5511800"/>
                </a:lnTo>
                <a:lnTo>
                  <a:pt x="10055353" y="5537200"/>
                </a:lnTo>
                <a:close/>
              </a:path>
              <a:path w="15525115" h="5651500">
                <a:moveTo>
                  <a:pt x="9930682" y="5549900"/>
                </a:moveTo>
                <a:lnTo>
                  <a:pt x="5594388" y="5549900"/>
                </a:lnTo>
                <a:lnTo>
                  <a:pt x="5531942" y="5537200"/>
                </a:lnTo>
                <a:lnTo>
                  <a:pt x="9993127" y="5537200"/>
                </a:lnTo>
                <a:lnTo>
                  <a:pt x="9930682" y="5549900"/>
                </a:lnTo>
                <a:close/>
              </a:path>
              <a:path w="15525115" h="5651500">
                <a:moveTo>
                  <a:pt x="9805141" y="5562600"/>
                </a:moveTo>
                <a:lnTo>
                  <a:pt x="5719928" y="5562600"/>
                </a:lnTo>
                <a:lnTo>
                  <a:pt x="5657051" y="5549900"/>
                </a:lnTo>
                <a:lnTo>
                  <a:pt x="9868019" y="5549900"/>
                </a:lnTo>
                <a:lnTo>
                  <a:pt x="9805141" y="5562600"/>
                </a:lnTo>
                <a:close/>
              </a:path>
              <a:path w="15525115" h="5651500">
                <a:moveTo>
                  <a:pt x="9678751" y="5575300"/>
                </a:moveTo>
                <a:lnTo>
                  <a:pt x="5846318" y="5575300"/>
                </a:lnTo>
                <a:lnTo>
                  <a:pt x="5783018" y="5562600"/>
                </a:lnTo>
                <a:lnTo>
                  <a:pt x="9742051" y="5562600"/>
                </a:lnTo>
                <a:lnTo>
                  <a:pt x="9678751" y="5575300"/>
                </a:lnTo>
                <a:close/>
              </a:path>
              <a:path w="15525115" h="5651500">
                <a:moveTo>
                  <a:pt x="9551531" y="5588000"/>
                </a:moveTo>
                <a:lnTo>
                  <a:pt x="5973538" y="5588000"/>
                </a:lnTo>
                <a:lnTo>
                  <a:pt x="5909826" y="5575300"/>
                </a:lnTo>
                <a:lnTo>
                  <a:pt x="9615244" y="5575300"/>
                </a:lnTo>
                <a:lnTo>
                  <a:pt x="9551531" y="5588000"/>
                </a:lnTo>
                <a:close/>
              </a:path>
              <a:path w="15525115" h="5651500">
                <a:moveTo>
                  <a:pt x="9359187" y="5600700"/>
                </a:moveTo>
                <a:lnTo>
                  <a:pt x="6165883" y="5600700"/>
                </a:lnTo>
                <a:lnTo>
                  <a:pt x="6101569" y="5588000"/>
                </a:lnTo>
                <a:lnTo>
                  <a:pt x="9423500" y="5588000"/>
                </a:lnTo>
                <a:lnTo>
                  <a:pt x="9359187" y="5600700"/>
                </a:lnTo>
                <a:close/>
              </a:path>
              <a:path w="15525115" h="5651500">
                <a:moveTo>
                  <a:pt x="9229975" y="5613400"/>
                </a:moveTo>
                <a:lnTo>
                  <a:pt x="6295094" y="5613400"/>
                </a:lnTo>
                <a:lnTo>
                  <a:pt x="6230392" y="5600700"/>
                </a:lnTo>
                <a:lnTo>
                  <a:pt x="9294677" y="5600700"/>
                </a:lnTo>
                <a:lnTo>
                  <a:pt x="9229975" y="5613400"/>
                </a:lnTo>
                <a:close/>
              </a:path>
              <a:path w="15525115" h="5651500">
                <a:moveTo>
                  <a:pt x="9034734" y="5626100"/>
                </a:moveTo>
                <a:lnTo>
                  <a:pt x="6490336" y="5626100"/>
                </a:lnTo>
                <a:lnTo>
                  <a:pt x="6425069" y="5613400"/>
                </a:lnTo>
                <a:lnTo>
                  <a:pt x="9100001" y="5613400"/>
                </a:lnTo>
                <a:lnTo>
                  <a:pt x="9034734" y="5626100"/>
                </a:lnTo>
                <a:close/>
              </a:path>
              <a:path w="15525115" h="5651500">
                <a:moveTo>
                  <a:pt x="8771854" y="5638800"/>
                </a:moveTo>
                <a:lnTo>
                  <a:pt x="6753215" y="5638800"/>
                </a:lnTo>
                <a:lnTo>
                  <a:pt x="6687229" y="5626100"/>
                </a:lnTo>
                <a:lnTo>
                  <a:pt x="8837841" y="5626100"/>
                </a:lnTo>
                <a:lnTo>
                  <a:pt x="8771854" y="5638800"/>
                </a:lnTo>
                <a:close/>
              </a:path>
              <a:path w="15525115" h="5651500">
                <a:moveTo>
                  <a:pt x="8439361" y="5651500"/>
                </a:moveTo>
                <a:lnTo>
                  <a:pt x="7085709" y="5651500"/>
                </a:lnTo>
                <a:lnTo>
                  <a:pt x="7018877" y="5638800"/>
                </a:lnTo>
                <a:lnTo>
                  <a:pt x="8506192" y="5638800"/>
                </a:lnTo>
                <a:lnTo>
                  <a:pt x="8439361" y="5651500"/>
                </a:lnTo>
                <a:close/>
              </a:path>
            </a:pathLst>
          </a:custGeom>
          <a:solidFill>
            <a:srgbClr val="AFFFC4"/>
          </a:solidFill>
        </p:spPr>
        <p:txBody>
          <a:bodyPr wrap="square" lIns="0" tIns="0" rIns="0" bIns="0" rtlCol="0"/>
          <a:lstStyle/>
          <a:p>
            <a:endParaRPr/>
          </a:p>
        </p:txBody>
      </p:sp>
      <p:sp>
        <p:nvSpPr>
          <p:cNvPr id="3" name="object 3"/>
          <p:cNvSpPr txBox="1"/>
          <p:nvPr/>
        </p:nvSpPr>
        <p:spPr>
          <a:xfrm>
            <a:off x="3429796" y="1610060"/>
            <a:ext cx="11428730" cy="4531360"/>
          </a:xfrm>
          <a:prstGeom prst="rect">
            <a:avLst/>
          </a:prstGeom>
        </p:spPr>
        <p:txBody>
          <a:bodyPr vert="horz" wrap="square" lIns="0" tIns="147955" rIns="0" bIns="0" rtlCol="0">
            <a:spAutoFit/>
          </a:bodyPr>
          <a:lstStyle/>
          <a:p>
            <a:pPr marR="99060" algn="ctr">
              <a:lnSpc>
                <a:spcPct val="100000"/>
              </a:lnSpc>
              <a:spcBef>
                <a:spcPts val="1165"/>
              </a:spcBef>
            </a:pPr>
            <a:r>
              <a:rPr sz="2800" b="1" spc="85" dirty="0">
                <a:latin typeface="Arial"/>
                <a:cs typeface="Arial"/>
              </a:rPr>
              <a:t>The </a:t>
            </a:r>
            <a:r>
              <a:rPr sz="2800" b="1" spc="105" dirty="0">
                <a:latin typeface="Arial"/>
                <a:cs typeface="Arial"/>
              </a:rPr>
              <a:t>Federal</a:t>
            </a:r>
            <a:r>
              <a:rPr sz="2800" b="1" spc="85" dirty="0">
                <a:latin typeface="Arial"/>
                <a:cs typeface="Arial"/>
              </a:rPr>
              <a:t> </a:t>
            </a:r>
            <a:r>
              <a:rPr sz="2800" b="1" spc="50" dirty="0">
                <a:latin typeface="Arial"/>
                <a:cs typeface="Arial"/>
              </a:rPr>
              <a:t>Tax</a:t>
            </a:r>
            <a:r>
              <a:rPr sz="2800" b="1" spc="90" dirty="0">
                <a:latin typeface="Arial"/>
                <a:cs typeface="Arial"/>
              </a:rPr>
              <a:t> </a:t>
            </a:r>
            <a:r>
              <a:rPr sz="2800" b="1" spc="180" dirty="0">
                <a:latin typeface="Arial"/>
                <a:cs typeface="Arial"/>
              </a:rPr>
              <a:t>rate</a:t>
            </a:r>
            <a:r>
              <a:rPr sz="2800" b="1" spc="85" dirty="0">
                <a:latin typeface="Arial"/>
                <a:cs typeface="Arial"/>
              </a:rPr>
              <a:t> </a:t>
            </a:r>
            <a:r>
              <a:rPr sz="2800" b="1" dirty="0">
                <a:latin typeface="Arial"/>
                <a:cs typeface="Arial"/>
              </a:rPr>
              <a:t>for</a:t>
            </a:r>
            <a:r>
              <a:rPr sz="2800" b="1" spc="85" dirty="0">
                <a:latin typeface="Arial"/>
                <a:cs typeface="Arial"/>
              </a:rPr>
              <a:t> </a:t>
            </a:r>
            <a:r>
              <a:rPr sz="2800" b="1" spc="190" dirty="0">
                <a:latin typeface="Arial"/>
                <a:cs typeface="Arial"/>
              </a:rPr>
              <a:t>major</a:t>
            </a:r>
            <a:r>
              <a:rPr sz="2800" b="1" spc="90" dirty="0">
                <a:latin typeface="Arial"/>
                <a:cs typeface="Arial"/>
              </a:rPr>
              <a:t> </a:t>
            </a:r>
            <a:r>
              <a:rPr sz="2800" b="1" spc="100" dirty="0">
                <a:latin typeface="Arial"/>
                <a:cs typeface="Arial"/>
              </a:rPr>
              <a:t>corporations</a:t>
            </a:r>
            <a:r>
              <a:rPr sz="2800" b="1" spc="85" dirty="0">
                <a:latin typeface="Arial"/>
                <a:cs typeface="Arial"/>
              </a:rPr>
              <a:t> </a:t>
            </a:r>
            <a:r>
              <a:rPr sz="2800" b="1" dirty="0">
                <a:latin typeface="Arial"/>
                <a:cs typeface="Arial"/>
              </a:rPr>
              <a:t>is</a:t>
            </a:r>
            <a:r>
              <a:rPr sz="2800" b="1" spc="85" dirty="0">
                <a:latin typeface="Arial"/>
                <a:cs typeface="Arial"/>
              </a:rPr>
              <a:t> </a:t>
            </a:r>
            <a:r>
              <a:rPr sz="2800" b="1" spc="-295" dirty="0">
                <a:latin typeface="Arial"/>
                <a:cs typeface="Arial"/>
              </a:rPr>
              <a:t>21%</a:t>
            </a:r>
            <a:endParaRPr sz="2800" dirty="0">
              <a:latin typeface="Arial"/>
              <a:cs typeface="Arial"/>
            </a:endParaRPr>
          </a:p>
          <a:p>
            <a:pPr marR="98425" algn="ctr">
              <a:lnSpc>
                <a:spcPct val="100000"/>
              </a:lnSpc>
              <a:spcBef>
                <a:spcPts val="1065"/>
              </a:spcBef>
            </a:pPr>
            <a:r>
              <a:rPr sz="2800" spc="465" dirty="0">
                <a:latin typeface="Calibri"/>
                <a:cs typeface="Calibri"/>
              </a:rPr>
              <a:t>as</a:t>
            </a:r>
            <a:r>
              <a:rPr sz="2800" spc="215" dirty="0">
                <a:latin typeface="Calibri"/>
                <a:cs typeface="Calibri"/>
              </a:rPr>
              <a:t> </a:t>
            </a:r>
            <a:r>
              <a:rPr sz="2800" spc="310" dirty="0">
                <a:latin typeface="Calibri"/>
                <a:cs typeface="Calibri"/>
              </a:rPr>
              <a:t>established</a:t>
            </a:r>
            <a:r>
              <a:rPr sz="2800" spc="215" dirty="0">
                <a:latin typeface="Calibri"/>
                <a:cs typeface="Calibri"/>
              </a:rPr>
              <a:t> </a:t>
            </a:r>
            <a:r>
              <a:rPr sz="2800" spc="385" dirty="0">
                <a:latin typeface="Calibri"/>
                <a:cs typeface="Calibri"/>
              </a:rPr>
              <a:t>by</a:t>
            </a:r>
            <a:r>
              <a:rPr sz="2800" spc="215" dirty="0">
                <a:latin typeface="Calibri"/>
                <a:cs typeface="Calibri"/>
              </a:rPr>
              <a:t> </a:t>
            </a:r>
            <a:r>
              <a:rPr sz="2800" spc="254" dirty="0">
                <a:latin typeface="Calibri"/>
                <a:cs typeface="Calibri"/>
              </a:rPr>
              <a:t>the</a:t>
            </a:r>
            <a:r>
              <a:rPr sz="2800" spc="220" dirty="0">
                <a:latin typeface="Calibri"/>
                <a:cs typeface="Calibri"/>
              </a:rPr>
              <a:t> </a:t>
            </a:r>
            <a:r>
              <a:rPr sz="2800" spc="305" dirty="0">
                <a:latin typeface="Calibri"/>
                <a:cs typeface="Calibri"/>
              </a:rPr>
              <a:t>Tax</a:t>
            </a:r>
            <a:r>
              <a:rPr sz="2800" spc="215" dirty="0">
                <a:latin typeface="Calibri"/>
                <a:cs typeface="Calibri"/>
              </a:rPr>
              <a:t> </a:t>
            </a:r>
            <a:r>
              <a:rPr sz="2800" spc="370" dirty="0">
                <a:latin typeface="Calibri"/>
                <a:cs typeface="Calibri"/>
              </a:rPr>
              <a:t>Cuts</a:t>
            </a:r>
            <a:r>
              <a:rPr sz="2800" spc="215" dirty="0">
                <a:latin typeface="Calibri"/>
                <a:cs typeface="Calibri"/>
              </a:rPr>
              <a:t> </a:t>
            </a:r>
            <a:r>
              <a:rPr sz="2800" spc="434" dirty="0">
                <a:latin typeface="Calibri"/>
                <a:cs typeface="Calibri"/>
              </a:rPr>
              <a:t>and</a:t>
            </a:r>
            <a:r>
              <a:rPr sz="2800" spc="220" dirty="0">
                <a:latin typeface="Calibri"/>
                <a:cs typeface="Calibri"/>
              </a:rPr>
              <a:t> </a:t>
            </a:r>
            <a:r>
              <a:rPr sz="2800" spc="440" dirty="0">
                <a:latin typeface="Calibri"/>
                <a:cs typeface="Calibri"/>
              </a:rPr>
              <a:t>Jobs</a:t>
            </a:r>
            <a:r>
              <a:rPr sz="2800" spc="215" dirty="0">
                <a:latin typeface="Calibri"/>
                <a:cs typeface="Calibri"/>
              </a:rPr>
              <a:t> </a:t>
            </a:r>
            <a:r>
              <a:rPr sz="2800" spc="300" dirty="0">
                <a:latin typeface="Calibri"/>
                <a:cs typeface="Calibri"/>
              </a:rPr>
              <a:t>Act</a:t>
            </a:r>
            <a:r>
              <a:rPr sz="2800" spc="215" dirty="0">
                <a:latin typeface="Calibri"/>
                <a:cs typeface="Calibri"/>
              </a:rPr>
              <a:t> </a:t>
            </a:r>
            <a:r>
              <a:rPr sz="2800" spc="175" dirty="0">
                <a:latin typeface="Calibri"/>
                <a:cs typeface="Calibri"/>
              </a:rPr>
              <a:t>of</a:t>
            </a:r>
            <a:r>
              <a:rPr sz="2800" spc="220" dirty="0">
                <a:latin typeface="Calibri"/>
                <a:cs typeface="Calibri"/>
              </a:rPr>
              <a:t> </a:t>
            </a:r>
            <a:r>
              <a:rPr sz="2800" spc="-10" dirty="0">
                <a:latin typeface="Calibri"/>
                <a:cs typeface="Calibri"/>
              </a:rPr>
              <a:t>2017.</a:t>
            </a:r>
            <a:endParaRPr sz="2800" dirty="0">
              <a:latin typeface="Calibri"/>
              <a:cs typeface="Calibri"/>
            </a:endParaRPr>
          </a:p>
          <a:p>
            <a:pPr>
              <a:lnSpc>
                <a:spcPct val="100000"/>
              </a:lnSpc>
            </a:pPr>
            <a:endParaRPr sz="3500" dirty="0">
              <a:latin typeface="Calibri"/>
              <a:cs typeface="Calibri"/>
            </a:endParaRPr>
          </a:p>
          <a:p>
            <a:pPr>
              <a:lnSpc>
                <a:spcPct val="100000"/>
              </a:lnSpc>
              <a:spcBef>
                <a:spcPts val="40"/>
              </a:spcBef>
            </a:pPr>
            <a:endParaRPr sz="2600" dirty="0">
              <a:latin typeface="Calibri"/>
              <a:cs typeface="Calibri"/>
            </a:endParaRPr>
          </a:p>
          <a:p>
            <a:pPr algn="ctr">
              <a:lnSpc>
                <a:spcPct val="100000"/>
              </a:lnSpc>
            </a:pPr>
            <a:r>
              <a:rPr sz="3200" b="1" spc="55" dirty="0">
                <a:latin typeface="Arial"/>
                <a:cs typeface="Arial"/>
              </a:rPr>
              <a:t>73</a:t>
            </a:r>
            <a:r>
              <a:rPr sz="3200" b="1" spc="75" dirty="0">
                <a:latin typeface="Arial"/>
                <a:cs typeface="Arial"/>
              </a:rPr>
              <a:t> </a:t>
            </a:r>
            <a:r>
              <a:rPr sz="3200" spc="495" dirty="0">
                <a:latin typeface="Calibri"/>
                <a:cs typeface="Calibri"/>
              </a:rPr>
              <a:t>had</a:t>
            </a:r>
            <a:r>
              <a:rPr sz="3200" spc="245" dirty="0">
                <a:latin typeface="Calibri"/>
                <a:cs typeface="Calibri"/>
              </a:rPr>
              <a:t> </a:t>
            </a:r>
            <a:r>
              <a:rPr sz="3200" spc="505" dirty="0">
                <a:latin typeface="Calibri"/>
                <a:cs typeface="Calibri"/>
              </a:rPr>
              <a:t>an</a:t>
            </a:r>
            <a:r>
              <a:rPr sz="3200" spc="240" dirty="0">
                <a:latin typeface="Calibri"/>
                <a:cs typeface="Calibri"/>
              </a:rPr>
              <a:t> </a:t>
            </a:r>
            <a:r>
              <a:rPr sz="3200" spc="270" dirty="0">
                <a:latin typeface="Calibri"/>
                <a:cs typeface="Calibri"/>
              </a:rPr>
              <a:t>effective</a:t>
            </a:r>
            <a:r>
              <a:rPr sz="3200" spc="245" dirty="0">
                <a:latin typeface="Calibri"/>
                <a:cs typeface="Calibri"/>
              </a:rPr>
              <a:t> </a:t>
            </a:r>
            <a:r>
              <a:rPr sz="3200" spc="310" dirty="0">
                <a:latin typeface="Calibri"/>
                <a:cs typeface="Calibri"/>
              </a:rPr>
              <a:t>tax</a:t>
            </a:r>
            <a:r>
              <a:rPr sz="3200" spc="235" dirty="0">
                <a:latin typeface="Calibri"/>
                <a:cs typeface="Calibri"/>
              </a:rPr>
              <a:t> </a:t>
            </a:r>
            <a:r>
              <a:rPr sz="3200" spc="305" dirty="0">
                <a:latin typeface="Calibri"/>
                <a:cs typeface="Calibri"/>
              </a:rPr>
              <a:t>rate</a:t>
            </a:r>
            <a:r>
              <a:rPr sz="3200" spc="245" dirty="0">
                <a:latin typeface="Calibri"/>
                <a:cs typeface="Calibri"/>
              </a:rPr>
              <a:t> </a:t>
            </a:r>
            <a:r>
              <a:rPr sz="3200" b="1" spc="150" dirty="0">
                <a:latin typeface="Arial"/>
                <a:cs typeface="Arial"/>
              </a:rPr>
              <a:t>below</a:t>
            </a:r>
            <a:r>
              <a:rPr sz="3200" b="1" spc="75" dirty="0">
                <a:latin typeface="Arial"/>
                <a:cs typeface="Arial"/>
              </a:rPr>
              <a:t> </a:t>
            </a:r>
            <a:r>
              <a:rPr sz="3200" b="1" spc="-10" dirty="0">
                <a:latin typeface="Arial"/>
                <a:cs typeface="Arial"/>
              </a:rPr>
              <a:t>14.5%</a:t>
            </a:r>
            <a:r>
              <a:rPr sz="3200" spc="-10" dirty="0">
                <a:latin typeface="Calibri"/>
                <a:cs typeface="Calibri"/>
              </a:rPr>
              <a:t>.</a:t>
            </a:r>
            <a:endParaRPr sz="3200" dirty="0">
              <a:latin typeface="Calibri"/>
              <a:cs typeface="Calibri"/>
            </a:endParaRPr>
          </a:p>
          <a:p>
            <a:pPr>
              <a:lnSpc>
                <a:spcPct val="100000"/>
              </a:lnSpc>
              <a:spcBef>
                <a:spcPts val="15"/>
              </a:spcBef>
            </a:pPr>
            <a:endParaRPr sz="5200" dirty="0">
              <a:latin typeface="Calibri"/>
              <a:cs typeface="Calibri"/>
            </a:endParaRPr>
          </a:p>
          <a:p>
            <a:pPr algn="ctr">
              <a:lnSpc>
                <a:spcPct val="100000"/>
              </a:lnSpc>
            </a:pPr>
            <a:r>
              <a:rPr sz="3200" b="1" spc="180" dirty="0">
                <a:latin typeface="Arial"/>
                <a:cs typeface="Arial"/>
              </a:rPr>
              <a:t>39</a:t>
            </a:r>
            <a:r>
              <a:rPr sz="3200" b="1" spc="70" dirty="0">
                <a:latin typeface="Arial"/>
                <a:cs typeface="Arial"/>
              </a:rPr>
              <a:t> </a:t>
            </a:r>
            <a:r>
              <a:rPr sz="3200" spc="325" dirty="0">
                <a:latin typeface="Calibri"/>
                <a:cs typeface="Calibri"/>
              </a:rPr>
              <a:t>corporations</a:t>
            </a:r>
            <a:r>
              <a:rPr sz="3200" spc="245" dirty="0">
                <a:latin typeface="Calibri"/>
                <a:cs typeface="Calibri"/>
              </a:rPr>
              <a:t> </a:t>
            </a:r>
            <a:r>
              <a:rPr sz="3200" b="1" spc="145" dirty="0">
                <a:latin typeface="Arial"/>
                <a:cs typeface="Arial"/>
              </a:rPr>
              <a:t>received</a:t>
            </a:r>
            <a:r>
              <a:rPr sz="3200" b="1" spc="80" dirty="0">
                <a:latin typeface="Arial"/>
                <a:cs typeface="Arial"/>
              </a:rPr>
              <a:t> </a:t>
            </a:r>
            <a:r>
              <a:rPr sz="3200" b="1" spc="235" dirty="0">
                <a:latin typeface="Arial"/>
                <a:cs typeface="Arial"/>
              </a:rPr>
              <a:t>money</a:t>
            </a:r>
            <a:r>
              <a:rPr sz="3200" b="1" spc="75" dirty="0">
                <a:latin typeface="Arial"/>
                <a:cs typeface="Arial"/>
              </a:rPr>
              <a:t> </a:t>
            </a:r>
            <a:r>
              <a:rPr sz="3200" b="1" spc="165" dirty="0">
                <a:latin typeface="Arial"/>
                <a:cs typeface="Arial"/>
              </a:rPr>
              <a:t>from</a:t>
            </a:r>
            <a:r>
              <a:rPr sz="3200" b="1" spc="80" dirty="0">
                <a:latin typeface="Arial"/>
                <a:cs typeface="Arial"/>
              </a:rPr>
              <a:t> </a:t>
            </a:r>
            <a:r>
              <a:rPr sz="3200" b="1" spc="190" dirty="0">
                <a:latin typeface="Arial"/>
                <a:cs typeface="Arial"/>
              </a:rPr>
              <a:t>the</a:t>
            </a:r>
            <a:r>
              <a:rPr sz="3200" b="1" spc="80" dirty="0">
                <a:latin typeface="Arial"/>
                <a:cs typeface="Arial"/>
              </a:rPr>
              <a:t> </a:t>
            </a:r>
            <a:r>
              <a:rPr sz="3200" b="1" spc="185" dirty="0">
                <a:latin typeface="Arial"/>
                <a:cs typeface="Arial"/>
              </a:rPr>
              <a:t>government</a:t>
            </a:r>
            <a:endParaRPr sz="3200" dirty="0">
              <a:latin typeface="Arial"/>
              <a:cs typeface="Arial"/>
            </a:endParaRPr>
          </a:p>
          <a:p>
            <a:pPr algn="ctr">
              <a:lnSpc>
                <a:spcPct val="100000"/>
              </a:lnSpc>
              <a:spcBef>
                <a:spcPts val="1260"/>
              </a:spcBef>
            </a:pPr>
            <a:r>
              <a:rPr sz="3200" spc="360" dirty="0">
                <a:latin typeface="Calibri"/>
                <a:cs typeface="Calibri"/>
              </a:rPr>
              <a:t>instead</a:t>
            </a:r>
            <a:r>
              <a:rPr sz="3200" spc="245" dirty="0">
                <a:latin typeface="Calibri"/>
                <a:cs typeface="Calibri"/>
              </a:rPr>
              <a:t> </a:t>
            </a:r>
            <a:r>
              <a:rPr sz="3200" spc="204" dirty="0">
                <a:latin typeface="Calibri"/>
                <a:cs typeface="Calibri"/>
              </a:rPr>
              <a:t>of</a:t>
            </a:r>
            <a:r>
              <a:rPr sz="3200" spc="245" dirty="0">
                <a:latin typeface="Calibri"/>
                <a:cs typeface="Calibri"/>
              </a:rPr>
              <a:t> </a:t>
            </a:r>
            <a:r>
              <a:rPr sz="3200" spc="440" dirty="0">
                <a:latin typeface="Calibri"/>
                <a:cs typeface="Calibri"/>
              </a:rPr>
              <a:t>paying</a:t>
            </a:r>
            <a:r>
              <a:rPr sz="3200" spc="245" dirty="0">
                <a:latin typeface="Calibri"/>
                <a:cs typeface="Calibri"/>
              </a:rPr>
              <a:t> </a:t>
            </a:r>
            <a:r>
              <a:rPr sz="3200" spc="270" dirty="0">
                <a:latin typeface="Calibri"/>
                <a:cs typeface="Calibri"/>
              </a:rPr>
              <a:t>taxes.</a:t>
            </a:r>
            <a:endParaRPr sz="3200" dirty="0">
              <a:latin typeface="Calibri"/>
              <a:cs typeface="Calibri"/>
            </a:endParaRPr>
          </a:p>
        </p:txBody>
      </p:sp>
      <p:pic>
        <p:nvPicPr>
          <p:cNvPr id="4" name="object 4"/>
          <p:cNvPicPr/>
          <p:nvPr/>
        </p:nvPicPr>
        <p:blipFill>
          <a:blip r:embed="rId2">
            <a:extLst>
              <a:ext uri="{28A0092B-C50C-407E-A947-70E740481C1C}">
                <a14:useLocalDpi xmlns:a14="http://schemas.microsoft.com/office/drawing/2010/main" val="0"/>
              </a:ext>
            </a:extLst>
          </a:blip>
          <a:srcRect/>
          <a:stretch/>
        </p:blipFill>
        <p:spPr>
          <a:xfrm>
            <a:off x="1516583" y="6903770"/>
            <a:ext cx="15278099" cy="1709252"/>
          </a:xfrm>
          <a:prstGeom prst="rect">
            <a:avLst/>
          </a:prstGeom>
        </p:spPr>
      </p:pic>
      <p:sp>
        <p:nvSpPr>
          <p:cNvPr id="5" name="object 5"/>
          <p:cNvSpPr txBox="1"/>
          <p:nvPr/>
        </p:nvSpPr>
        <p:spPr>
          <a:xfrm>
            <a:off x="17361455" y="9207501"/>
            <a:ext cx="252095" cy="482600"/>
          </a:xfrm>
          <a:prstGeom prst="rect">
            <a:avLst/>
          </a:prstGeom>
        </p:spPr>
        <p:txBody>
          <a:bodyPr vert="horz" wrap="square" lIns="0" tIns="12700" rIns="0" bIns="0" rtlCol="0">
            <a:spAutoFit/>
          </a:bodyPr>
          <a:lstStyle/>
          <a:p>
            <a:pPr marL="12700">
              <a:lnSpc>
                <a:spcPct val="100000"/>
              </a:lnSpc>
              <a:spcBef>
                <a:spcPts val="100"/>
              </a:spcBef>
            </a:pPr>
            <a:r>
              <a:rPr sz="3000" spc="260" dirty="0">
                <a:solidFill>
                  <a:srgbClr val="2D4162"/>
                </a:solidFill>
                <a:latin typeface="Calibri"/>
                <a:cs typeface="Calibri"/>
              </a:rPr>
              <a:t>3</a:t>
            </a:r>
            <a:endParaRPr sz="3000">
              <a:latin typeface="Calibri"/>
              <a:cs typeface="Calibri"/>
            </a:endParaRPr>
          </a:p>
        </p:txBody>
      </p:sp>
      <p:sp>
        <p:nvSpPr>
          <p:cNvPr id="9" name="TextBox 8">
            <a:extLst>
              <a:ext uri="{FF2B5EF4-FFF2-40B4-BE49-F238E27FC236}">
                <a16:creationId xmlns:a16="http://schemas.microsoft.com/office/drawing/2014/main" id="{31E7E699-E94D-6C06-294F-CECE09FFC720}"/>
              </a:ext>
            </a:extLst>
          </p:cNvPr>
          <p:cNvSpPr txBox="1"/>
          <p:nvPr/>
        </p:nvSpPr>
        <p:spPr>
          <a:xfrm>
            <a:off x="2327908" y="9027467"/>
            <a:ext cx="13632184" cy="369332"/>
          </a:xfrm>
          <a:prstGeom prst="rect">
            <a:avLst/>
          </a:prstGeom>
          <a:noFill/>
        </p:spPr>
        <p:txBody>
          <a:bodyPr wrap="square" rtlCol="0">
            <a:spAutoFit/>
          </a:bodyPr>
          <a:lstStyle/>
          <a:p>
            <a:pPr algn="ctr"/>
            <a:r>
              <a:rPr lang="en-US" b="0" i="0" u="none" strike="noStrike" dirty="0">
                <a:solidFill>
                  <a:srgbClr val="000000"/>
                </a:solidFill>
                <a:effectLst/>
                <a:latin typeface="Arial" panose="020B0604020202020204" pitchFamily="34" charset="0"/>
              </a:rPr>
              <a:t>Gardner, M., </a:t>
            </a:r>
            <a:r>
              <a:rPr lang="en-US" b="0" i="0" u="none" strike="noStrike" dirty="0" err="1">
                <a:solidFill>
                  <a:srgbClr val="000000"/>
                </a:solidFill>
                <a:effectLst/>
                <a:latin typeface="Arial" panose="020B0604020202020204" pitchFamily="34" charset="0"/>
              </a:rPr>
              <a:t>Wamhoff</a:t>
            </a:r>
            <a:r>
              <a:rPr lang="en-US" b="0" i="0" u="none" strike="noStrike" dirty="0">
                <a:solidFill>
                  <a:srgbClr val="000000"/>
                </a:solidFill>
                <a:effectLst/>
                <a:latin typeface="Arial" panose="020B0604020202020204" pitchFamily="34" charset="0"/>
              </a:rPr>
              <a:t>, S. (2021). 55 corporations paid $0 in federal taxes on 2020 profits. </a:t>
            </a:r>
            <a:r>
              <a:rPr lang="en-US" b="0" i="1" u="none" strike="noStrike" dirty="0">
                <a:solidFill>
                  <a:srgbClr val="000000"/>
                </a:solidFill>
                <a:effectLst/>
                <a:latin typeface="Arial" panose="020B0604020202020204" pitchFamily="34" charset="0"/>
              </a:rPr>
              <a:t>Institute on Taxation and Economic Policy</a:t>
            </a:r>
            <a:endParaRPr lang="en-US" dirty="0"/>
          </a:p>
        </p:txBody>
      </p:sp>
      <p:sp>
        <p:nvSpPr>
          <p:cNvPr id="10" name="object 12">
            <a:extLst>
              <a:ext uri="{FF2B5EF4-FFF2-40B4-BE49-F238E27FC236}">
                <a16:creationId xmlns:a16="http://schemas.microsoft.com/office/drawing/2014/main" id="{6FEDC30F-3D0B-4714-8B48-AF6356C47F93}"/>
              </a:ext>
            </a:extLst>
          </p:cNvPr>
          <p:cNvSpPr txBox="1"/>
          <p:nvPr/>
        </p:nvSpPr>
        <p:spPr>
          <a:xfrm>
            <a:off x="640044" y="805372"/>
            <a:ext cx="8430631" cy="566822"/>
          </a:xfrm>
          <a:prstGeom prst="rect">
            <a:avLst/>
          </a:prstGeom>
        </p:spPr>
        <p:txBody>
          <a:bodyPr vert="horz" wrap="square" lIns="0" tIns="12700" rIns="0" bIns="0" rtlCol="0" anchor="t">
            <a:spAutoFit/>
          </a:bodyPr>
          <a:lstStyle/>
          <a:p>
            <a:pPr marL="12700">
              <a:spcBef>
                <a:spcPts val="100"/>
              </a:spcBef>
              <a:tabLst>
                <a:tab pos="752475" algn="l"/>
              </a:tabLst>
            </a:pPr>
            <a:r>
              <a:rPr lang="en-US" sz="3600" spc="-375" dirty="0">
                <a:solidFill>
                  <a:srgbClr val="333333"/>
                </a:solidFill>
                <a:latin typeface="Verdana"/>
                <a:cs typeface="Verdana"/>
              </a:rPr>
              <a:t>I</a:t>
            </a:r>
            <a:r>
              <a:rPr lang="en-US" sz="3600" dirty="0">
                <a:solidFill>
                  <a:srgbClr val="333333"/>
                </a:solidFill>
                <a:latin typeface="Calibri"/>
                <a:cs typeface="Calibri"/>
              </a:rPr>
              <a:t>	</a:t>
            </a:r>
            <a:r>
              <a:rPr sz="3600" spc="245" dirty="0">
                <a:solidFill>
                  <a:srgbClr val="333333"/>
                </a:solidFill>
                <a:latin typeface="Verdana"/>
                <a:ea typeface="Verdana"/>
                <a:cs typeface="Calibri"/>
              </a:rPr>
              <a:t>Motivation</a:t>
            </a:r>
            <a:endParaRPr sz="3600">
              <a:latin typeface="Verdana"/>
              <a:ea typeface="Verdana"/>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17341214" y="9207500"/>
            <a:ext cx="272415" cy="482600"/>
          </a:xfrm>
          <a:prstGeom prst="rect">
            <a:avLst/>
          </a:prstGeom>
        </p:spPr>
        <p:txBody>
          <a:bodyPr vert="horz" wrap="square" lIns="0" tIns="12700" rIns="0" bIns="0" rtlCol="0">
            <a:spAutoFit/>
          </a:bodyPr>
          <a:lstStyle/>
          <a:p>
            <a:pPr marL="12700">
              <a:lnSpc>
                <a:spcPct val="100000"/>
              </a:lnSpc>
              <a:spcBef>
                <a:spcPts val="100"/>
              </a:spcBef>
            </a:pPr>
            <a:r>
              <a:rPr sz="3000" spc="420" dirty="0">
                <a:solidFill>
                  <a:srgbClr val="333333"/>
                </a:solidFill>
                <a:latin typeface="Calibri"/>
                <a:cs typeface="Calibri"/>
              </a:rPr>
              <a:t>4</a:t>
            </a:r>
            <a:endParaRPr sz="3000">
              <a:latin typeface="Calibri"/>
              <a:cs typeface="Calibri"/>
            </a:endParaRPr>
          </a:p>
        </p:txBody>
      </p:sp>
      <p:sp>
        <p:nvSpPr>
          <p:cNvPr id="14" name="TextBox 13">
            <a:extLst>
              <a:ext uri="{FF2B5EF4-FFF2-40B4-BE49-F238E27FC236}">
                <a16:creationId xmlns:a16="http://schemas.microsoft.com/office/drawing/2014/main" id="{AAC7CDE1-FCF8-B9AD-209A-13D1841776AC}"/>
              </a:ext>
            </a:extLst>
          </p:cNvPr>
          <p:cNvSpPr txBox="1"/>
          <p:nvPr/>
        </p:nvSpPr>
        <p:spPr>
          <a:xfrm>
            <a:off x="304800" y="1887103"/>
            <a:ext cx="10896600" cy="6990197"/>
          </a:xfrm>
          <a:prstGeom prst="rect">
            <a:avLst/>
          </a:prstGeom>
          <a:noFill/>
        </p:spPr>
        <p:txBody>
          <a:bodyPr wrap="square" rtlCol="0">
            <a:spAutoFit/>
          </a:bodyPr>
          <a:lstStyle/>
          <a:p>
            <a:pPr marL="285750" indent="-285750">
              <a:buFont typeface="Arial" panose="020B0604020202020204" pitchFamily="34" charset="0"/>
              <a:buChar char="•"/>
            </a:pPr>
            <a:r>
              <a:rPr lang="en-US" sz="3600" spc="210" dirty="0">
                <a:solidFill>
                  <a:schemeClr val="tx1"/>
                </a:solidFill>
                <a:latin typeface="+mj-lt"/>
                <a:cs typeface="Calibri"/>
              </a:rPr>
              <a:t>In</a:t>
            </a:r>
            <a:r>
              <a:rPr lang="en-US" sz="3600" spc="250" dirty="0">
                <a:solidFill>
                  <a:schemeClr val="tx1"/>
                </a:solidFill>
                <a:latin typeface="+mj-lt"/>
                <a:cs typeface="Calibri"/>
              </a:rPr>
              <a:t> </a:t>
            </a:r>
            <a:r>
              <a:rPr lang="en-US" sz="3600" spc="130" dirty="0">
                <a:solidFill>
                  <a:schemeClr val="tx1"/>
                </a:solidFill>
                <a:latin typeface="+mj-lt"/>
                <a:cs typeface="Calibri"/>
              </a:rPr>
              <a:t>2019</a:t>
            </a:r>
            <a:r>
              <a:rPr lang="en-US" sz="3600" spc="250" dirty="0">
                <a:solidFill>
                  <a:schemeClr val="tx1"/>
                </a:solidFill>
                <a:latin typeface="+mj-lt"/>
                <a:cs typeface="Calibri"/>
              </a:rPr>
              <a:t> </a:t>
            </a:r>
            <a:r>
              <a:rPr lang="en-US" sz="3600" spc="425" dirty="0">
                <a:solidFill>
                  <a:schemeClr val="tx1"/>
                </a:solidFill>
                <a:latin typeface="+mj-lt"/>
                <a:cs typeface="Calibri"/>
              </a:rPr>
              <a:t>pharmaceutical</a:t>
            </a:r>
            <a:r>
              <a:rPr lang="en-US" sz="3600" spc="250" dirty="0">
                <a:solidFill>
                  <a:schemeClr val="tx1"/>
                </a:solidFill>
                <a:latin typeface="+mj-lt"/>
                <a:cs typeface="Calibri"/>
              </a:rPr>
              <a:t> </a:t>
            </a:r>
            <a:r>
              <a:rPr lang="en-US" sz="3600" spc="465" dirty="0">
                <a:solidFill>
                  <a:schemeClr val="tx1"/>
                </a:solidFill>
                <a:latin typeface="+mj-lt"/>
                <a:cs typeface="Calibri"/>
              </a:rPr>
              <a:t>companies</a:t>
            </a:r>
            <a:r>
              <a:rPr lang="en-US" sz="3600" spc="254" dirty="0">
                <a:solidFill>
                  <a:schemeClr val="tx1"/>
                </a:solidFill>
                <a:latin typeface="+mj-lt"/>
                <a:cs typeface="Calibri"/>
              </a:rPr>
              <a:t> </a:t>
            </a:r>
            <a:r>
              <a:rPr lang="en-US" sz="3600" spc="310" dirty="0">
                <a:solidFill>
                  <a:schemeClr val="tx1"/>
                </a:solidFill>
                <a:latin typeface="+mj-lt"/>
                <a:cs typeface="Calibri"/>
              </a:rPr>
              <a:t>were</a:t>
            </a:r>
            <a:r>
              <a:rPr lang="en-US" sz="3600" spc="250" dirty="0">
                <a:solidFill>
                  <a:schemeClr val="tx1"/>
                </a:solidFill>
                <a:latin typeface="+mj-lt"/>
                <a:cs typeface="Calibri"/>
              </a:rPr>
              <a:t> </a:t>
            </a:r>
            <a:r>
              <a:rPr lang="en-US" sz="3600" spc="390" dirty="0">
                <a:solidFill>
                  <a:schemeClr val="tx1"/>
                </a:solidFill>
                <a:latin typeface="+mj-lt"/>
                <a:cs typeface="Calibri"/>
              </a:rPr>
              <a:t>able </a:t>
            </a:r>
            <a:r>
              <a:rPr lang="en-US" sz="3600" spc="229" dirty="0">
                <a:solidFill>
                  <a:schemeClr val="tx1"/>
                </a:solidFill>
                <a:latin typeface="+mj-lt"/>
                <a:cs typeface="Calibri"/>
              </a:rPr>
              <a:t>to</a:t>
            </a:r>
            <a:r>
              <a:rPr lang="en-US" sz="3600" spc="245" dirty="0">
                <a:solidFill>
                  <a:schemeClr val="tx1"/>
                </a:solidFill>
                <a:latin typeface="+mj-lt"/>
                <a:cs typeface="Calibri"/>
              </a:rPr>
              <a:t> </a:t>
            </a:r>
            <a:r>
              <a:rPr lang="en-US" sz="3600" spc="365" dirty="0">
                <a:solidFill>
                  <a:schemeClr val="tx1"/>
                </a:solidFill>
                <a:latin typeface="+mj-lt"/>
                <a:cs typeface="Calibri"/>
              </a:rPr>
              <a:t>block</a:t>
            </a:r>
            <a:r>
              <a:rPr lang="en-US" sz="3600" spc="250" dirty="0">
                <a:solidFill>
                  <a:schemeClr val="tx1"/>
                </a:solidFill>
                <a:latin typeface="+mj-lt"/>
                <a:cs typeface="Calibri"/>
              </a:rPr>
              <a:t> </a:t>
            </a:r>
            <a:r>
              <a:rPr lang="en-US" sz="3600" spc="645" dirty="0">
                <a:solidFill>
                  <a:schemeClr val="tx1"/>
                </a:solidFill>
                <a:latin typeface="+mj-lt"/>
                <a:cs typeface="Calibri"/>
              </a:rPr>
              <a:t>a</a:t>
            </a:r>
            <a:r>
              <a:rPr lang="en-US" sz="3600" spc="250" dirty="0">
                <a:solidFill>
                  <a:schemeClr val="tx1"/>
                </a:solidFill>
                <a:latin typeface="+mj-lt"/>
                <a:cs typeface="Calibri"/>
              </a:rPr>
              <a:t> </a:t>
            </a:r>
            <a:r>
              <a:rPr lang="en-US" sz="3600" spc="204" dirty="0">
                <a:solidFill>
                  <a:schemeClr val="tx1"/>
                </a:solidFill>
                <a:latin typeface="+mj-lt"/>
                <a:cs typeface="Calibri"/>
              </a:rPr>
              <a:t>bill</a:t>
            </a:r>
            <a:r>
              <a:rPr lang="en-US" sz="3600" spc="245" dirty="0">
                <a:solidFill>
                  <a:schemeClr val="tx1"/>
                </a:solidFill>
                <a:latin typeface="+mj-lt"/>
                <a:cs typeface="Calibri"/>
              </a:rPr>
              <a:t> </a:t>
            </a:r>
            <a:r>
              <a:rPr lang="en-US" sz="3600" spc="315" dirty="0">
                <a:solidFill>
                  <a:schemeClr val="tx1"/>
                </a:solidFill>
                <a:latin typeface="+mj-lt"/>
                <a:cs typeface="Calibri"/>
              </a:rPr>
              <a:t>that</a:t>
            </a:r>
            <a:r>
              <a:rPr lang="en-US" sz="3600" spc="250" dirty="0">
                <a:solidFill>
                  <a:schemeClr val="tx1"/>
                </a:solidFill>
                <a:latin typeface="+mj-lt"/>
                <a:cs typeface="Calibri"/>
              </a:rPr>
              <a:t> </a:t>
            </a:r>
            <a:r>
              <a:rPr lang="en-US" sz="3600" spc="335" dirty="0">
                <a:solidFill>
                  <a:schemeClr val="tx1"/>
                </a:solidFill>
                <a:latin typeface="+mj-lt"/>
                <a:cs typeface="Calibri"/>
              </a:rPr>
              <a:t>would</a:t>
            </a:r>
            <a:r>
              <a:rPr lang="en-US" sz="3600" spc="250" dirty="0">
                <a:solidFill>
                  <a:schemeClr val="tx1"/>
                </a:solidFill>
                <a:latin typeface="+mj-lt"/>
                <a:cs typeface="Calibri"/>
              </a:rPr>
              <a:t> </a:t>
            </a:r>
            <a:r>
              <a:rPr lang="en-US" sz="3600" spc="260" dirty="0">
                <a:solidFill>
                  <a:schemeClr val="tx1"/>
                </a:solidFill>
                <a:latin typeface="+mj-lt"/>
                <a:cs typeface="Calibri"/>
              </a:rPr>
              <a:t>lower</a:t>
            </a:r>
            <a:r>
              <a:rPr lang="en-US" sz="3600" spc="250" dirty="0">
                <a:solidFill>
                  <a:schemeClr val="tx1"/>
                </a:solidFill>
                <a:latin typeface="+mj-lt"/>
                <a:cs typeface="Calibri"/>
              </a:rPr>
              <a:t> </a:t>
            </a:r>
            <a:r>
              <a:rPr lang="en-US" sz="3600" spc="420" dirty="0">
                <a:solidFill>
                  <a:schemeClr val="tx1"/>
                </a:solidFill>
                <a:latin typeface="+mj-lt"/>
                <a:cs typeface="Calibri"/>
              </a:rPr>
              <a:t>drug</a:t>
            </a:r>
            <a:r>
              <a:rPr lang="en-US" sz="3600" spc="245" dirty="0">
                <a:solidFill>
                  <a:schemeClr val="tx1"/>
                </a:solidFill>
                <a:latin typeface="+mj-lt"/>
                <a:cs typeface="Calibri"/>
              </a:rPr>
              <a:t> </a:t>
            </a:r>
            <a:r>
              <a:rPr lang="en-US" sz="3600" spc="345" dirty="0">
                <a:solidFill>
                  <a:schemeClr val="tx1"/>
                </a:solidFill>
                <a:latin typeface="+mj-lt"/>
                <a:cs typeface="Calibri"/>
              </a:rPr>
              <a:t>prices </a:t>
            </a:r>
            <a:r>
              <a:rPr lang="en-US" sz="3600" spc="370" dirty="0">
                <a:solidFill>
                  <a:schemeClr val="tx1"/>
                </a:solidFill>
                <a:latin typeface="+mj-lt"/>
                <a:cs typeface="Calibri"/>
              </a:rPr>
              <a:t>(Stein</a:t>
            </a:r>
            <a:r>
              <a:rPr lang="en-US" sz="3600" spc="235" dirty="0">
                <a:solidFill>
                  <a:schemeClr val="tx1"/>
                </a:solidFill>
                <a:latin typeface="+mj-lt"/>
                <a:cs typeface="Calibri"/>
              </a:rPr>
              <a:t> </a:t>
            </a:r>
            <a:r>
              <a:rPr lang="en-US" sz="3600" dirty="0">
                <a:solidFill>
                  <a:schemeClr val="tx1"/>
                </a:solidFill>
                <a:latin typeface="+mj-lt"/>
                <a:cs typeface="Calibri"/>
              </a:rPr>
              <a:t>&amp;</a:t>
            </a:r>
            <a:r>
              <a:rPr lang="en-US" sz="3600" spc="250" dirty="0">
                <a:solidFill>
                  <a:schemeClr val="tx1"/>
                </a:solidFill>
                <a:latin typeface="+mj-lt"/>
                <a:cs typeface="Calibri"/>
              </a:rPr>
              <a:t> </a:t>
            </a:r>
            <a:r>
              <a:rPr lang="en-US" sz="3600" spc="315" dirty="0" err="1">
                <a:solidFill>
                  <a:schemeClr val="tx1"/>
                </a:solidFill>
                <a:latin typeface="+mj-lt"/>
                <a:cs typeface="Calibri"/>
              </a:rPr>
              <a:t>Abutaleb</a:t>
            </a:r>
            <a:r>
              <a:rPr lang="en-US" sz="3600" spc="315" dirty="0">
                <a:solidFill>
                  <a:schemeClr val="tx1"/>
                </a:solidFill>
                <a:latin typeface="+mj-lt"/>
                <a:cs typeface="Calibri"/>
              </a:rPr>
              <a:t>,</a:t>
            </a:r>
            <a:r>
              <a:rPr lang="en-US" sz="3600" spc="250" dirty="0">
                <a:solidFill>
                  <a:schemeClr val="tx1"/>
                </a:solidFill>
                <a:latin typeface="+mj-lt"/>
                <a:cs typeface="Calibri"/>
              </a:rPr>
              <a:t> </a:t>
            </a:r>
            <a:r>
              <a:rPr lang="en-US" sz="3600" spc="195" dirty="0">
                <a:solidFill>
                  <a:schemeClr val="tx1"/>
                </a:solidFill>
                <a:latin typeface="+mj-lt"/>
                <a:cs typeface="Calibri"/>
              </a:rPr>
              <a:t>2019).</a:t>
            </a:r>
          </a:p>
          <a:p>
            <a:pPr marL="285750" indent="-285750">
              <a:buFont typeface="Arial" panose="020B0604020202020204" pitchFamily="34" charset="0"/>
              <a:buChar char="•"/>
            </a:pPr>
            <a:endParaRPr lang="en-US" sz="3600" spc="195" dirty="0">
              <a:solidFill>
                <a:schemeClr val="tx1"/>
              </a:solidFill>
              <a:latin typeface="+mj-lt"/>
              <a:cs typeface="Calibri"/>
            </a:endParaRPr>
          </a:p>
          <a:p>
            <a:pPr marL="285750" indent="-285750">
              <a:buFont typeface="Arial" panose="020B0604020202020204" pitchFamily="34" charset="0"/>
              <a:buChar char="•"/>
            </a:pPr>
            <a:r>
              <a:rPr lang="en-US" sz="3600" spc="235" dirty="0">
                <a:solidFill>
                  <a:schemeClr val="tx1"/>
                </a:solidFill>
                <a:latin typeface="+mj-lt"/>
                <a:cs typeface="Calibri"/>
              </a:rPr>
              <a:t>Expert</a:t>
            </a:r>
            <a:r>
              <a:rPr lang="en-US" sz="3600" spc="254" dirty="0">
                <a:solidFill>
                  <a:schemeClr val="tx1"/>
                </a:solidFill>
                <a:latin typeface="+mj-lt"/>
                <a:cs typeface="Calibri"/>
              </a:rPr>
              <a:t> </a:t>
            </a:r>
            <a:r>
              <a:rPr lang="en-US" sz="3600" spc="355" dirty="0">
                <a:solidFill>
                  <a:schemeClr val="tx1"/>
                </a:solidFill>
                <a:latin typeface="+mj-lt"/>
                <a:cs typeface="Calibri"/>
              </a:rPr>
              <a:t>estimations</a:t>
            </a:r>
            <a:r>
              <a:rPr lang="en-US" sz="3600" spc="254" dirty="0">
                <a:solidFill>
                  <a:schemeClr val="tx1"/>
                </a:solidFill>
                <a:latin typeface="+mj-lt"/>
                <a:cs typeface="Calibri"/>
              </a:rPr>
              <a:t> </a:t>
            </a:r>
            <a:r>
              <a:rPr lang="en-US" sz="3600" spc="260" dirty="0">
                <a:solidFill>
                  <a:schemeClr val="tx1"/>
                </a:solidFill>
                <a:latin typeface="+mj-lt"/>
                <a:cs typeface="Calibri"/>
              </a:rPr>
              <a:t>theorize </a:t>
            </a:r>
            <a:r>
              <a:rPr lang="en-US" sz="3600" spc="315" dirty="0">
                <a:solidFill>
                  <a:schemeClr val="tx1"/>
                </a:solidFill>
                <a:latin typeface="+mj-lt"/>
                <a:cs typeface="Calibri"/>
              </a:rPr>
              <a:t>that</a:t>
            </a:r>
            <a:r>
              <a:rPr lang="en-US" sz="3600" spc="254" dirty="0">
                <a:solidFill>
                  <a:schemeClr val="tx1"/>
                </a:solidFill>
                <a:latin typeface="+mj-lt"/>
                <a:cs typeface="Calibri"/>
              </a:rPr>
              <a:t> </a:t>
            </a:r>
            <a:r>
              <a:rPr lang="en-US" sz="3600" spc="395" dirty="0">
                <a:solidFill>
                  <a:schemeClr val="tx1"/>
                </a:solidFill>
                <a:latin typeface="+mj-lt"/>
                <a:cs typeface="Calibri"/>
              </a:rPr>
              <a:t>about</a:t>
            </a:r>
            <a:r>
              <a:rPr lang="en-US" sz="3600" spc="260" dirty="0">
                <a:solidFill>
                  <a:schemeClr val="tx1"/>
                </a:solidFill>
                <a:latin typeface="+mj-lt"/>
                <a:cs typeface="Calibri"/>
              </a:rPr>
              <a:t> </a:t>
            </a:r>
            <a:r>
              <a:rPr lang="en-US" sz="3600" spc="320" dirty="0">
                <a:solidFill>
                  <a:schemeClr val="tx1"/>
                </a:solidFill>
                <a:latin typeface="+mj-lt"/>
                <a:cs typeface="Calibri"/>
              </a:rPr>
              <a:t>20</a:t>
            </a:r>
            <a:r>
              <a:rPr lang="en-US" sz="3600" spc="254" dirty="0">
                <a:solidFill>
                  <a:schemeClr val="tx1"/>
                </a:solidFill>
                <a:latin typeface="+mj-lt"/>
                <a:cs typeface="Calibri"/>
              </a:rPr>
              <a:t> </a:t>
            </a:r>
            <a:r>
              <a:rPr lang="en-US" sz="3600" spc="229" dirty="0">
                <a:solidFill>
                  <a:schemeClr val="tx1"/>
                </a:solidFill>
                <a:latin typeface="+mj-lt"/>
                <a:cs typeface="Calibri"/>
              </a:rPr>
              <a:t>to</a:t>
            </a:r>
            <a:r>
              <a:rPr lang="en-US" sz="3600" spc="254" dirty="0">
                <a:solidFill>
                  <a:schemeClr val="tx1"/>
                </a:solidFill>
                <a:latin typeface="+mj-lt"/>
                <a:cs typeface="Calibri"/>
              </a:rPr>
              <a:t> </a:t>
            </a:r>
            <a:r>
              <a:rPr lang="en-US" sz="3600" spc="330" dirty="0">
                <a:solidFill>
                  <a:schemeClr val="tx1"/>
                </a:solidFill>
                <a:latin typeface="+mj-lt"/>
                <a:cs typeface="Calibri"/>
              </a:rPr>
              <a:t>30 </a:t>
            </a:r>
            <a:r>
              <a:rPr lang="en-US" sz="3600" spc="175" dirty="0">
                <a:solidFill>
                  <a:schemeClr val="tx1"/>
                </a:solidFill>
                <a:latin typeface="+mj-lt"/>
                <a:cs typeface="Calibri"/>
              </a:rPr>
              <a:t>trillion</a:t>
            </a:r>
            <a:r>
              <a:rPr lang="en-US" sz="3600" spc="245" dirty="0">
                <a:solidFill>
                  <a:schemeClr val="tx1"/>
                </a:solidFill>
                <a:latin typeface="+mj-lt"/>
                <a:cs typeface="Calibri"/>
              </a:rPr>
              <a:t> </a:t>
            </a:r>
            <a:r>
              <a:rPr lang="en-US" sz="3600" spc="325" dirty="0">
                <a:solidFill>
                  <a:schemeClr val="tx1"/>
                </a:solidFill>
                <a:latin typeface="+mj-lt"/>
                <a:cs typeface="Calibri"/>
              </a:rPr>
              <a:t>dollars</a:t>
            </a:r>
            <a:r>
              <a:rPr lang="en-US" sz="3600" spc="250" dirty="0">
                <a:solidFill>
                  <a:schemeClr val="tx1"/>
                </a:solidFill>
                <a:latin typeface="+mj-lt"/>
                <a:cs typeface="Calibri"/>
              </a:rPr>
              <a:t> </a:t>
            </a:r>
            <a:r>
              <a:rPr lang="en-US" sz="3600" spc="380" dirty="0">
                <a:solidFill>
                  <a:schemeClr val="tx1"/>
                </a:solidFill>
                <a:latin typeface="+mj-lt"/>
                <a:cs typeface="Calibri"/>
              </a:rPr>
              <a:t>are</a:t>
            </a:r>
            <a:r>
              <a:rPr lang="en-US" sz="3600" spc="250" dirty="0">
                <a:solidFill>
                  <a:schemeClr val="tx1"/>
                </a:solidFill>
                <a:latin typeface="+mj-lt"/>
                <a:cs typeface="Calibri"/>
              </a:rPr>
              <a:t> </a:t>
            </a:r>
            <a:r>
              <a:rPr lang="en-US" sz="3600" spc="380" dirty="0">
                <a:solidFill>
                  <a:schemeClr val="tx1"/>
                </a:solidFill>
                <a:latin typeface="+mj-lt"/>
                <a:cs typeface="Calibri"/>
              </a:rPr>
              <a:t>hidden</a:t>
            </a:r>
            <a:r>
              <a:rPr lang="en-US" sz="3600" spc="250" dirty="0">
                <a:solidFill>
                  <a:schemeClr val="tx1"/>
                </a:solidFill>
                <a:latin typeface="+mj-lt"/>
                <a:cs typeface="Calibri"/>
              </a:rPr>
              <a:t> </a:t>
            </a:r>
            <a:r>
              <a:rPr lang="en-US" sz="3600" spc="270" dirty="0">
                <a:solidFill>
                  <a:schemeClr val="tx1"/>
                </a:solidFill>
                <a:latin typeface="+mj-lt"/>
                <a:cs typeface="Calibri"/>
              </a:rPr>
              <a:t>offshore</a:t>
            </a:r>
            <a:r>
              <a:rPr lang="en-US" sz="3600" spc="250" dirty="0">
                <a:solidFill>
                  <a:schemeClr val="tx1"/>
                </a:solidFill>
                <a:latin typeface="+mj-lt"/>
                <a:cs typeface="Calibri"/>
              </a:rPr>
              <a:t> in </a:t>
            </a:r>
            <a:r>
              <a:rPr lang="en-US" sz="3600" spc="295" dirty="0">
                <a:solidFill>
                  <a:schemeClr val="tx1"/>
                </a:solidFill>
                <a:latin typeface="+mj-lt"/>
                <a:cs typeface="Calibri"/>
              </a:rPr>
              <a:t>tax </a:t>
            </a:r>
            <a:r>
              <a:rPr lang="en-US" sz="3600" spc="440" dirty="0">
                <a:solidFill>
                  <a:schemeClr val="tx1"/>
                </a:solidFill>
                <a:latin typeface="+mj-lt"/>
                <a:cs typeface="Calibri"/>
              </a:rPr>
              <a:t>avoidance</a:t>
            </a:r>
            <a:r>
              <a:rPr lang="en-US" sz="3600" spc="254" dirty="0">
                <a:solidFill>
                  <a:schemeClr val="tx1"/>
                </a:solidFill>
                <a:latin typeface="+mj-lt"/>
                <a:cs typeface="Calibri"/>
              </a:rPr>
              <a:t> </a:t>
            </a:r>
            <a:r>
              <a:rPr lang="en-US" sz="3600" spc="490" dirty="0">
                <a:solidFill>
                  <a:schemeClr val="tx1"/>
                </a:solidFill>
                <a:latin typeface="+mj-lt"/>
                <a:cs typeface="Calibri"/>
              </a:rPr>
              <a:t>schemes</a:t>
            </a:r>
            <a:r>
              <a:rPr lang="en-US" sz="3600" spc="254" dirty="0">
                <a:solidFill>
                  <a:schemeClr val="tx1"/>
                </a:solidFill>
                <a:latin typeface="+mj-lt"/>
                <a:cs typeface="Calibri"/>
              </a:rPr>
              <a:t> </a:t>
            </a:r>
            <a:r>
              <a:rPr lang="en-US" sz="3600" spc="245" dirty="0">
                <a:solidFill>
                  <a:schemeClr val="tx1"/>
                </a:solidFill>
                <a:latin typeface="+mj-lt"/>
                <a:cs typeface="Calibri"/>
              </a:rPr>
              <a:t>(Dillon,</a:t>
            </a:r>
            <a:r>
              <a:rPr lang="en-US" sz="3600" spc="260" dirty="0">
                <a:solidFill>
                  <a:schemeClr val="tx1"/>
                </a:solidFill>
                <a:latin typeface="+mj-lt"/>
                <a:cs typeface="Calibri"/>
              </a:rPr>
              <a:t> </a:t>
            </a:r>
            <a:r>
              <a:rPr lang="en-US" sz="3600" spc="150" dirty="0">
                <a:solidFill>
                  <a:schemeClr val="tx1"/>
                </a:solidFill>
                <a:latin typeface="+mj-lt"/>
                <a:cs typeface="Calibri"/>
              </a:rPr>
              <a:t>2017).</a:t>
            </a:r>
            <a:endParaRPr lang="en-US" sz="3600" dirty="0">
              <a:solidFill>
                <a:schemeClr val="tx1"/>
              </a:solidFill>
              <a:latin typeface="+mj-lt"/>
              <a:cs typeface="Calibri"/>
            </a:endParaRPr>
          </a:p>
          <a:p>
            <a:pPr marL="285750" indent="-285750">
              <a:buFont typeface="Arial" panose="020B0604020202020204" pitchFamily="34" charset="0"/>
              <a:buChar char="•"/>
            </a:pPr>
            <a:endParaRPr lang="en-US" sz="3600" dirty="0">
              <a:solidFill>
                <a:schemeClr val="tx1"/>
              </a:solidFill>
              <a:latin typeface="+mj-lt"/>
            </a:endParaRPr>
          </a:p>
          <a:p>
            <a:pPr marL="285750" indent="-285750">
              <a:buFont typeface="Arial" panose="020B0604020202020204" pitchFamily="34" charset="0"/>
              <a:buChar char="•"/>
            </a:pPr>
            <a:r>
              <a:rPr lang="en-US" sz="3600" spc="380" dirty="0">
                <a:solidFill>
                  <a:schemeClr val="tx1"/>
                </a:solidFill>
                <a:latin typeface="+mj-lt"/>
                <a:cs typeface="Calibri"/>
              </a:rPr>
              <a:t>A</a:t>
            </a:r>
            <a:r>
              <a:rPr lang="en-US" sz="3600" spc="250" dirty="0">
                <a:solidFill>
                  <a:schemeClr val="tx1"/>
                </a:solidFill>
                <a:latin typeface="+mj-lt"/>
                <a:cs typeface="Calibri"/>
              </a:rPr>
              <a:t> </a:t>
            </a:r>
            <a:r>
              <a:rPr lang="en-US" sz="3600" spc="295" dirty="0">
                <a:solidFill>
                  <a:schemeClr val="tx1"/>
                </a:solidFill>
                <a:latin typeface="+mj-lt"/>
                <a:cs typeface="Calibri"/>
              </a:rPr>
              <a:t>ruling</a:t>
            </a:r>
            <a:r>
              <a:rPr lang="en-US" sz="3600" spc="250" dirty="0">
                <a:solidFill>
                  <a:schemeClr val="tx1"/>
                </a:solidFill>
                <a:latin typeface="+mj-lt"/>
                <a:cs typeface="Calibri"/>
              </a:rPr>
              <a:t> </a:t>
            </a:r>
            <a:r>
              <a:rPr lang="en-US" sz="3600" spc="455" dirty="0">
                <a:solidFill>
                  <a:schemeClr val="tx1"/>
                </a:solidFill>
                <a:latin typeface="+mj-lt"/>
                <a:cs typeface="Calibri"/>
              </a:rPr>
              <a:t>by</a:t>
            </a:r>
            <a:r>
              <a:rPr lang="en-US" sz="3600" spc="250" dirty="0">
                <a:solidFill>
                  <a:schemeClr val="tx1"/>
                </a:solidFill>
                <a:latin typeface="+mj-lt"/>
                <a:cs typeface="Calibri"/>
              </a:rPr>
              <a:t> </a:t>
            </a:r>
            <a:r>
              <a:rPr lang="en-US" sz="3600" spc="300" dirty="0">
                <a:solidFill>
                  <a:schemeClr val="tx1"/>
                </a:solidFill>
                <a:latin typeface="+mj-lt"/>
                <a:cs typeface="Calibri"/>
              </a:rPr>
              <a:t>the</a:t>
            </a:r>
            <a:r>
              <a:rPr lang="en-US" sz="3600" spc="254" dirty="0">
                <a:solidFill>
                  <a:schemeClr val="tx1"/>
                </a:solidFill>
                <a:latin typeface="+mj-lt"/>
                <a:cs typeface="Calibri"/>
              </a:rPr>
              <a:t> </a:t>
            </a:r>
            <a:r>
              <a:rPr lang="en-US" sz="3600" spc="430" dirty="0">
                <a:solidFill>
                  <a:schemeClr val="tx1"/>
                </a:solidFill>
                <a:latin typeface="+mj-lt"/>
                <a:cs typeface="Calibri"/>
              </a:rPr>
              <a:t>Supreme</a:t>
            </a:r>
            <a:r>
              <a:rPr lang="en-US" sz="3600" spc="250" dirty="0">
                <a:solidFill>
                  <a:schemeClr val="tx1"/>
                </a:solidFill>
                <a:latin typeface="+mj-lt"/>
                <a:cs typeface="Calibri"/>
              </a:rPr>
              <a:t> </a:t>
            </a:r>
            <a:r>
              <a:rPr lang="en-US" sz="3600" spc="345" dirty="0">
                <a:solidFill>
                  <a:schemeClr val="tx1"/>
                </a:solidFill>
                <a:latin typeface="+mj-lt"/>
                <a:cs typeface="Calibri"/>
              </a:rPr>
              <a:t>Court</a:t>
            </a:r>
            <a:r>
              <a:rPr lang="en-US" sz="3600" spc="250" dirty="0">
                <a:solidFill>
                  <a:schemeClr val="tx1"/>
                </a:solidFill>
                <a:latin typeface="+mj-lt"/>
                <a:cs typeface="Calibri"/>
              </a:rPr>
              <a:t> in</a:t>
            </a:r>
            <a:r>
              <a:rPr lang="en-US" sz="3600" spc="254" dirty="0">
                <a:solidFill>
                  <a:schemeClr val="tx1"/>
                </a:solidFill>
                <a:latin typeface="+mj-lt"/>
                <a:cs typeface="Calibri"/>
              </a:rPr>
              <a:t> </a:t>
            </a:r>
            <a:r>
              <a:rPr lang="en-US" sz="3600" spc="204" dirty="0">
                <a:solidFill>
                  <a:schemeClr val="tx1"/>
                </a:solidFill>
                <a:latin typeface="+mj-lt"/>
                <a:cs typeface="Calibri"/>
              </a:rPr>
              <a:t>AT&amp;T</a:t>
            </a:r>
            <a:r>
              <a:rPr lang="en-US" sz="3600" spc="250" dirty="0">
                <a:solidFill>
                  <a:schemeClr val="tx1"/>
                </a:solidFill>
                <a:latin typeface="+mj-lt"/>
                <a:cs typeface="Calibri"/>
              </a:rPr>
              <a:t> </a:t>
            </a:r>
            <a:r>
              <a:rPr lang="en-US" sz="3600" spc="210" dirty="0">
                <a:solidFill>
                  <a:schemeClr val="tx1"/>
                </a:solidFill>
                <a:latin typeface="+mj-lt"/>
                <a:cs typeface="Calibri"/>
              </a:rPr>
              <a:t>Mobility </a:t>
            </a:r>
            <a:r>
              <a:rPr lang="en-US" sz="3600" spc="300" dirty="0">
                <a:solidFill>
                  <a:schemeClr val="tx1"/>
                </a:solidFill>
                <a:latin typeface="+mj-lt"/>
                <a:cs typeface="Calibri"/>
              </a:rPr>
              <a:t>LLC</a:t>
            </a:r>
            <a:r>
              <a:rPr lang="en-US" sz="3600" spc="250" dirty="0">
                <a:solidFill>
                  <a:schemeClr val="tx1"/>
                </a:solidFill>
                <a:latin typeface="+mj-lt"/>
                <a:cs typeface="Calibri"/>
              </a:rPr>
              <a:t> </a:t>
            </a:r>
            <a:r>
              <a:rPr lang="en-US" sz="3600" spc="165" dirty="0">
                <a:solidFill>
                  <a:schemeClr val="tx1"/>
                </a:solidFill>
                <a:latin typeface="+mj-lt"/>
                <a:cs typeface="Calibri"/>
              </a:rPr>
              <a:t>v.</a:t>
            </a:r>
            <a:r>
              <a:rPr lang="en-US" sz="3600" spc="250" dirty="0">
                <a:solidFill>
                  <a:schemeClr val="tx1"/>
                </a:solidFill>
                <a:latin typeface="+mj-lt"/>
                <a:cs typeface="Calibri"/>
              </a:rPr>
              <a:t> </a:t>
            </a:r>
            <a:r>
              <a:rPr lang="en-US" sz="3600" spc="434" dirty="0">
                <a:solidFill>
                  <a:schemeClr val="tx1"/>
                </a:solidFill>
                <a:latin typeface="+mj-lt"/>
                <a:cs typeface="Calibri"/>
              </a:rPr>
              <a:t>Concepcion</a:t>
            </a:r>
            <a:r>
              <a:rPr lang="en-US" sz="3600" spc="254" dirty="0">
                <a:solidFill>
                  <a:schemeClr val="tx1"/>
                </a:solidFill>
                <a:latin typeface="+mj-lt"/>
                <a:cs typeface="Calibri"/>
              </a:rPr>
              <a:t> </a:t>
            </a:r>
            <a:r>
              <a:rPr lang="en-US" sz="3600" spc="400" dirty="0">
                <a:solidFill>
                  <a:schemeClr val="tx1"/>
                </a:solidFill>
                <a:latin typeface="+mj-lt"/>
                <a:cs typeface="Calibri"/>
              </a:rPr>
              <a:t>declared</a:t>
            </a:r>
            <a:r>
              <a:rPr lang="en-US" sz="3600" spc="250" dirty="0">
                <a:solidFill>
                  <a:schemeClr val="tx1"/>
                </a:solidFill>
                <a:latin typeface="+mj-lt"/>
                <a:cs typeface="Calibri"/>
              </a:rPr>
              <a:t> </a:t>
            </a:r>
            <a:r>
              <a:rPr lang="en-US" sz="3600" spc="315" dirty="0">
                <a:solidFill>
                  <a:schemeClr val="tx1"/>
                </a:solidFill>
                <a:latin typeface="+mj-lt"/>
                <a:cs typeface="Calibri"/>
              </a:rPr>
              <a:t>that</a:t>
            </a:r>
            <a:r>
              <a:rPr lang="en-US" sz="3600" spc="254" dirty="0">
                <a:solidFill>
                  <a:schemeClr val="tx1"/>
                </a:solidFill>
                <a:latin typeface="+mj-lt"/>
                <a:cs typeface="Calibri"/>
              </a:rPr>
              <a:t> </a:t>
            </a:r>
            <a:r>
              <a:rPr lang="en-US" sz="3600" spc="300" dirty="0">
                <a:solidFill>
                  <a:schemeClr val="tx1"/>
                </a:solidFill>
                <a:latin typeface="+mj-lt"/>
                <a:cs typeface="Calibri"/>
              </a:rPr>
              <a:t>requiring </a:t>
            </a:r>
            <a:r>
              <a:rPr lang="en-US" sz="3600" spc="335" dirty="0">
                <a:solidFill>
                  <a:schemeClr val="tx1"/>
                </a:solidFill>
                <a:latin typeface="+mj-lt"/>
                <a:cs typeface="Calibri"/>
              </a:rPr>
              <a:t>corporations</a:t>
            </a:r>
            <a:r>
              <a:rPr lang="en-US" sz="3600" spc="245" dirty="0">
                <a:solidFill>
                  <a:schemeClr val="tx1"/>
                </a:solidFill>
                <a:latin typeface="+mj-lt"/>
                <a:cs typeface="Calibri"/>
              </a:rPr>
              <a:t> </a:t>
            </a:r>
            <a:r>
              <a:rPr lang="en-US" sz="3600" spc="420" dirty="0">
                <a:solidFill>
                  <a:schemeClr val="tx1"/>
                </a:solidFill>
                <a:latin typeface="+mj-lt"/>
                <a:cs typeface="Calibri"/>
              </a:rPr>
              <a:t>do</a:t>
            </a:r>
            <a:r>
              <a:rPr lang="en-US" sz="3600" spc="250" dirty="0">
                <a:solidFill>
                  <a:schemeClr val="tx1"/>
                </a:solidFill>
                <a:latin typeface="+mj-lt"/>
                <a:cs typeface="Calibri"/>
              </a:rPr>
              <a:t> </a:t>
            </a:r>
            <a:r>
              <a:rPr lang="en-US" sz="3600" spc="285" dirty="0">
                <a:solidFill>
                  <a:schemeClr val="tx1"/>
                </a:solidFill>
                <a:latin typeface="+mj-lt"/>
                <a:cs typeface="Calibri"/>
              </a:rPr>
              <a:t>not</a:t>
            </a:r>
            <a:r>
              <a:rPr lang="en-US" sz="3600" spc="250" dirty="0">
                <a:solidFill>
                  <a:schemeClr val="tx1"/>
                </a:solidFill>
                <a:latin typeface="+mj-lt"/>
                <a:cs typeface="Calibri"/>
              </a:rPr>
              <a:t> </a:t>
            </a:r>
            <a:r>
              <a:rPr lang="en-US" sz="3600" spc="415" dirty="0">
                <a:solidFill>
                  <a:schemeClr val="tx1"/>
                </a:solidFill>
                <a:latin typeface="+mj-lt"/>
                <a:cs typeface="Calibri"/>
              </a:rPr>
              <a:t>need</a:t>
            </a:r>
            <a:r>
              <a:rPr lang="en-US" sz="3600" spc="250" dirty="0">
                <a:solidFill>
                  <a:schemeClr val="tx1"/>
                </a:solidFill>
                <a:latin typeface="+mj-lt"/>
                <a:cs typeface="Calibri"/>
              </a:rPr>
              <a:t> </a:t>
            </a:r>
            <a:r>
              <a:rPr lang="en-US" sz="3600" spc="229" dirty="0">
                <a:solidFill>
                  <a:schemeClr val="tx1"/>
                </a:solidFill>
                <a:latin typeface="+mj-lt"/>
                <a:cs typeface="Calibri"/>
              </a:rPr>
              <a:t>to</a:t>
            </a:r>
            <a:r>
              <a:rPr lang="en-US" sz="3600" spc="250" dirty="0">
                <a:solidFill>
                  <a:schemeClr val="tx1"/>
                </a:solidFill>
                <a:latin typeface="+mj-lt"/>
                <a:cs typeface="Calibri"/>
              </a:rPr>
              <a:t> </a:t>
            </a:r>
            <a:r>
              <a:rPr lang="en-US" sz="3600" spc="310" dirty="0">
                <a:solidFill>
                  <a:schemeClr val="tx1"/>
                </a:solidFill>
                <a:latin typeface="+mj-lt"/>
                <a:cs typeface="Calibri"/>
              </a:rPr>
              <a:t>allow</a:t>
            </a:r>
            <a:r>
              <a:rPr lang="en-US" sz="3600" spc="250" dirty="0">
                <a:solidFill>
                  <a:schemeClr val="tx1"/>
                </a:solidFill>
                <a:latin typeface="+mj-lt"/>
                <a:cs typeface="Calibri"/>
              </a:rPr>
              <a:t> </a:t>
            </a:r>
            <a:r>
              <a:rPr lang="en-US" sz="3600" spc="525" dirty="0">
                <a:solidFill>
                  <a:schemeClr val="tx1"/>
                </a:solidFill>
                <a:latin typeface="+mj-lt"/>
                <a:cs typeface="Calibri"/>
              </a:rPr>
              <a:t>class-</a:t>
            </a:r>
            <a:r>
              <a:rPr lang="en-US" sz="3600" spc="350" dirty="0">
                <a:solidFill>
                  <a:schemeClr val="tx1"/>
                </a:solidFill>
                <a:latin typeface="+mj-lt"/>
                <a:cs typeface="Calibri"/>
              </a:rPr>
              <a:t>action </a:t>
            </a:r>
            <a:r>
              <a:rPr lang="en-US" sz="3600" spc="330" dirty="0">
                <a:solidFill>
                  <a:schemeClr val="tx1"/>
                </a:solidFill>
                <a:latin typeface="+mj-lt"/>
                <a:cs typeface="Calibri"/>
              </a:rPr>
              <a:t>lawsuits</a:t>
            </a:r>
            <a:r>
              <a:rPr lang="en-US" sz="3600" spc="240" dirty="0">
                <a:solidFill>
                  <a:schemeClr val="tx1"/>
                </a:solidFill>
                <a:latin typeface="+mj-lt"/>
                <a:cs typeface="Calibri"/>
              </a:rPr>
              <a:t> </a:t>
            </a:r>
            <a:r>
              <a:rPr lang="en-US" sz="3600" dirty="0">
                <a:solidFill>
                  <a:schemeClr val="tx1"/>
                </a:solidFill>
                <a:latin typeface="+mj-lt"/>
                <a:cs typeface="Calibri"/>
              </a:rPr>
              <a:t>(131</a:t>
            </a:r>
            <a:r>
              <a:rPr lang="en-US" sz="3600" spc="245" dirty="0">
                <a:solidFill>
                  <a:schemeClr val="tx1"/>
                </a:solidFill>
                <a:latin typeface="+mj-lt"/>
                <a:cs typeface="Calibri"/>
              </a:rPr>
              <a:t> </a:t>
            </a:r>
            <a:r>
              <a:rPr lang="en-US" sz="3600" spc="245" dirty="0" err="1">
                <a:solidFill>
                  <a:schemeClr val="tx1"/>
                </a:solidFill>
                <a:latin typeface="+mj-lt"/>
                <a:cs typeface="Calibri"/>
              </a:rPr>
              <a:t>S.Ct</a:t>
            </a:r>
            <a:r>
              <a:rPr lang="en-US" sz="3600" spc="245" dirty="0">
                <a:solidFill>
                  <a:schemeClr val="tx1"/>
                </a:solidFill>
                <a:latin typeface="+mj-lt"/>
                <a:cs typeface="Calibri"/>
              </a:rPr>
              <a:t>.</a:t>
            </a:r>
            <a:r>
              <a:rPr lang="en-US" sz="3600" spc="240" dirty="0">
                <a:solidFill>
                  <a:schemeClr val="tx1"/>
                </a:solidFill>
                <a:latin typeface="+mj-lt"/>
                <a:cs typeface="Calibri"/>
              </a:rPr>
              <a:t> </a:t>
            </a:r>
            <a:r>
              <a:rPr lang="en-US" sz="3600" spc="70" dirty="0">
                <a:solidFill>
                  <a:schemeClr val="tx1"/>
                </a:solidFill>
                <a:latin typeface="+mj-lt"/>
                <a:cs typeface="Calibri"/>
              </a:rPr>
              <a:t>1740,</a:t>
            </a:r>
            <a:r>
              <a:rPr lang="en-US" sz="3600" spc="245" dirty="0">
                <a:solidFill>
                  <a:schemeClr val="tx1"/>
                </a:solidFill>
                <a:latin typeface="+mj-lt"/>
                <a:cs typeface="Calibri"/>
              </a:rPr>
              <a:t> </a:t>
            </a:r>
            <a:r>
              <a:rPr lang="en-US" sz="3600" spc="40" dirty="0">
                <a:solidFill>
                  <a:schemeClr val="tx1"/>
                </a:solidFill>
                <a:latin typeface="+mj-lt"/>
                <a:cs typeface="Calibri"/>
              </a:rPr>
              <a:t>2011).</a:t>
            </a:r>
            <a:endParaRPr lang="en-US" sz="3600" dirty="0">
              <a:solidFill>
                <a:schemeClr val="tx1"/>
              </a:solidFill>
              <a:latin typeface="+mj-lt"/>
              <a:cs typeface="Calibri"/>
            </a:endParaRPr>
          </a:p>
          <a:p>
            <a:pPr marL="285750" indent="-285750">
              <a:buFont typeface="Arial" panose="020B0604020202020204" pitchFamily="34" charset="0"/>
              <a:buChar char="•"/>
            </a:pPr>
            <a:endParaRPr lang="en-US" dirty="0"/>
          </a:p>
        </p:txBody>
      </p:sp>
      <p:sp>
        <p:nvSpPr>
          <p:cNvPr id="17" name="object 7">
            <a:extLst>
              <a:ext uri="{FF2B5EF4-FFF2-40B4-BE49-F238E27FC236}">
                <a16:creationId xmlns:a16="http://schemas.microsoft.com/office/drawing/2014/main" id="{F9AE38C6-CA2C-652E-A090-5978025727E1}"/>
              </a:ext>
            </a:extLst>
          </p:cNvPr>
          <p:cNvSpPr/>
          <p:nvPr/>
        </p:nvSpPr>
        <p:spPr>
          <a:xfrm>
            <a:off x="0" y="3"/>
            <a:ext cx="18284190" cy="450850"/>
          </a:xfrm>
          <a:custGeom>
            <a:avLst/>
            <a:gdLst/>
            <a:ahLst/>
            <a:cxnLst/>
            <a:rect l="l" t="t" r="r" b="b"/>
            <a:pathLst>
              <a:path w="18284190" h="450850">
                <a:moveTo>
                  <a:pt x="18283827" y="450525"/>
                </a:moveTo>
                <a:lnTo>
                  <a:pt x="0" y="450525"/>
                </a:lnTo>
                <a:lnTo>
                  <a:pt x="0" y="0"/>
                </a:lnTo>
                <a:lnTo>
                  <a:pt x="18283827" y="0"/>
                </a:lnTo>
                <a:lnTo>
                  <a:pt x="18283827" y="450525"/>
                </a:lnTo>
                <a:close/>
              </a:path>
            </a:pathLst>
          </a:custGeom>
          <a:solidFill>
            <a:srgbClr val="8B52FF"/>
          </a:solidFill>
        </p:spPr>
        <p:txBody>
          <a:bodyPr wrap="square" lIns="0" tIns="0" rIns="0" bIns="0" rtlCol="0"/>
          <a:lstStyle/>
          <a:p>
            <a:endParaRPr/>
          </a:p>
        </p:txBody>
      </p:sp>
      <p:pic>
        <p:nvPicPr>
          <p:cNvPr id="19" name="Picture 18" descr="A gavel on a wooden stand&#10;&#10;Description automatically generated">
            <a:extLst>
              <a:ext uri="{FF2B5EF4-FFF2-40B4-BE49-F238E27FC236}">
                <a16:creationId xmlns:a16="http://schemas.microsoft.com/office/drawing/2014/main" id="{39ACB2AE-030A-C9FC-5E95-B9AE2A1C8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4059" y="2895600"/>
            <a:ext cx="6859141" cy="4495800"/>
          </a:xfrm>
          <a:prstGeom prst="rect">
            <a:avLst/>
          </a:prstGeom>
        </p:spPr>
      </p:pic>
      <p:sp>
        <p:nvSpPr>
          <p:cNvPr id="3" name="object 12">
            <a:extLst>
              <a:ext uri="{FF2B5EF4-FFF2-40B4-BE49-F238E27FC236}">
                <a16:creationId xmlns:a16="http://schemas.microsoft.com/office/drawing/2014/main" id="{7F204646-FDA2-6E23-AFB2-5E7918D5A206}"/>
              </a:ext>
            </a:extLst>
          </p:cNvPr>
          <p:cNvSpPr txBox="1"/>
          <p:nvPr/>
        </p:nvSpPr>
        <p:spPr>
          <a:xfrm>
            <a:off x="640044" y="805372"/>
            <a:ext cx="8430631" cy="566822"/>
          </a:xfrm>
          <a:prstGeom prst="rect">
            <a:avLst/>
          </a:prstGeom>
        </p:spPr>
        <p:txBody>
          <a:bodyPr vert="horz" wrap="square" lIns="0" tIns="12700" rIns="0" bIns="0" rtlCol="0" anchor="t">
            <a:spAutoFit/>
          </a:bodyPr>
          <a:lstStyle/>
          <a:p>
            <a:pPr marL="12700">
              <a:spcBef>
                <a:spcPts val="100"/>
              </a:spcBef>
              <a:tabLst>
                <a:tab pos="752475" algn="l"/>
              </a:tabLst>
            </a:pPr>
            <a:r>
              <a:rPr lang="en-US" sz="3600" spc="-375" dirty="0">
                <a:solidFill>
                  <a:srgbClr val="333333"/>
                </a:solidFill>
                <a:latin typeface="Verdana"/>
                <a:cs typeface="Verdana"/>
              </a:rPr>
              <a:t>I</a:t>
            </a:r>
            <a:r>
              <a:rPr lang="en-US" sz="3600" dirty="0">
                <a:solidFill>
                  <a:srgbClr val="333333"/>
                </a:solidFill>
                <a:latin typeface="Calibri"/>
                <a:cs typeface="Calibri"/>
              </a:rPr>
              <a:t>	</a:t>
            </a:r>
            <a:r>
              <a:rPr sz="3600" spc="245" dirty="0">
                <a:solidFill>
                  <a:srgbClr val="333333"/>
                </a:solidFill>
                <a:latin typeface="Verdana"/>
                <a:ea typeface="Verdana"/>
                <a:cs typeface="Calibri"/>
              </a:rPr>
              <a:t>Motivation</a:t>
            </a:r>
            <a:endParaRPr sz="3600">
              <a:latin typeface="Verdana"/>
              <a:ea typeface="Verdana"/>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5098" y="977903"/>
            <a:ext cx="11065006" cy="566822"/>
          </a:xfrm>
          <a:prstGeom prst="rect">
            <a:avLst/>
          </a:prstGeom>
        </p:spPr>
        <p:txBody>
          <a:bodyPr vert="horz" wrap="square" lIns="0" tIns="12700" rIns="0" bIns="0" rtlCol="0" anchor="t">
            <a:spAutoFit/>
          </a:bodyPr>
          <a:lstStyle/>
          <a:p>
            <a:pPr marL="12700">
              <a:spcBef>
                <a:spcPts val="100"/>
              </a:spcBef>
              <a:tabLst>
                <a:tab pos="797560" algn="l"/>
              </a:tabLst>
            </a:pPr>
            <a:r>
              <a:rPr lang="en-US" sz="3600" spc="-375" dirty="0">
                <a:solidFill>
                  <a:srgbClr val="333333"/>
                </a:solidFill>
                <a:latin typeface="Verdana"/>
                <a:ea typeface="Verdana"/>
                <a:cs typeface="Verdana"/>
              </a:rPr>
              <a:t>II</a:t>
            </a:r>
            <a:r>
              <a:rPr lang="en-US" sz="3600" dirty="0">
                <a:solidFill>
                  <a:srgbClr val="333333"/>
                </a:solidFill>
                <a:latin typeface="Verdana"/>
                <a:ea typeface="Verdana"/>
                <a:cs typeface="Calibri"/>
              </a:rPr>
              <a:t>	</a:t>
            </a:r>
            <a:r>
              <a:rPr lang="en-US" sz="3600" spc="325" dirty="0">
                <a:solidFill>
                  <a:srgbClr val="333333"/>
                </a:solidFill>
                <a:latin typeface="Verdana"/>
                <a:ea typeface="Verdana"/>
                <a:cs typeface="Calibri"/>
              </a:rPr>
              <a:t>Terminology </a:t>
            </a:r>
            <a:r>
              <a:rPr lang="en-US" sz="3600" dirty="0">
                <a:solidFill>
                  <a:srgbClr val="333333"/>
                </a:solidFill>
                <a:latin typeface="Verdana"/>
                <a:ea typeface="Verdana"/>
                <a:cs typeface="Calibri"/>
              </a:rPr>
              <a:t>&amp;</a:t>
            </a:r>
            <a:r>
              <a:rPr lang="en-US" sz="3600" spc="330" dirty="0">
                <a:solidFill>
                  <a:srgbClr val="333333"/>
                </a:solidFill>
                <a:latin typeface="Verdana"/>
                <a:ea typeface="Verdana"/>
                <a:cs typeface="Calibri"/>
              </a:rPr>
              <a:t> </a:t>
            </a:r>
            <a:r>
              <a:rPr lang="en-US" sz="3600" spc="355" dirty="0">
                <a:solidFill>
                  <a:srgbClr val="333333"/>
                </a:solidFill>
                <a:latin typeface="Verdana"/>
                <a:ea typeface="Verdana"/>
                <a:cs typeface="Calibri"/>
              </a:rPr>
              <a:t>Research</a:t>
            </a:r>
            <a:r>
              <a:rPr lang="en-US" sz="3600" spc="325" dirty="0">
                <a:solidFill>
                  <a:srgbClr val="333333"/>
                </a:solidFill>
                <a:latin typeface="Verdana"/>
                <a:ea typeface="Verdana"/>
                <a:cs typeface="Calibri"/>
              </a:rPr>
              <a:t> </a:t>
            </a:r>
            <a:r>
              <a:rPr lang="en-US" sz="3600" spc="285" dirty="0">
                <a:solidFill>
                  <a:srgbClr val="333333"/>
                </a:solidFill>
                <a:latin typeface="Verdana"/>
                <a:ea typeface="Verdana"/>
                <a:cs typeface="Calibri"/>
              </a:rPr>
              <a:t>Question</a:t>
            </a:r>
            <a:endParaRPr lang="en-US" sz="3600">
              <a:latin typeface="Verdana"/>
              <a:ea typeface="Verdana"/>
              <a:cs typeface="Calibri"/>
            </a:endParaRPr>
          </a:p>
        </p:txBody>
      </p:sp>
      <p:sp>
        <p:nvSpPr>
          <p:cNvPr id="7" name="object 7"/>
          <p:cNvSpPr/>
          <p:nvPr/>
        </p:nvSpPr>
        <p:spPr>
          <a:xfrm>
            <a:off x="0" y="3"/>
            <a:ext cx="18284190" cy="450850"/>
          </a:xfrm>
          <a:custGeom>
            <a:avLst/>
            <a:gdLst/>
            <a:ahLst/>
            <a:cxnLst/>
            <a:rect l="l" t="t" r="r" b="b"/>
            <a:pathLst>
              <a:path w="18284190" h="450850">
                <a:moveTo>
                  <a:pt x="18283827" y="450525"/>
                </a:moveTo>
                <a:lnTo>
                  <a:pt x="0" y="450525"/>
                </a:lnTo>
                <a:lnTo>
                  <a:pt x="0" y="0"/>
                </a:lnTo>
                <a:lnTo>
                  <a:pt x="18283827" y="0"/>
                </a:lnTo>
                <a:lnTo>
                  <a:pt x="18283827" y="450525"/>
                </a:lnTo>
                <a:close/>
              </a:path>
            </a:pathLst>
          </a:custGeom>
          <a:solidFill>
            <a:srgbClr val="8B52FF"/>
          </a:solidFill>
        </p:spPr>
        <p:txBody>
          <a:bodyPr wrap="square" lIns="0" tIns="0" rIns="0" bIns="0" rtlCol="0"/>
          <a:lstStyle/>
          <a:p>
            <a:endParaRPr/>
          </a:p>
        </p:txBody>
      </p:sp>
      <p:sp>
        <p:nvSpPr>
          <p:cNvPr id="10" name="TextBox 9">
            <a:extLst>
              <a:ext uri="{FF2B5EF4-FFF2-40B4-BE49-F238E27FC236}">
                <a16:creationId xmlns:a16="http://schemas.microsoft.com/office/drawing/2014/main" id="{90969146-3B7F-B546-6327-06246A5108DC}"/>
              </a:ext>
            </a:extLst>
          </p:cNvPr>
          <p:cNvSpPr txBox="1"/>
          <p:nvPr/>
        </p:nvSpPr>
        <p:spPr>
          <a:xfrm>
            <a:off x="595098" y="2171700"/>
            <a:ext cx="12496800" cy="6463308"/>
          </a:xfrm>
          <a:prstGeom prst="rect">
            <a:avLst/>
          </a:prstGeom>
          <a:noFill/>
        </p:spPr>
        <p:txBody>
          <a:bodyPr wrap="square" rtlCol="0">
            <a:spAutoFit/>
          </a:bodyPr>
          <a:lstStyle/>
          <a:p>
            <a:pPr marL="285750" indent="-285750">
              <a:buFont typeface="Arial" panose="020B0604020202020204" pitchFamily="34" charset="0"/>
              <a:buChar char="•"/>
            </a:pPr>
            <a:r>
              <a:rPr lang="en-US" sz="3600" spc="409" dirty="0">
                <a:solidFill>
                  <a:schemeClr val="tx1"/>
                </a:solidFill>
                <a:latin typeface="+mj-lt"/>
                <a:cs typeface="Calibri"/>
              </a:rPr>
              <a:t>Lobbying</a:t>
            </a:r>
            <a:r>
              <a:rPr lang="en-US" sz="3600" spc="280" dirty="0">
                <a:solidFill>
                  <a:schemeClr val="tx1"/>
                </a:solidFill>
                <a:latin typeface="+mj-lt"/>
                <a:cs typeface="Calibri"/>
              </a:rPr>
              <a:t> </a:t>
            </a:r>
            <a:r>
              <a:rPr lang="en-US" sz="3600" spc="1000" dirty="0">
                <a:solidFill>
                  <a:schemeClr val="tx1"/>
                </a:solidFill>
                <a:latin typeface="+mj-lt"/>
                <a:cs typeface="Calibri"/>
              </a:rPr>
              <a:t>-</a:t>
            </a:r>
            <a:r>
              <a:rPr lang="en-US" sz="3600" spc="280" dirty="0">
                <a:solidFill>
                  <a:schemeClr val="tx1"/>
                </a:solidFill>
                <a:latin typeface="+mj-lt"/>
                <a:cs typeface="Calibri"/>
              </a:rPr>
              <a:t> </a:t>
            </a:r>
            <a:r>
              <a:rPr lang="en-US" sz="3600" spc="375" dirty="0">
                <a:solidFill>
                  <a:schemeClr val="tx1"/>
                </a:solidFill>
                <a:latin typeface="+mj-lt"/>
                <a:cs typeface="Calibri"/>
              </a:rPr>
              <a:t>The</a:t>
            </a:r>
            <a:r>
              <a:rPr lang="en-US" sz="3600" spc="280" dirty="0">
                <a:solidFill>
                  <a:schemeClr val="tx1"/>
                </a:solidFill>
                <a:latin typeface="+mj-lt"/>
                <a:cs typeface="Calibri"/>
              </a:rPr>
              <a:t> </a:t>
            </a:r>
            <a:r>
              <a:rPr lang="en-US" sz="3600" spc="400" dirty="0">
                <a:solidFill>
                  <a:schemeClr val="tx1"/>
                </a:solidFill>
                <a:latin typeface="+mj-lt"/>
                <a:cs typeface="Calibri"/>
              </a:rPr>
              <a:t>action</a:t>
            </a:r>
            <a:r>
              <a:rPr lang="en-US" sz="3600" spc="285" dirty="0">
                <a:solidFill>
                  <a:schemeClr val="tx1"/>
                </a:solidFill>
                <a:latin typeface="+mj-lt"/>
                <a:cs typeface="Calibri"/>
              </a:rPr>
              <a:t> </a:t>
            </a:r>
            <a:r>
              <a:rPr lang="en-US" sz="3600" spc="229" dirty="0">
                <a:solidFill>
                  <a:schemeClr val="tx1"/>
                </a:solidFill>
                <a:latin typeface="+mj-lt"/>
                <a:cs typeface="Calibri"/>
              </a:rPr>
              <a:t>of</a:t>
            </a:r>
            <a:r>
              <a:rPr lang="en-US" sz="3600" spc="280" dirty="0">
                <a:solidFill>
                  <a:schemeClr val="tx1"/>
                </a:solidFill>
                <a:latin typeface="+mj-lt"/>
                <a:cs typeface="Calibri"/>
              </a:rPr>
              <a:t> </a:t>
            </a:r>
            <a:r>
              <a:rPr lang="en-US" sz="3600" spc="360" dirty="0">
                <a:solidFill>
                  <a:schemeClr val="tx1"/>
                </a:solidFill>
                <a:latin typeface="+mj-lt"/>
                <a:cs typeface="Calibri"/>
              </a:rPr>
              <a:t>influencing</a:t>
            </a:r>
            <a:r>
              <a:rPr lang="en-US" sz="3600" spc="280" dirty="0">
                <a:solidFill>
                  <a:schemeClr val="tx1"/>
                </a:solidFill>
                <a:latin typeface="+mj-lt"/>
                <a:cs typeface="Calibri"/>
              </a:rPr>
              <a:t> </a:t>
            </a:r>
            <a:r>
              <a:rPr lang="en-US" sz="3600" spc="535" dirty="0">
                <a:solidFill>
                  <a:schemeClr val="tx1"/>
                </a:solidFill>
                <a:latin typeface="+mj-lt"/>
                <a:cs typeface="Calibri"/>
              </a:rPr>
              <a:t>members</a:t>
            </a:r>
            <a:r>
              <a:rPr lang="en-US" sz="3600" spc="280" dirty="0">
                <a:solidFill>
                  <a:schemeClr val="tx1"/>
                </a:solidFill>
                <a:latin typeface="+mj-lt"/>
                <a:cs typeface="Calibri"/>
              </a:rPr>
              <a:t> </a:t>
            </a:r>
            <a:r>
              <a:rPr lang="en-US" sz="3600" spc="275" dirty="0">
                <a:solidFill>
                  <a:schemeClr val="tx1"/>
                </a:solidFill>
                <a:latin typeface="+mj-lt"/>
                <a:cs typeface="Calibri"/>
              </a:rPr>
              <a:t>in</a:t>
            </a:r>
            <a:r>
              <a:rPr lang="en-US" sz="3600" spc="285" dirty="0">
                <a:solidFill>
                  <a:schemeClr val="tx1"/>
                </a:solidFill>
                <a:latin typeface="+mj-lt"/>
                <a:cs typeface="Calibri"/>
              </a:rPr>
              <a:t> </a:t>
            </a:r>
            <a:r>
              <a:rPr lang="en-US" sz="3600" spc="330" dirty="0">
                <a:solidFill>
                  <a:schemeClr val="tx1"/>
                </a:solidFill>
                <a:latin typeface="+mj-lt"/>
                <a:cs typeface="Calibri"/>
              </a:rPr>
              <a:t>the</a:t>
            </a:r>
            <a:r>
              <a:rPr lang="en-US" sz="3600" spc="280" dirty="0">
                <a:solidFill>
                  <a:schemeClr val="tx1"/>
                </a:solidFill>
                <a:latin typeface="+mj-lt"/>
                <a:cs typeface="Calibri"/>
              </a:rPr>
              <a:t> </a:t>
            </a:r>
            <a:r>
              <a:rPr lang="en-US" sz="3600" spc="350" dirty="0">
                <a:solidFill>
                  <a:schemeClr val="tx1"/>
                </a:solidFill>
                <a:latin typeface="+mj-lt"/>
                <a:cs typeface="Calibri"/>
              </a:rPr>
              <a:t>legislative</a:t>
            </a:r>
            <a:r>
              <a:rPr lang="en-US" sz="3600" spc="280" dirty="0">
                <a:solidFill>
                  <a:schemeClr val="tx1"/>
                </a:solidFill>
                <a:latin typeface="+mj-lt"/>
                <a:cs typeface="Calibri"/>
              </a:rPr>
              <a:t> </a:t>
            </a:r>
            <a:r>
              <a:rPr lang="en-US" sz="3600" spc="225" dirty="0">
                <a:solidFill>
                  <a:schemeClr val="tx1"/>
                </a:solidFill>
                <a:latin typeface="+mj-lt"/>
                <a:cs typeface="Calibri"/>
              </a:rPr>
              <a:t>or </a:t>
            </a:r>
            <a:r>
              <a:rPr lang="en-US" sz="3600" spc="360" dirty="0">
                <a:solidFill>
                  <a:schemeClr val="tx1"/>
                </a:solidFill>
                <a:latin typeface="+mj-lt"/>
                <a:cs typeface="Calibri"/>
              </a:rPr>
              <a:t>executive</a:t>
            </a:r>
            <a:r>
              <a:rPr lang="en-US" sz="3600" spc="300" dirty="0">
                <a:solidFill>
                  <a:schemeClr val="tx1"/>
                </a:solidFill>
                <a:latin typeface="+mj-lt"/>
                <a:cs typeface="Calibri"/>
              </a:rPr>
              <a:t> </a:t>
            </a:r>
            <a:r>
              <a:rPr lang="en-US" sz="3600" spc="465" dirty="0">
                <a:solidFill>
                  <a:schemeClr val="tx1"/>
                </a:solidFill>
                <a:latin typeface="+mj-lt"/>
                <a:cs typeface="Calibri"/>
              </a:rPr>
              <a:t>branch</a:t>
            </a:r>
          </a:p>
          <a:p>
            <a:endParaRPr lang="en-US" sz="3600" spc="465" dirty="0">
              <a:solidFill>
                <a:schemeClr val="tx1"/>
              </a:solidFill>
              <a:latin typeface="+mj-lt"/>
              <a:cs typeface="Calibri"/>
            </a:endParaRPr>
          </a:p>
          <a:p>
            <a:pPr marL="285750" indent="-285750">
              <a:buFont typeface="Arial" panose="020B0604020202020204" pitchFamily="34" charset="0"/>
              <a:buChar char="•"/>
            </a:pPr>
            <a:r>
              <a:rPr lang="en-US" sz="3600" spc="400" dirty="0">
                <a:solidFill>
                  <a:schemeClr val="tx1"/>
                </a:solidFill>
                <a:latin typeface="+mj-lt"/>
                <a:cs typeface="Calibri"/>
              </a:rPr>
              <a:t>Tax</a:t>
            </a:r>
            <a:r>
              <a:rPr lang="en-US" sz="3600" spc="270" dirty="0">
                <a:solidFill>
                  <a:schemeClr val="tx1"/>
                </a:solidFill>
                <a:latin typeface="+mj-lt"/>
                <a:cs typeface="Calibri"/>
              </a:rPr>
              <a:t> </a:t>
            </a:r>
            <a:r>
              <a:rPr lang="en-US" sz="3600" spc="455" dirty="0">
                <a:solidFill>
                  <a:schemeClr val="tx1"/>
                </a:solidFill>
                <a:latin typeface="+mj-lt"/>
                <a:cs typeface="Calibri"/>
              </a:rPr>
              <a:t>Avoidance</a:t>
            </a:r>
            <a:r>
              <a:rPr lang="en-US" sz="3600" spc="275" dirty="0">
                <a:solidFill>
                  <a:schemeClr val="tx1"/>
                </a:solidFill>
                <a:latin typeface="+mj-lt"/>
                <a:cs typeface="Calibri"/>
              </a:rPr>
              <a:t> </a:t>
            </a:r>
            <a:r>
              <a:rPr lang="en-US" sz="3600" spc="1000" dirty="0">
                <a:solidFill>
                  <a:schemeClr val="tx1"/>
                </a:solidFill>
                <a:latin typeface="+mj-lt"/>
                <a:cs typeface="Calibri"/>
              </a:rPr>
              <a:t>-</a:t>
            </a:r>
            <a:r>
              <a:rPr lang="en-US" sz="3600" spc="275" dirty="0">
                <a:solidFill>
                  <a:schemeClr val="tx1"/>
                </a:solidFill>
                <a:latin typeface="+mj-lt"/>
                <a:cs typeface="Calibri"/>
              </a:rPr>
              <a:t> </a:t>
            </a:r>
            <a:r>
              <a:rPr lang="en-US" sz="3600" spc="375" dirty="0">
                <a:solidFill>
                  <a:schemeClr val="tx1"/>
                </a:solidFill>
                <a:latin typeface="+mj-lt"/>
                <a:cs typeface="Calibri"/>
              </a:rPr>
              <a:t>The</a:t>
            </a:r>
            <a:r>
              <a:rPr lang="en-US" sz="3600" spc="270" dirty="0">
                <a:solidFill>
                  <a:schemeClr val="tx1"/>
                </a:solidFill>
                <a:latin typeface="+mj-lt"/>
                <a:cs typeface="Calibri"/>
              </a:rPr>
              <a:t> </a:t>
            </a:r>
            <a:r>
              <a:rPr lang="en-US" sz="3600" spc="425" dirty="0">
                <a:solidFill>
                  <a:schemeClr val="tx1"/>
                </a:solidFill>
                <a:latin typeface="+mj-lt"/>
                <a:cs typeface="Calibri"/>
              </a:rPr>
              <a:t>legal</a:t>
            </a:r>
            <a:r>
              <a:rPr lang="en-US" sz="3600" spc="275" dirty="0">
                <a:solidFill>
                  <a:schemeClr val="tx1"/>
                </a:solidFill>
                <a:latin typeface="+mj-lt"/>
                <a:cs typeface="Calibri"/>
              </a:rPr>
              <a:t> </a:t>
            </a:r>
            <a:r>
              <a:rPr lang="en-US" sz="3600" spc="459" dirty="0">
                <a:solidFill>
                  <a:schemeClr val="tx1"/>
                </a:solidFill>
                <a:latin typeface="+mj-lt"/>
                <a:cs typeface="Calibri"/>
              </a:rPr>
              <a:t>method</a:t>
            </a:r>
            <a:r>
              <a:rPr lang="en-US" sz="3600" spc="275" dirty="0">
                <a:solidFill>
                  <a:schemeClr val="tx1"/>
                </a:solidFill>
                <a:latin typeface="+mj-lt"/>
                <a:cs typeface="Calibri"/>
              </a:rPr>
              <a:t> </a:t>
            </a:r>
            <a:r>
              <a:rPr lang="en-US" sz="3600" spc="400" dirty="0">
                <a:solidFill>
                  <a:schemeClr val="tx1"/>
                </a:solidFill>
                <a:latin typeface="+mj-lt"/>
                <a:cs typeface="Calibri"/>
              </a:rPr>
              <a:t>which</a:t>
            </a:r>
            <a:r>
              <a:rPr lang="en-US" sz="3600" spc="275" dirty="0">
                <a:solidFill>
                  <a:schemeClr val="tx1"/>
                </a:solidFill>
                <a:latin typeface="+mj-lt"/>
                <a:cs typeface="Calibri"/>
              </a:rPr>
              <a:t> </a:t>
            </a:r>
            <a:r>
              <a:rPr lang="en-US" sz="3600" spc="615" dirty="0">
                <a:solidFill>
                  <a:schemeClr val="tx1"/>
                </a:solidFill>
                <a:latin typeface="+mj-lt"/>
                <a:cs typeface="Calibri"/>
              </a:rPr>
              <a:t>many</a:t>
            </a:r>
            <a:r>
              <a:rPr lang="en-US" sz="3600" spc="270" dirty="0">
                <a:solidFill>
                  <a:schemeClr val="tx1"/>
                </a:solidFill>
                <a:latin typeface="+mj-lt"/>
                <a:cs typeface="Calibri"/>
              </a:rPr>
              <a:t> </a:t>
            </a:r>
            <a:r>
              <a:rPr lang="en-US" sz="3600" spc="370" dirty="0">
                <a:solidFill>
                  <a:schemeClr val="tx1"/>
                </a:solidFill>
                <a:latin typeface="+mj-lt"/>
                <a:cs typeface="Calibri"/>
              </a:rPr>
              <a:t>corporations</a:t>
            </a:r>
            <a:r>
              <a:rPr lang="en-US" sz="3600" spc="275" dirty="0">
                <a:solidFill>
                  <a:schemeClr val="tx1"/>
                </a:solidFill>
                <a:latin typeface="+mj-lt"/>
                <a:cs typeface="Calibri"/>
              </a:rPr>
              <a:t> </a:t>
            </a:r>
            <a:r>
              <a:rPr lang="en-US" sz="3600" spc="455" dirty="0">
                <a:solidFill>
                  <a:schemeClr val="tx1"/>
                </a:solidFill>
                <a:latin typeface="+mj-lt"/>
                <a:cs typeface="Calibri"/>
              </a:rPr>
              <a:t>use</a:t>
            </a:r>
            <a:r>
              <a:rPr lang="en-US" sz="3600" spc="275" dirty="0">
                <a:solidFill>
                  <a:schemeClr val="tx1"/>
                </a:solidFill>
                <a:latin typeface="+mj-lt"/>
                <a:cs typeface="Calibri"/>
              </a:rPr>
              <a:t> </a:t>
            </a:r>
            <a:r>
              <a:rPr lang="en-US" sz="3600" spc="254" dirty="0">
                <a:solidFill>
                  <a:schemeClr val="tx1"/>
                </a:solidFill>
                <a:latin typeface="+mj-lt"/>
                <a:cs typeface="Calibri"/>
              </a:rPr>
              <a:t>to</a:t>
            </a:r>
            <a:r>
              <a:rPr lang="en-US" sz="3600" spc="275" dirty="0">
                <a:solidFill>
                  <a:schemeClr val="tx1"/>
                </a:solidFill>
                <a:latin typeface="+mj-lt"/>
                <a:cs typeface="Calibri"/>
              </a:rPr>
              <a:t> </a:t>
            </a:r>
            <a:r>
              <a:rPr lang="en-US" sz="3600" spc="420" dirty="0">
                <a:solidFill>
                  <a:schemeClr val="tx1"/>
                </a:solidFill>
                <a:latin typeface="+mj-lt"/>
                <a:cs typeface="Calibri"/>
              </a:rPr>
              <a:t>reduce </a:t>
            </a:r>
            <a:r>
              <a:rPr lang="en-US" sz="3600" spc="330" dirty="0">
                <a:solidFill>
                  <a:schemeClr val="tx1"/>
                </a:solidFill>
                <a:latin typeface="+mj-lt"/>
                <a:cs typeface="Calibri"/>
              </a:rPr>
              <a:t>the</a:t>
            </a:r>
            <a:r>
              <a:rPr lang="en-US" sz="3600" spc="270" dirty="0">
                <a:solidFill>
                  <a:schemeClr val="tx1"/>
                </a:solidFill>
                <a:latin typeface="+mj-lt"/>
                <a:cs typeface="Calibri"/>
              </a:rPr>
              <a:t> </a:t>
            </a:r>
            <a:r>
              <a:rPr lang="en-US" sz="3600" spc="490" dirty="0">
                <a:solidFill>
                  <a:schemeClr val="tx1"/>
                </a:solidFill>
                <a:latin typeface="+mj-lt"/>
                <a:cs typeface="Calibri"/>
              </a:rPr>
              <a:t>amount</a:t>
            </a:r>
            <a:r>
              <a:rPr lang="en-US" sz="3600" spc="275" dirty="0">
                <a:solidFill>
                  <a:schemeClr val="tx1"/>
                </a:solidFill>
                <a:latin typeface="+mj-lt"/>
                <a:cs typeface="Calibri"/>
              </a:rPr>
              <a:t> </a:t>
            </a:r>
            <a:r>
              <a:rPr lang="en-US" sz="3600" spc="229" dirty="0">
                <a:solidFill>
                  <a:schemeClr val="tx1"/>
                </a:solidFill>
                <a:latin typeface="+mj-lt"/>
                <a:cs typeface="Calibri"/>
              </a:rPr>
              <a:t>of</a:t>
            </a:r>
            <a:r>
              <a:rPr lang="en-US" sz="3600" spc="275" dirty="0">
                <a:solidFill>
                  <a:schemeClr val="tx1"/>
                </a:solidFill>
                <a:latin typeface="+mj-lt"/>
                <a:cs typeface="Calibri"/>
              </a:rPr>
              <a:t> </a:t>
            </a:r>
            <a:r>
              <a:rPr lang="en-US" sz="3600" spc="400" dirty="0">
                <a:solidFill>
                  <a:schemeClr val="tx1"/>
                </a:solidFill>
                <a:latin typeface="+mj-lt"/>
                <a:cs typeface="Calibri"/>
              </a:rPr>
              <a:t>taxes</a:t>
            </a:r>
            <a:r>
              <a:rPr lang="en-US" sz="3600" spc="275" dirty="0">
                <a:solidFill>
                  <a:schemeClr val="tx1"/>
                </a:solidFill>
                <a:latin typeface="+mj-lt"/>
                <a:cs typeface="Calibri"/>
              </a:rPr>
              <a:t> </a:t>
            </a:r>
            <a:r>
              <a:rPr lang="en-US" sz="3600" spc="350" dirty="0">
                <a:solidFill>
                  <a:schemeClr val="tx1"/>
                </a:solidFill>
                <a:latin typeface="+mj-lt"/>
                <a:cs typeface="Calibri"/>
              </a:rPr>
              <a:t>used.</a:t>
            </a:r>
            <a:endParaRPr lang="en-US" sz="3600" dirty="0">
              <a:solidFill>
                <a:schemeClr val="tx1"/>
              </a:solidFill>
              <a:latin typeface="+mj-lt"/>
              <a:cs typeface="Calibri"/>
            </a:endParaRPr>
          </a:p>
          <a:p>
            <a:pPr marL="285750" indent="-285750">
              <a:buFont typeface="Arial" panose="020B0604020202020204" pitchFamily="34" charset="0"/>
              <a:buChar char="•"/>
            </a:pPr>
            <a:endParaRPr lang="en-US" sz="3600" spc="465" dirty="0">
              <a:solidFill>
                <a:schemeClr val="tx1"/>
              </a:solidFill>
              <a:latin typeface="+mj-lt"/>
              <a:cs typeface="Calibri"/>
            </a:endParaRPr>
          </a:p>
          <a:p>
            <a:pPr marL="285750" indent="-285750">
              <a:buFont typeface="Arial" panose="020B0604020202020204" pitchFamily="34" charset="0"/>
              <a:buChar char="•"/>
            </a:pPr>
            <a:r>
              <a:rPr lang="en-US" sz="3600" spc="509" dirty="0">
                <a:solidFill>
                  <a:schemeClr val="tx1"/>
                </a:solidFill>
                <a:latin typeface="+mj-lt"/>
                <a:cs typeface="Calibri"/>
              </a:rPr>
              <a:t>PAC</a:t>
            </a:r>
            <a:r>
              <a:rPr lang="en-US" sz="3600" spc="275" dirty="0">
                <a:solidFill>
                  <a:schemeClr val="tx1"/>
                </a:solidFill>
                <a:latin typeface="+mj-lt"/>
                <a:cs typeface="Calibri"/>
              </a:rPr>
              <a:t> </a:t>
            </a:r>
            <a:r>
              <a:rPr lang="en-US" sz="3600" spc="345" dirty="0">
                <a:solidFill>
                  <a:schemeClr val="tx1"/>
                </a:solidFill>
                <a:latin typeface="+mj-lt"/>
                <a:cs typeface="Calibri"/>
              </a:rPr>
              <a:t>(Political</a:t>
            </a:r>
            <a:r>
              <a:rPr lang="en-US" sz="3600" spc="275" dirty="0">
                <a:solidFill>
                  <a:schemeClr val="tx1"/>
                </a:solidFill>
                <a:latin typeface="+mj-lt"/>
                <a:cs typeface="Calibri"/>
              </a:rPr>
              <a:t> </a:t>
            </a:r>
            <a:r>
              <a:rPr lang="en-US" sz="3600" spc="350" dirty="0">
                <a:solidFill>
                  <a:schemeClr val="tx1"/>
                </a:solidFill>
                <a:latin typeface="+mj-lt"/>
                <a:cs typeface="Calibri"/>
              </a:rPr>
              <a:t>Action</a:t>
            </a:r>
            <a:r>
              <a:rPr lang="en-US" sz="3600" spc="275" dirty="0">
                <a:solidFill>
                  <a:schemeClr val="tx1"/>
                </a:solidFill>
                <a:latin typeface="+mj-lt"/>
                <a:cs typeface="Calibri"/>
              </a:rPr>
              <a:t> </a:t>
            </a:r>
            <a:r>
              <a:rPr lang="en-US" sz="3600" spc="500" dirty="0">
                <a:solidFill>
                  <a:schemeClr val="tx1"/>
                </a:solidFill>
                <a:latin typeface="+mj-lt"/>
                <a:cs typeface="Calibri"/>
              </a:rPr>
              <a:t>Committee)</a:t>
            </a:r>
            <a:r>
              <a:rPr lang="en-US" sz="3600" spc="275" dirty="0">
                <a:solidFill>
                  <a:schemeClr val="tx1"/>
                </a:solidFill>
                <a:latin typeface="+mj-lt"/>
                <a:cs typeface="Calibri"/>
              </a:rPr>
              <a:t> </a:t>
            </a:r>
            <a:r>
              <a:rPr lang="en-US" sz="3600" spc="1000" dirty="0">
                <a:solidFill>
                  <a:schemeClr val="tx1"/>
                </a:solidFill>
                <a:latin typeface="+mj-lt"/>
                <a:cs typeface="Calibri"/>
              </a:rPr>
              <a:t>-</a:t>
            </a:r>
            <a:r>
              <a:rPr lang="en-US" sz="3600" spc="275" dirty="0">
                <a:solidFill>
                  <a:schemeClr val="tx1"/>
                </a:solidFill>
                <a:latin typeface="+mj-lt"/>
                <a:cs typeface="Calibri"/>
              </a:rPr>
              <a:t> </a:t>
            </a:r>
            <a:r>
              <a:rPr lang="en-US" sz="3600" spc="425" dirty="0">
                <a:solidFill>
                  <a:schemeClr val="tx1"/>
                </a:solidFill>
                <a:latin typeface="+mj-lt"/>
                <a:cs typeface="Calibri"/>
              </a:rPr>
              <a:t>An</a:t>
            </a:r>
            <a:r>
              <a:rPr lang="en-US" sz="3600" spc="280" dirty="0">
                <a:solidFill>
                  <a:schemeClr val="tx1"/>
                </a:solidFill>
                <a:latin typeface="+mj-lt"/>
                <a:cs typeface="Calibri"/>
              </a:rPr>
              <a:t> </a:t>
            </a:r>
            <a:r>
              <a:rPr lang="en-US" sz="3600" spc="380" dirty="0">
                <a:solidFill>
                  <a:schemeClr val="tx1"/>
                </a:solidFill>
                <a:latin typeface="+mj-lt"/>
                <a:cs typeface="Calibri"/>
              </a:rPr>
              <a:t>organization</a:t>
            </a:r>
            <a:r>
              <a:rPr lang="en-US" sz="3600" spc="275" dirty="0">
                <a:solidFill>
                  <a:schemeClr val="tx1"/>
                </a:solidFill>
                <a:latin typeface="+mj-lt"/>
                <a:cs typeface="Calibri"/>
              </a:rPr>
              <a:t> </a:t>
            </a:r>
            <a:r>
              <a:rPr lang="en-US" sz="3600" spc="350" dirty="0">
                <a:solidFill>
                  <a:schemeClr val="tx1"/>
                </a:solidFill>
                <a:latin typeface="+mj-lt"/>
                <a:cs typeface="Calibri"/>
              </a:rPr>
              <a:t>that</a:t>
            </a:r>
            <a:r>
              <a:rPr lang="en-US" sz="3600" spc="275" dirty="0">
                <a:solidFill>
                  <a:schemeClr val="tx1"/>
                </a:solidFill>
                <a:latin typeface="+mj-lt"/>
                <a:cs typeface="Calibri"/>
              </a:rPr>
              <a:t> </a:t>
            </a:r>
            <a:r>
              <a:rPr lang="en-US" sz="3600" spc="585" dirty="0">
                <a:solidFill>
                  <a:schemeClr val="tx1"/>
                </a:solidFill>
                <a:latin typeface="+mj-lt"/>
                <a:cs typeface="Calibri"/>
              </a:rPr>
              <a:t>can</a:t>
            </a:r>
            <a:r>
              <a:rPr lang="en-US" sz="3600" spc="275" dirty="0">
                <a:solidFill>
                  <a:schemeClr val="tx1"/>
                </a:solidFill>
                <a:latin typeface="+mj-lt"/>
                <a:cs typeface="Calibri"/>
              </a:rPr>
              <a:t> </a:t>
            </a:r>
            <a:r>
              <a:rPr lang="en-US" sz="3600" spc="380" dirty="0">
                <a:solidFill>
                  <a:schemeClr val="tx1"/>
                </a:solidFill>
                <a:latin typeface="+mj-lt"/>
                <a:cs typeface="Calibri"/>
              </a:rPr>
              <a:t>take </a:t>
            </a:r>
            <a:r>
              <a:rPr lang="en-US" sz="3600" spc="335" dirty="0">
                <a:solidFill>
                  <a:schemeClr val="tx1"/>
                </a:solidFill>
                <a:latin typeface="+mj-lt"/>
                <a:cs typeface="Calibri"/>
              </a:rPr>
              <a:t>contributions</a:t>
            </a:r>
            <a:r>
              <a:rPr lang="en-US" sz="3600" spc="275" dirty="0">
                <a:solidFill>
                  <a:schemeClr val="tx1"/>
                </a:solidFill>
                <a:latin typeface="+mj-lt"/>
                <a:cs typeface="Calibri"/>
              </a:rPr>
              <a:t> </a:t>
            </a:r>
            <a:r>
              <a:rPr lang="en-US" sz="3600" spc="360" dirty="0">
                <a:solidFill>
                  <a:schemeClr val="tx1"/>
                </a:solidFill>
                <a:latin typeface="+mj-lt"/>
                <a:cs typeface="Calibri"/>
              </a:rPr>
              <a:t>from</a:t>
            </a:r>
            <a:r>
              <a:rPr lang="en-US" sz="3600" spc="280" dirty="0">
                <a:solidFill>
                  <a:schemeClr val="tx1"/>
                </a:solidFill>
                <a:latin typeface="+mj-lt"/>
                <a:cs typeface="Calibri"/>
              </a:rPr>
              <a:t> </a:t>
            </a:r>
            <a:r>
              <a:rPr lang="en-US" sz="3600" spc="705" dirty="0">
                <a:solidFill>
                  <a:schemeClr val="tx1"/>
                </a:solidFill>
                <a:latin typeface="+mj-lt"/>
                <a:cs typeface="Calibri"/>
              </a:rPr>
              <a:t>a</a:t>
            </a:r>
            <a:r>
              <a:rPr lang="en-US" sz="3600" spc="280" dirty="0">
                <a:solidFill>
                  <a:schemeClr val="tx1"/>
                </a:solidFill>
                <a:latin typeface="+mj-lt"/>
                <a:cs typeface="Calibri"/>
              </a:rPr>
              <a:t> </a:t>
            </a:r>
            <a:r>
              <a:rPr lang="en-US" sz="3600" spc="340" dirty="0">
                <a:solidFill>
                  <a:schemeClr val="tx1"/>
                </a:solidFill>
                <a:latin typeface="+mj-lt"/>
                <a:cs typeface="Calibri"/>
              </a:rPr>
              <a:t>variety</a:t>
            </a:r>
            <a:r>
              <a:rPr lang="en-US" sz="3600" spc="280" dirty="0">
                <a:solidFill>
                  <a:schemeClr val="tx1"/>
                </a:solidFill>
                <a:latin typeface="+mj-lt"/>
                <a:cs typeface="Calibri"/>
              </a:rPr>
              <a:t> </a:t>
            </a:r>
            <a:r>
              <a:rPr lang="en-US" sz="3600" spc="229" dirty="0">
                <a:solidFill>
                  <a:schemeClr val="tx1"/>
                </a:solidFill>
                <a:latin typeface="+mj-lt"/>
                <a:cs typeface="Calibri"/>
              </a:rPr>
              <a:t>of</a:t>
            </a:r>
            <a:r>
              <a:rPr lang="en-US" sz="3600" spc="280" dirty="0">
                <a:solidFill>
                  <a:schemeClr val="tx1"/>
                </a:solidFill>
                <a:latin typeface="+mj-lt"/>
                <a:cs typeface="Calibri"/>
              </a:rPr>
              <a:t> </a:t>
            </a:r>
            <a:r>
              <a:rPr lang="en-US" sz="3600" spc="425" dirty="0">
                <a:solidFill>
                  <a:schemeClr val="tx1"/>
                </a:solidFill>
                <a:latin typeface="+mj-lt"/>
                <a:cs typeface="Calibri"/>
              </a:rPr>
              <a:t>sources</a:t>
            </a:r>
            <a:r>
              <a:rPr lang="en-US" sz="3600" spc="280" dirty="0">
                <a:solidFill>
                  <a:schemeClr val="tx1"/>
                </a:solidFill>
                <a:latin typeface="+mj-lt"/>
                <a:cs typeface="Calibri"/>
              </a:rPr>
              <a:t> </a:t>
            </a:r>
            <a:r>
              <a:rPr lang="en-US" sz="3600" spc="560" dirty="0">
                <a:solidFill>
                  <a:schemeClr val="tx1"/>
                </a:solidFill>
                <a:latin typeface="+mj-lt"/>
                <a:cs typeface="Calibri"/>
              </a:rPr>
              <a:t>and</a:t>
            </a:r>
            <a:r>
              <a:rPr lang="en-US" sz="3600" spc="280" dirty="0">
                <a:solidFill>
                  <a:schemeClr val="tx1"/>
                </a:solidFill>
                <a:latin typeface="+mj-lt"/>
                <a:cs typeface="Calibri"/>
              </a:rPr>
              <a:t> </a:t>
            </a:r>
            <a:r>
              <a:rPr lang="en-US" sz="3600" spc="585" dirty="0">
                <a:solidFill>
                  <a:schemeClr val="tx1"/>
                </a:solidFill>
                <a:latin typeface="+mj-lt"/>
                <a:cs typeface="Calibri"/>
              </a:rPr>
              <a:t>can</a:t>
            </a:r>
            <a:r>
              <a:rPr lang="en-US" sz="3600" spc="280" dirty="0">
                <a:solidFill>
                  <a:schemeClr val="tx1"/>
                </a:solidFill>
                <a:latin typeface="+mj-lt"/>
                <a:cs typeface="Calibri"/>
              </a:rPr>
              <a:t> </a:t>
            </a:r>
            <a:r>
              <a:rPr lang="en-US" sz="3600" spc="455" dirty="0">
                <a:solidFill>
                  <a:schemeClr val="tx1"/>
                </a:solidFill>
                <a:latin typeface="+mj-lt"/>
                <a:cs typeface="Calibri"/>
              </a:rPr>
              <a:t>use</a:t>
            </a:r>
            <a:r>
              <a:rPr lang="en-US" sz="3600" spc="280" dirty="0">
                <a:solidFill>
                  <a:schemeClr val="tx1"/>
                </a:solidFill>
                <a:latin typeface="+mj-lt"/>
                <a:cs typeface="Calibri"/>
              </a:rPr>
              <a:t> </a:t>
            </a:r>
            <a:r>
              <a:rPr lang="en-US" sz="3600" spc="375" dirty="0">
                <a:solidFill>
                  <a:schemeClr val="tx1"/>
                </a:solidFill>
                <a:latin typeface="+mj-lt"/>
                <a:cs typeface="Calibri"/>
              </a:rPr>
              <a:t>those</a:t>
            </a:r>
            <a:r>
              <a:rPr lang="en-US" sz="3600" spc="280" dirty="0">
                <a:solidFill>
                  <a:schemeClr val="tx1"/>
                </a:solidFill>
                <a:latin typeface="+mj-lt"/>
                <a:cs typeface="Calibri"/>
              </a:rPr>
              <a:t> </a:t>
            </a:r>
            <a:r>
              <a:rPr lang="en-US" sz="3600" spc="405" dirty="0">
                <a:solidFill>
                  <a:schemeClr val="tx1"/>
                </a:solidFill>
                <a:latin typeface="+mj-lt"/>
                <a:cs typeface="Calibri"/>
              </a:rPr>
              <a:t>donations</a:t>
            </a:r>
            <a:r>
              <a:rPr lang="en-US" sz="3600" spc="280" dirty="0">
                <a:solidFill>
                  <a:schemeClr val="tx1"/>
                </a:solidFill>
                <a:latin typeface="+mj-lt"/>
                <a:cs typeface="Calibri"/>
              </a:rPr>
              <a:t> </a:t>
            </a:r>
            <a:r>
              <a:rPr lang="en-US" sz="3600" spc="229" dirty="0">
                <a:solidFill>
                  <a:schemeClr val="tx1"/>
                </a:solidFill>
                <a:latin typeface="+mj-lt"/>
                <a:cs typeface="Calibri"/>
              </a:rPr>
              <a:t>to </a:t>
            </a:r>
            <a:r>
              <a:rPr lang="en-US" sz="3600" spc="380" dirty="0">
                <a:solidFill>
                  <a:schemeClr val="tx1"/>
                </a:solidFill>
                <a:latin typeface="+mj-lt"/>
                <a:cs typeface="Calibri"/>
              </a:rPr>
              <a:t>support</a:t>
            </a:r>
            <a:r>
              <a:rPr lang="en-US" sz="3600" spc="270" dirty="0">
                <a:solidFill>
                  <a:schemeClr val="tx1"/>
                </a:solidFill>
                <a:latin typeface="+mj-lt"/>
                <a:cs typeface="Calibri"/>
              </a:rPr>
              <a:t> </a:t>
            </a:r>
            <a:r>
              <a:rPr lang="en-US" sz="3600" spc="705" dirty="0">
                <a:solidFill>
                  <a:schemeClr val="tx1"/>
                </a:solidFill>
                <a:latin typeface="+mj-lt"/>
                <a:cs typeface="Calibri"/>
              </a:rPr>
              <a:t>a</a:t>
            </a:r>
            <a:r>
              <a:rPr lang="en-US" sz="3600" spc="275" dirty="0">
                <a:solidFill>
                  <a:schemeClr val="tx1"/>
                </a:solidFill>
                <a:latin typeface="+mj-lt"/>
                <a:cs typeface="Calibri"/>
              </a:rPr>
              <a:t> </a:t>
            </a:r>
            <a:r>
              <a:rPr lang="en-US" sz="3600" spc="405" dirty="0">
                <a:solidFill>
                  <a:schemeClr val="tx1"/>
                </a:solidFill>
                <a:latin typeface="+mj-lt"/>
                <a:cs typeface="Calibri"/>
              </a:rPr>
              <a:t>candidate.</a:t>
            </a:r>
            <a:endParaRPr lang="en-US" sz="3600" dirty="0">
              <a:solidFill>
                <a:schemeClr val="tx1"/>
              </a:solidFill>
              <a:latin typeface="+mj-lt"/>
              <a:cs typeface="Calibri"/>
            </a:endParaRPr>
          </a:p>
          <a:p>
            <a:pPr marL="285750" indent="-285750">
              <a:buFont typeface="Arial" panose="020B0604020202020204" pitchFamily="34" charset="0"/>
              <a:buChar char="•"/>
            </a:pPr>
            <a:endParaRPr lang="en-US" sz="1800" spc="465" dirty="0">
              <a:latin typeface="Calibri"/>
              <a:cs typeface="Calibri"/>
            </a:endParaRPr>
          </a:p>
        </p:txBody>
      </p:sp>
      <p:sp>
        <p:nvSpPr>
          <p:cNvPr id="12" name="object 6">
            <a:extLst>
              <a:ext uri="{FF2B5EF4-FFF2-40B4-BE49-F238E27FC236}">
                <a16:creationId xmlns:a16="http://schemas.microsoft.com/office/drawing/2014/main" id="{D13E2458-87F4-CE80-24DD-336670F30014}"/>
              </a:ext>
            </a:extLst>
          </p:cNvPr>
          <p:cNvSpPr txBox="1"/>
          <p:nvPr/>
        </p:nvSpPr>
        <p:spPr>
          <a:xfrm>
            <a:off x="17343149" y="9207500"/>
            <a:ext cx="270510" cy="482600"/>
          </a:xfrm>
          <a:prstGeom prst="rect">
            <a:avLst/>
          </a:prstGeom>
        </p:spPr>
        <p:txBody>
          <a:bodyPr vert="horz" wrap="square" lIns="0" tIns="12700" rIns="0" bIns="0" rtlCol="0" anchor="t">
            <a:spAutoFit/>
          </a:bodyPr>
          <a:lstStyle/>
          <a:p>
            <a:pPr marL="12700">
              <a:lnSpc>
                <a:spcPct val="100000"/>
              </a:lnSpc>
              <a:spcBef>
                <a:spcPts val="100"/>
              </a:spcBef>
            </a:pPr>
            <a:r>
              <a:rPr lang="en-US" sz="3000" spc="15" dirty="0">
                <a:solidFill>
                  <a:srgbClr val="333333"/>
                </a:solidFill>
                <a:latin typeface="Verdana"/>
                <a:cs typeface="Verdana"/>
              </a:rPr>
              <a:t>5</a:t>
            </a:r>
            <a:endParaRPr sz="3000"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5715" y="1862808"/>
            <a:ext cx="17174845" cy="6565900"/>
          </a:xfrm>
          <a:custGeom>
            <a:avLst/>
            <a:gdLst/>
            <a:ahLst/>
            <a:cxnLst/>
            <a:rect l="l" t="t" r="r" b="b"/>
            <a:pathLst>
              <a:path w="17174845" h="6565900">
                <a:moveTo>
                  <a:pt x="9082890" y="12700"/>
                </a:moveTo>
                <a:lnTo>
                  <a:pt x="8093676" y="12700"/>
                </a:lnTo>
                <a:lnTo>
                  <a:pt x="8163902" y="0"/>
                </a:lnTo>
                <a:lnTo>
                  <a:pt x="9012665" y="0"/>
                </a:lnTo>
                <a:lnTo>
                  <a:pt x="9082890" y="12700"/>
                </a:lnTo>
                <a:close/>
              </a:path>
              <a:path w="17174845" h="6565900">
                <a:moveTo>
                  <a:pt x="9501011" y="25400"/>
                </a:moveTo>
                <a:lnTo>
                  <a:pt x="7675556" y="25400"/>
                </a:lnTo>
                <a:lnTo>
                  <a:pt x="7744847" y="12700"/>
                </a:lnTo>
                <a:lnTo>
                  <a:pt x="9431720" y="12700"/>
                </a:lnTo>
                <a:lnTo>
                  <a:pt x="9501011" y="25400"/>
                </a:lnTo>
                <a:close/>
              </a:path>
              <a:path w="17174845" h="6565900">
                <a:moveTo>
                  <a:pt x="9776518" y="38100"/>
                </a:moveTo>
                <a:lnTo>
                  <a:pt x="7400049" y="38100"/>
                </a:lnTo>
                <a:lnTo>
                  <a:pt x="7468673" y="25400"/>
                </a:lnTo>
                <a:lnTo>
                  <a:pt x="9707894" y="25400"/>
                </a:lnTo>
                <a:lnTo>
                  <a:pt x="9776518" y="38100"/>
                </a:lnTo>
                <a:close/>
              </a:path>
              <a:path w="17174845" h="6565900">
                <a:moveTo>
                  <a:pt x="9981347" y="50800"/>
                </a:moveTo>
                <a:lnTo>
                  <a:pt x="7195219" y="50800"/>
                </a:lnTo>
                <a:lnTo>
                  <a:pt x="7263320" y="38100"/>
                </a:lnTo>
                <a:lnTo>
                  <a:pt x="9913247" y="38100"/>
                </a:lnTo>
                <a:lnTo>
                  <a:pt x="9981347" y="50800"/>
                </a:lnTo>
                <a:close/>
              </a:path>
              <a:path w="17174845" h="6565900">
                <a:moveTo>
                  <a:pt x="10184567" y="63500"/>
                </a:moveTo>
                <a:lnTo>
                  <a:pt x="6992000" y="63500"/>
                </a:lnTo>
                <a:lnTo>
                  <a:pt x="7059557" y="50800"/>
                </a:lnTo>
                <a:lnTo>
                  <a:pt x="10117009" y="50800"/>
                </a:lnTo>
                <a:lnTo>
                  <a:pt x="10184567" y="63500"/>
                </a:lnTo>
                <a:close/>
              </a:path>
              <a:path w="17174845" h="6565900">
                <a:moveTo>
                  <a:pt x="10386116" y="76200"/>
                </a:moveTo>
                <a:lnTo>
                  <a:pt x="6790451" y="76200"/>
                </a:lnTo>
                <a:lnTo>
                  <a:pt x="6857445" y="63500"/>
                </a:lnTo>
                <a:lnTo>
                  <a:pt x="10319122" y="63500"/>
                </a:lnTo>
                <a:lnTo>
                  <a:pt x="10386116" y="76200"/>
                </a:lnTo>
                <a:close/>
              </a:path>
              <a:path w="17174845" h="6565900">
                <a:moveTo>
                  <a:pt x="10519525" y="88900"/>
                </a:moveTo>
                <a:lnTo>
                  <a:pt x="6657042" y="88900"/>
                </a:lnTo>
                <a:lnTo>
                  <a:pt x="6723649" y="76200"/>
                </a:lnTo>
                <a:lnTo>
                  <a:pt x="10452917" y="76200"/>
                </a:lnTo>
                <a:lnTo>
                  <a:pt x="10519525" y="88900"/>
                </a:lnTo>
                <a:close/>
              </a:path>
              <a:path w="17174845" h="6565900">
                <a:moveTo>
                  <a:pt x="10652147" y="101600"/>
                </a:moveTo>
                <a:lnTo>
                  <a:pt x="6524419" y="101600"/>
                </a:lnTo>
                <a:lnTo>
                  <a:pt x="6590631" y="88900"/>
                </a:lnTo>
                <a:lnTo>
                  <a:pt x="10585935" y="88900"/>
                </a:lnTo>
                <a:lnTo>
                  <a:pt x="10652147" y="101600"/>
                </a:lnTo>
                <a:close/>
              </a:path>
              <a:path w="17174845" h="6565900">
                <a:moveTo>
                  <a:pt x="10783966" y="114300"/>
                </a:moveTo>
                <a:lnTo>
                  <a:pt x="6392601" y="114300"/>
                </a:lnTo>
                <a:lnTo>
                  <a:pt x="6458408" y="101600"/>
                </a:lnTo>
                <a:lnTo>
                  <a:pt x="10718158" y="101600"/>
                </a:lnTo>
                <a:lnTo>
                  <a:pt x="10783966" y="114300"/>
                </a:lnTo>
                <a:close/>
              </a:path>
              <a:path w="17174845" h="6565900">
                <a:moveTo>
                  <a:pt x="10914962" y="127000"/>
                </a:moveTo>
                <a:lnTo>
                  <a:pt x="6261604" y="127000"/>
                </a:lnTo>
                <a:lnTo>
                  <a:pt x="6326999" y="114300"/>
                </a:lnTo>
                <a:lnTo>
                  <a:pt x="10849568" y="114300"/>
                </a:lnTo>
                <a:lnTo>
                  <a:pt x="10914962" y="127000"/>
                </a:lnTo>
                <a:close/>
              </a:path>
              <a:path w="17174845" h="6565900">
                <a:moveTo>
                  <a:pt x="11045120" y="139700"/>
                </a:moveTo>
                <a:lnTo>
                  <a:pt x="6131447" y="139700"/>
                </a:lnTo>
                <a:lnTo>
                  <a:pt x="6196419" y="127000"/>
                </a:lnTo>
                <a:lnTo>
                  <a:pt x="10980147" y="127000"/>
                </a:lnTo>
                <a:lnTo>
                  <a:pt x="11045120" y="139700"/>
                </a:lnTo>
                <a:close/>
              </a:path>
              <a:path w="17174845" h="6565900">
                <a:moveTo>
                  <a:pt x="11238743" y="165100"/>
                </a:moveTo>
                <a:lnTo>
                  <a:pt x="5937824" y="165100"/>
                </a:lnTo>
                <a:lnTo>
                  <a:pt x="6066689" y="139700"/>
                </a:lnTo>
                <a:lnTo>
                  <a:pt x="11109878" y="139700"/>
                </a:lnTo>
                <a:lnTo>
                  <a:pt x="11238743" y="165100"/>
                </a:lnTo>
                <a:close/>
              </a:path>
              <a:path w="17174845" h="6565900">
                <a:moveTo>
                  <a:pt x="11430378" y="190500"/>
                </a:moveTo>
                <a:lnTo>
                  <a:pt x="5746189" y="190500"/>
                </a:lnTo>
                <a:lnTo>
                  <a:pt x="5873721" y="165100"/>
                </a:lnTo>
                <a:lnTo>
                  <a:pt x="11302845" y="165100"/>
                </a:lnTo>
                <a:lnTo>
                  <a:pt x="11430378" y="190500"/>
                </a:lnTo>
                <a:close/>
              </a:path>
              <a:path w="17174845" h="6565900">
                <a:moveTo>
                  <a:pt x="11619965" y="215900"/>
                </a:moveTo>
                <a:lnTo>
                  <a:pt x="5556601" y="215900"/>
                </a:lnTo>
                <a:lnTo>
                  <a:pt x="5682762" y="190500"/>
                </a:lnTo>
                <a:lnTo>
                  <a:pt x="11493804" y="190500"/>
                </a:lnTo>
                <a:lnTo>
                  <a:pt x="11619965" y="215900"/>
                </a:lnTo>
                <a:close/>
              </a:path>
              <a:path w="17174845" h="6565900">
                <a:moveTo>
                  <a:pt x="11869459" y="254000"/>
                </a:moveTo>
                <a:lnTo>
                  <a:pt x="5307107" y="254000"/>
                </a:lnTo>
                <a:lnTo>
                  <a:pt x="5493871" y="215900"/>
                </a:lnTo>
                <a:lnTo>
                  <a:pt x="11682695" y="215900"/>
                </a:lnTo>
                <a:lnTo>
                  <a:pt x="11869459" y="254000"/>
                </a:lnTo>
                <a:close/>
              </a:path>
              <a:path w="17174845" h="6565900">
                <a:moveTo>
                  <a:pt x="12236366" y="317500"/>
                </a:moveTo>
                <a:lnTo>
                  <a:pt x="4940201" y="317500"/>
                </a:lnTo>
                <a:lnTo>
                  <a:pt x="5245336" y="254000"/>
                </a:lnTo>
                <a:lnTo>
                  <a:pt x="11931231" y="254000"/>
                </a:lnTo>
                <a:lnTo>
                  <a:pt x="12236366" y="317500"/>
                </a:lnTo>
                <a:close/>
              </a:path>
              <a:path w="17174845" h="6565900">
                <a:moveTo>
                  <a:pt x="12475874" y="6223000"/>
                </a:moveTo>
                <a:lnTo>
                  <a:pt x="4700692" y="6223000"/>
                </a:lnTo>
                <a:lnTo>
                  <a:pt x="3896746" y="6045200"/>
                </a:lnTo>
                <a:lnTo>
                  <a:pt x="3841470" y="6019800"/>
                </a:lnTo>
                <a:lnTo>
                  <a:pt x="3516154" y="5943600"/>
                </a:lnTo>
                <a:lnTo>
                  <a:pt x="3463013" y="5918200"/>
                </a:lnTo>
                <a:lnTo>
                  <a:pt x="3253605" y="5867400"/>
                </a:lnTo>
                <a:lnTo>
                  <a:pt x="3202054" y="5842000"/>
                </a:lnTo>
                <a:lnTo>
                  <a:pt x="3049359" y="5803900"/>
                </a:lnTo>
                <a:lnTo>
                  <a:pt x="2999120" y="5778500"/>
                </a:lnTo>
                <a:lnTo>
                  <a:pt x="2899646" y="5753100"/>
                </a:lnTo>
                <a:lnTo>
                  <a:pt x="2850415" y="5727700"/>
                </a:lnTo>
                <a:lnTo>
                  <a:pt x="2752976" y="5702300"/>
                </a:lnTo>
                <a:lnTo>
                  <a:pt x="2704773" y="5676900"/>
                </a:lnTo>
                <a:lnTo>
                  <a:pt x="2609409" y="5651500"/>
                </a:lnTo>
                <a:lnTo>
                  <a:pt x="2562252" y="5626100"/>
                </a:lnTo>
                <a:lnTo>
                  <a:pt x="2515450" y="5613400"/>
                </a:lnTo>
                <a:lnTo>
                  <a:pt x="2469003" y="5588000"/>
                </a:lnTo>
                <a:lnTo>
                  <a:pt x="2422914" y="5575300"/>
                </a:lnTo>
                <a:lnTo>
                  <a:pt x="2377185" y="5549900"/>
                </a:lnTo>
                <a:lnTo>
                  <a:pt x="2286816" y="5524500"/>
                </a:lnTo>
                <a:lnTo>
                  <a:pt x="2242181" y="5499100"/>
                </a:lnTo>
                <a:lnTo>
                  <a:pt x="2197915" y="5486400"/>
                </a:lnTo>
                <a:lnTo>
                  <a:pt x="2154020" y="5461000"/>
                </a:lnTo>
                <a:lnTo>
                  <a:pt x="2110499" y="5448300"/>
                </a:lnTo>
                <a:lnTo>
                  <a:pt x="2067353" y="5422900"/>
                </a:lnTo>
                <a:lnTo>
                  <a:pt x="2024585" y="5410200"/>
                </a:lnTo>
                <a:lnTo>
                  <a:pt x="1982197" y="5384800"/>
                </a:lnTo>
                <a:lnTo>
                  <a:pt x="1940191" y="5372100"/>
                </a:lnTo>
                <a:lnTo>
                  <a:pt x="1898570" y="5346700"/>
                </a:lnTo>
                <a:lnTo>
                  <a:pt x="1857335" y="5334000"/>
                </a:lnTo>
                <a:lnTo>
                  <a:pt x="1776035" y="5283200"/>
                </a:lnTo>
                <a:lnTo>
                  <a:pt x="1735974" y="5270500"/>
                </a:lnTo>
                <a:lnTo>
                  <a:pt x="1696308" y="5245100"/>
                </a:lnTo>
                <a:lnTo>
                  <a:pt x="1657040" y="5232400"/>
                </a:lnTo>
                <a:lnTo>
                  <a:pt x="1579706" y="5181600"/>
                </a:lnTo>
                <a:lnTo>
                  <a:pt x="1541645" y="5168900"/>
                </a:lnTo>
                <a:lnTo>
                  <a:pt x="1466743" y="5118100"/>
                </a:lnTo>
                <a:lnTo>
                  <a:pt x="1429908" y="5105400"/>
                </a:lnTo>
                <a:lnTo>
                  <a:pt x="1357480" y="5054600"/>
                </a:lnTo>
                <a:lnTo>
                  <a:pt x="1321891" y="5041900"/>
                </a:lnTo>
                <a:lnTo>
                  <a:pt x="1251975" y="4991100"/>
                </a:lnTo>
                <a:lnTo>
                  <a:pt x="1217652" y="4978400"/>
                </a:lnTo>
                <a:lnTo>
                  <a:pt x="1150288" y="4927600"/>
                </a:lnTo>
                <a:lnTo>
                  <a:pt x="1117251" y="4902200"/>
                </a:lnTo>
                <a:lnTo>
                  <a:pt x="1084648" y="4889500"/>
                </a:lnTo>
                <a:lnTo>
                  <a:pt x="1052479" y="4864100"/>
                </a:lnTo>
                <a:lnTo>
                  <a:pt x="1020748" y="4838700"/>
                </a:lnTo>
                <a:lnTo>
                  <a:pt x="989457" y="4813300"/>
                </a:lnTo>
                <a:lnTo>
                  <a:pt x="958608" y="4800600"/>
                </a:lnTo>
                <a:lnTo>
                  <a:pt x="928203" y="4775200"/>
                </a:lnTo>
                <a:lnTo>
                  <a:pt x="898244" y="4749800"/>
                </a:lnTo>
                <a:lnTo>
                  <a:pt x="868734" y="4724400"/>
                </a:lnTo>
                <a:lnTo>
                  <a:pt x="839675" y="4711700"/>
                </a:lnTo>
                <a:lnTo>
                  <a:pt x="811069" y="4686300"/>
                </a:lnTo>
                <a:lnTo>
                  <a:pt x="755224" y="4635500"/>
                </a:lnTo>
                <a:lnTo>
                  <a:pt x="701218" y="4584700"/>
                </a:lnTo>
                <a:lnTo>
                  <a:pt x="674909" y="4572000"/>
                </a:lnTo>
                <a:lnTo>
                  <a:pt x="623694" y="4521200"/>
                </a:lnTo>
                <a:lnTo>
                  <a:pt x="574361" y="4470400"/>
                </a:lnTo>
                <a:lnTo>
                  <a:pt x="526929" y="4419600"/>
                </a:lnTo>
                <a:lnTo>
                  <a:pt x="481414" y="4368800"/>
                </a:lnTo>
                <a:lnTo>
                  <a:pt x="459382" y="4356100"/>
                </a:lnTo>
                <a:lnTo>
                  <a:pt x="416778" y="4305300"/>
                </a:lnTo>
                <a:lnTo>
                  <a:pt x="376136" y="4254500"/>
                </a:lnTo>
                <a:lnTo>
                  <a:pt x="337474" y="4203700"/>
                </a:lnTo>
                <a:lnTo>
                  <a:pt x="300810" y="4152900"/>
                </a:lnTo>
                <a:lnTo>
                  <a:pt x="266161" y="4102100"/>
                </a:lnTo>
                <a:lnTo>
                  <a:pt x="233545" y="4051300"/>
                </a:lnTo>
                <a:lnTo>
                  <a:pt x="202980" y="4000500"/>
                </a:lnTo>
                <a:lnTo>
                  <a:pt x="174483" y="3949700"/>
                </a:lnTo>
                <a:lnTo>
                  <a:pt x="148072" y="3898900"/>
                </a:lnTo>
                <a:lnTo>
                  <a:pt x="123765" y="3848100"/>
                </a:lnTo>
                <a:lnTo>
                  <a:pt x="101579" y="3797300"/>
                </a:lnTo>
                <a:lnTo>
                  <a:pt x="81532" y="3746500"/>
                </a:lnTo>
                <a:lnTo>
                  <a:pt x="63642" y="3683000"/>
                </a:lnTo>
                <a:lnTo>
                  <a:pt x="55512" y="3657600"/>
                </a:lnTo>
                <a:lnTo>
                  <a:pt x="40890" y="3606800"/>
                </a:lnTo>
                <a:lnTo>
                  <a:pt x="28469" y="3556000"/>
                </a:lnTo>
                <a:lnTo>
                  <a:pt x="18267" y="3505200"/>
                </a:lnTo>
                <a:lnTo>
                  <a:pt x="10302" y="3454400"/>
                </a:lnTo>
                <a:lnTo>
                  <a:pt x="7163" y="3416300"/>
                </a:lnTo>
                <a:lnTo>
                  <a:pt x="4590" y="3390900"/>
                </a:lnTo>
                <a:lnTo>
                  <a:pt x="2585" y="3365500"/>
                </a:lnTo>
                <a:lnTo>
                  <a:pt x="1150" y="3340100"/>
                </a:lnTo>
                <a:lnTo>
                  <a:pt x="288" y="3314700"/>
                </a:lnTo>
                <a:lnTo>
                  <a:pt x="0" y="3289300"/>
                </a:lnTo>
                <a:lnTo>
                  <a:pt x="0" y="3276600"/>
                </a:lnTo>
                <a:lnTo>
                  <a:pt x="1150" y="3238500"/>
                </a:lnTo>
                <a:lnTo>
                  <a:pt x="2585" y="3200400"/>
                </a:lnTo>
                <a:lnTo>
                  <a:pt x="7163" y="3149600"/>
                </a:lnTo>
                <a:lnTo>
                  <a:pt x="14004" y="3098800"/>
                </a:lnTo>
                <a:lnTo>
                  <a:pt x="23090" y="3048000"/>
                </a:lnTo>
                <a:lnTo>
                  <a:pt x="34404" y="2997200"/>
                </a:lnTo>
                <a:lnTo>
                  <a:pt x="40890" y="2959100"/>
                </a:lnTo>
                <a:lnTo>
                  <a:pt x="55512" y="2908300"/>
                </a:lnTo>
                <a:lnTo>
                  <a:pt x="72317" y="2857500"/>
                </a:lnTo>
                <a:lnTo>
                  <a:pt x="91287" y="2806700"/>
                </a:lnTo>
                <a:lnTo>
                  <a:pt x="112406" y="2755900"/>
                </a:lnTo>
                <a:lnTo>
                  <a:pt x="135654" y="2705100"/>
                </a:lnTo>
                <a:lnTo>
                  <a:pt x="161016" y="2654300"/>
                </a:lnTo>
                <a:lnTo>
                  <a:pt x="188472" y="2603500"/>
                </a:lnTo>
                <a:lnTo>
                  <a:pt x="218005" y="2552700"/>
                </a:lnTo>
                <a:lnTo>
                  <a:pt x="249598" y="2501900"/>
                </a:lnTo>
                <a:lnTo>
                  <a:pt x="283233" y="2451100"/>
                </a:lnTo>
                <a:lnTo>
                  <a:pt x="318891" y="2400300"/>
                </a:lnTo>
                <a:lnTo>
                  <a:pt x="356557" y="2349500"/>
                </a:lnTo>
                <a:lnTo>
                  <a:pt x="396211" y="2298700"/>
                </a:lnTo>
                <a:lnTo>
                  <a:pt x="437836" y="2247900"/>
                </a:lnTo>
                <a:lnTo>
                  <a:pt x="481414" y="2197100"/>
                </a:lnTo>
                <a:lnTo>
                  <a:pt x="526929" y="2146300"/>
                </a:lnTo>
                <a:lnTo>
                  <a:pt x="550406" y="2133600"/>
                </a:lnTo>
                <a:lnTo>
                  <a:pt x="574361" y="2108200"/>
                </a:lnTo>
                <a:lnTo>
                  <a:pt x="623694" y="2057400"/>
                </a:lnTo>
                <a:lnTo>
                  <a:pt x="674909" y="2006600"/>
                </a:lnTo>
                <a:lnTo>
                  <a:pt x="727990" y="1955800"/>
                </a:lnTo>
                <a:lnTo>
                  <a:pt x="755224" y="1943100"/>
                </a:lnTo>
                <a:lnTo>
                  <a:pt x="782918" y="1917700"/>
                </a:lnTo>
                <a:lnTo>
                  <a:pt x="811069" y="1892300"/>
                </a:lnTo>
                <a:lnTo>
                  <a:pt x="839675" y="1866900"/>
                </a:lnTo>
                <a:lnTo>
                  <a:pt x="868734" y="1841500"/>
                </a:lnTo>
                <a:lnTo>
                  <a:pt x="898244" y="1828800"/>
                </a:lnTo>
                <a:lnTo>
                  <a:pt x="928203" y="1803400"/>
                </a:lnTo>
                <a:lnTo>
                  <a:pt x="958608" y="1778000"/>
                </a:lnTo>
                <a:lnTo>
                  <a:pt x="989457" y="1752600"/>
                </a:lnTo>
                <a:lnTo>
                  <a:pt x="1020748" y="1727200"/>
                </a:lnTo>
                <a:lnTo>
                  <a:pt x="1052479" y="1714500"/>
                </a:lnTo>
                <a:lnTo>
                  <a:pt x="1084648" y="1689100"/>
                </a:lnTo>
                <a:lnTo>
                  <a:pt x="1117251" y="1663700"/>
                </a:lnTo>
                <a:lnTo>
                  <a:pt x="1150288" y="1638300"/>
                </a:lnTo>
                <a:lnTo>
                  <a:pt x="1183756" y="1625600"/>
                </a:lnTo>
                <a:lnTo>
                  <a:pt x="1251975" y="1574800"/>
                </a:lnTo>
                <a:lnTo>
                  <a:pt x="1286722" y="1562100"/>
                </a:lnTo>
                <a:lnTo>
                  <a:pt x="1357480" y="1511300"/>
                </a:lnTo>
                <a:lnTo>
                  <a:pt x="1393486" y="1498600"/>
                </a:lnTo>
                <a:lnTo>
                  <a:pt x="1466743" y="1447800"/>
                </a:lnTo>
                <a:lnTo>
                  <a:pt x="1503990" y="1435100"/>
                </a:lnTo>
                <a:lnTo>
                  <a:pt x="1579706" y="1384300"/>
                </a:lnTo>
                <a:lnTo>
                  <a:pt x="1618172" y="1371600"/>
                </a:lnTo>
                <a:lnTo>
                  <a:pt x="1696308" y="1320800"/>
                </a:lnTo>
                <a:lnTo>
                  <a:pt x="1735974" y="1308100"/>
                </a:lnTo>
                <a:lnTo>
                  <a:pt x="1776035" y="1282700"/>
                </a:lnTo>
                <a:lnTo>
                  <a:pt x="1816490" y="1270000"/>
                </a:lnTo>
                <a:lnTo>
                  <a:pt x="1857335" y="1244600"/>
                </a:lnTo>
                <a:lnTo>
                  <a:pt x="1898570" y="1231900"/>
                </a:lnTo>
                <a:lnTo>
                  <a:pt x="1940191" y="1206500"/>
                </a:lnTo>
                <a:lnTo>
                  <a:pt x="1982197" y="1193800"/>
                </a:lnTo>
                <a:lnTo>
                  <a:pt x="2067353" y="1143000"/>
                </a:lnTo>
                <a:lnTo>
                  <a:pt x="2110499" y="1130300"/>
                </a:lnTo>
                <a:lnTo>
                  <a:pt x="2154020" y="1104900"/>
                </a:lnTo>
                <a:lnTo>
                  <a:pt x="2242181" y="1079500"/>
                </a:lnTo>
                <a:lnTo>
                  <a:pt x="2286816" y="1054100"/>
                </a:lnTo>
                <a:lnTo>
                  <a:pt x="2331818" y="1041400"/>
                </a:lnTo>
                <a:lnTo>
                  <a:pt x="2377185" y="1016000"/>
                </a:lnTo>
                <a:lnTo>
                  <a:pt x="2422914" y="1003300"/>
                </a:lnTo>
                <a:lnTo>
                  <a:pt x="2469003" y="977900"/>
                </a:lnTo>
                <a:lnTo>
                  <a:pt x="2562252" y="952500"/>
                </a:lnTo>
                <a:lnTo>
                  <a:pt x="2609409" y="927100"/>
                </a:lnTo>
                <a:lnTo>
                  <a:pt x="2656916" y="914400"/>
                </a:lnTo>
                <a:lnTo>
                  <a:pt x="2704773" y="889000"/>
                </a:lnTo>
                <a:lnTo>
                  <a:pt x="2801525" y="863600"/>
                </a:lnTo>
                <a:lnTo>
                  <a:pt x="2850415" y="838200"/>
                </a:lnTo>
                <a:lnTo>
                  <a:pt x="2949215" y="812800"/>
                </a:lnTo>
                <a:lnTo>
                  <a:pt x="2999120" y="787400"/>
                </a:lnTo>
                <a:lnTo>
                  <a:pt x="3150828" y="749300"/>
                </a:lnTo>
                <a:lnTo>
                  <a:pt x="3202054" y="723900"/>
                </a:lnTo>
                <a:lnTo>
                  <a:pt x="3357673" y="685800"/>
                </a:lnTo>
                <a:lnTo>
                  <a:pt x="3410185" y="660400"/>
                </a:lnTo>
                <a:lnTo>
                  <a:pt x="3677440" y="596900"/>
                </a:lnTo>
                <a:lnTo>
                  <a:pt x="3731815" y="571500"/>
                </a:lnTo>
                <a:lnTo>
                  <a:pt x="4819925" y="330200"/>
                </a:lnTo>
                <a:lnTo>
                  <a:pt x="4879934" y="317500"/>
                </a:lnTo>
                <a:lnTo>
                  <a:pt x="12296633" y="317500"/>
                </a:lnTo>
                <a:lnTo>
                  <a:pt x="12356641" y="330200"/>
                </a:lnTo>
                <a:lnTo>
                  <a:pt x="13444751" y="571500"/>
                </a:lnTo>
                <a:lnTo>
                  <a:pt x="13499126" y="596900"/>
                </a:lnTo>
                <a:lnTo>
                  <a:pt x="13766382" y="660400"/>
                </a:lnTo>
                <a:lnTo>
                  <a:pt x="13818894" y="685800"/>
                </a:lnTo>
                <a:lnTo>
                  <a:pt x="13974512" y="723900"/>
                </a:lnTo>
                <a:lnTo>
                  <a:pt x="14025738" y="749300"/>
                </a:lnTo>
                <a:lnTo>
                  <a:pt x="14177446" y="787400"/>
                </a:lnTo>
                <a:lnTo>
                  <a:pt x="14227351" y="812800"/>
                </a:lnTo>
                <a:lnTo>
                  <a:pt x="14326151" y="838200"/>
                </a:lnTo>
                <a:lnTo>
                  <a:pt x="14375042" y="863600"/>
                </a:lnTo>
                <a:lnTo>
                  <a:pt x="14471793" y="889000"/>
                </a:lnTo>
                <a:lnTo>
                  <a:pt x="14519650" y="914400"/>
                </a:lnTo>
                <a:lnTo>
                  <a:pt x="14567158" y="927100"/>
                </a:lnTo>
                <a:lnTo>
                  <a:pt x="14614314" y="952500"/>
                </a:lnTo>
                <a:lnTo>
                  <a:pt x="14707564" y="977900"/>
                </a:lnTo>
                <a:lnTo>
                  <a:pt x="14753653" y="1003300"/>
                </a:lnTo>
                <a:lnTo>
                  <a:pt x="14799381" y="1016000"/>
                </a:lnTo>
                <a:lnTo>
                  <a:pt x="14844748" y="1041400"/>
                </a:lnTo>
                <a:lnTo>
                  <a:pt x="14889750" y="1054100"/>
                </a:lnTo>
                <a:lnTo>
                  <a:pt x="14934385" y="1079500"/>
                </a:lnTo>
                <a:lnTo>
                  <a:pt x="15022546" y="1104900"/>
                </a:lnTo>
                <a:lnTo>
                  <a:pt x="15066067" y="1130300"/>
                </a:lnTo>
                <a:lnTo>
                  <a:pt x="15109213" y="1143000"/>
                </a:lnTo>
                <a:lnTo>
                  <a:pt x="15194369" y="1193800"/>
                </a:lnTo>
                <a:lnTo>
                  <a:pt x="15236375" y="1206500"/>
                </a:lnTo>
                <a:lnTo>
                  <a:pt x="15277996" y="1231900"/>
                </a:lnTo>
                <a:lnTo>
                  <a:pt x="15319231" y="1244600"/>
                </a:lnTo>
                <a:lnTo>
                  <a:pt x="15360076" y="1270000"/>
                </a:lnTo>
                <a:lnTo>
                  <a:pt x="15400531" y="1282700"/>
                </a:lnTo>
                <a:lnTo>
                  <a:pt x="15440592" y="1308100"/>
                </a:lnTo>
                <a:lnTo>
                  <a:pt x="15480258" y="1320800"/>
                </a:lnTo>
                <a:lnTo>
                  <a:pt x="15558394" y="1371600"/>
                </a:lnTo>
                <a:lnTo>
                  <a:pt x="15596860" y="1384300"/>
                </a:lnTo>
                <a:lnTo>
                  <a:pt x="15672576" y="1435100"/>
                </a:lnTo>
                <a:lnTo>
                  <a:pt x="15709823" y="1447800"/>
                </a:lnTo>
                <a:lnTo>
                  <a:pt x="15783080" y="1498600"/>
                </a:lnTo>
                <a:lnTo>
                  <a:pt x="15819086" y="1511300"/>
                </a:lnTo>
                <a:lnTo>
                  <a:pt x="15889844" y="1562100"/>
                </a:lnTo>
                <a:lnTo>
                  <a:pt x="15924591" y="1574800"/>
                </a:lnTo>
                <a:lnTo>
                  <a:pt x="15992810" y="1625600"/>
                </a:lnTo>
                <a:lnTo>
                  <a:pt x="16026278" y="1638300"/>
                </a:lnTo>
                <a:lnTo>
                  <a:pt x="16059315" y="1663700"/>
                </a:lnTo>
                <a:lnTo>
                  <a:pt x="16091918" y="1689100"/>
                </a:lnTo>
                <a:lnTo>
                  <a:pt x="16124087" y="1714500"/>
                </a:lnTo>
                <a:lnTo>
                  <a:pt x="16155818" y="1727200"/>
                </a:lnTo>
                <a:lnTo>
                  <a:pt x="16187109" y="1752600"/>
                </a:lnTo>
                <a:lnTo>
                  <a:pt x="16217958" y="1778000"/>
                </a:lnTo>
                <a:lnTo>
                  <a:pt x="16248363" y="1803400"/>
                </a:lnTo>
                <a:lnTo>
                  <a:pt x="16278322" y="1828800"/>
                </a:lnTo>
                <a:lnTo>
                  <a:pt x="16307832" y="1841500"/>
                </a:lnTo>
                <a:lnTo>
                  <a:pt x="16336891" y="1866900"/>
                </a:lnTo>
                <a:lnTo>
                  <a:pt x="16365497" y="1892300"/>
                </a:lnTo>
                <a:lnTo>
                  <a:pt x="16393648" y="1917700"/>
                </a:lnTo>
                <a:lnTo>
                  <a:pt x="16421342" y="1943100"/>
                </a:lnTo>
                <a:lnTo>
                  <a:pt x="16448576" y="1955800"/>
                </a:lnTo>
                <a:lnTo>
                  <a:pt x="16501657" y="2006600"/>
                </a:lnTo>
                <a:lnTo>
                  <a:pt x="16552872" y="2057400"/>
                </a:lnTo>
                <a:lnTo>
                  <a:pt x="16602205" y="2108200"/>
                </a:lnTo>
                <a:lnTo>
                  <a:pt x="16626160" y="2133600"/>
                </a:lnTo>
                <a:lnTo>
                  <a:pt x="16649637" y="2146300"/>
                </a:lnTo>
                <a:lnTo>
                  <a:pt x="16695152" y="2197100"/>
                </a:lnTo>
                <a:lnTo>
                  <a:pt x="16738730" y="2247900"/>
                </a:lnTo>
                <a:lnTo>
                  <a:pt x="16780355" y="2298700"/>
                </a:lnTo>
                <a:lnTo>
                  <a:pt x="16820009" y="2349500"/>
                </a:lnTo>
                <a:lnTo>
                  <a:pt x="16857675" y="2400300"/>
                </a:lnTo>
                <a:lnTo>
                  <a:pt x="16893333" y="2451100"/>
                </a:lnTo>
                <a:lnTo>
                  <a:pt x="16926968" y="2501900"/>
                </a:lnTo>
                <a:lnTo>
                  <a:pt x="16958561" y="2552700"/>
                </a:lnTo>
                <a:lnTo>
                  <a:pt x="16988094" y="2603500"/>
                </a:lnTo>
                <a:lnTo>
                  <a:pt x="17015550" y="2654300"/>
                </a:lnTo>
                <a:lnTo>
                  <a:pt x="17040912" y="2705100"/>
                </a:lnTo>
                <a:lnTo>
                  <a:pt x="17064160" y="2755900"/>
                </a:lnTo>
                <a:lnTo>
                  <a:pt x="17085279" y="2806700"/>
                </a:lnTo>
                <a:lnTo>
                  <a:pt x="17104249" y="2857500"/>
                </a:lnTo>
                <a:lnTo>
                  <a:pt x="17121054" y="2908300"/>
                </a:lnTo>
                <a:lnTo>
                  <a:pt x="17135676" y="2959100"/>
                </a:lnTo>
                <a:lnTo>
                  <a:pt x="17142163" y="2997200"/>
                </a:lnTo>
                <a:lnTo>
                  <a:pt x="17148097" y="3022600"/>
                </a:lnTo>
                <a:lnTo>
                  <a:pt x="17158299" y="3073400"/>
                </a:lnTo>
                <a:lnTo>
                  <a:pt x="17166264" y="3124200"/>
                </a:lnTo>
                <a:lnTo>
                  <a:pt x="17171976" y="3175000"/>
                </a:lnTo>
                <a:lnTo>
                  <a:pt x="17174468" y="3213100"/>
                </a:lnTo>
                <a:lnTo>
                  <a:pt x="17174468" y="3352800"/>
                </a:lnTo>
                <a:lnTo>
                  <a:pt x="17173981" y="3365500"/>
                </a:lnTo>
                <a:lnTo>
                  <a:pt x="17171976" y="3390900"/>
                </a:lnTo>
                <a:lnTo>
                  <a:pt x="17169403" y="3416300"/>
                </a:lnTo>
                <a:lnTo>
                  <a:pt x="17166264" y="3454400"/>
                </a:lnTo>
                <a:lnTo>
                  <a:pt x="17158299" y="3505200"/>
                </a:lnTo>
                <a:lnTo>
                  <a:pt x="17148097" y="3556000"/>
                </a:lnTo>
                <a:lnTo>
                  <a:pt x="17135676" y="3606800"/>
                </a:lnTo>
                <a:lnTo>
                  <a:pt x="17121054" y="3657600"/>
                </a:lnTo>
                <a:lnTo>
                  <a:pt x="17112924" y="3683000"/>
                </a:lnTo>
                <a:lnTo>
                  <a:pt x="17104249" y="3721100"/>
                </a:lnTo>
                <a:lnTo>
                  <a:pt x="17085279" y="3771900"/>
                </a:lnTo>
                <a:lnTo>
                  <a:pt x="17064160" y="3822700"/>
                </a:lnTo>
                <a:lnTo>
                  <a:pt x="17040912" y="3873500"/>
                </a:lnTo>
                <a:lnTo>
                  <a:pt x="17015550" y="3924300"/>
                </a:lnTo>
                <a:lnTo>
                  <a:pt x="16988094" y="3975100"/>
                </a:lnTo>
                <a:lnTo>
                  <a:pt x="16958561" y="4025900"/>
                </a:lnTo>
                <a:lnTo>
                  <a:pt x="16926968" y="4076700"/>
                </a:lnTo>
                <a:lnTo>
                  <a:pt x="16893333" y="4127500"/>
                </a:lnTo>
                <a:lnTo>
                  <a:pt x="16857675" y="4178300"/>
                </a:lnTo>
                <a:lnTo>
                  <a:pt x="16820009" y="4229100"/>
                </a:lnTo>
                <a:lnTo>
                  <a:pt x="16780355" y="4279900"/>
                </a:lnTo>
                <a:lnTo>
                  <a:pt x="16738730" y="4330700"/>
                </a:lnTo>
                <a:lnTo>
                  <a:pt x="16695152" y="4368800"/>
                </a:lnTo>
                <a:lnTo>
                  <a:pt x="16672635" y="4394200"/>
                </a:lnTo>
                <a:lnTo>
                  <a:pt x="16626160" y="4445000"/>
                </a:lnTo>
                <a:lnTo>
                  <a:pt x="16577775" y="4495800"/>
                </a:lnTo>
                <a:lnTo>
                  <a:pt x="16527499" y="4546600"/>
                </a:lnTo>
                <a:lnTo>
                  <a:pt x="16475348" y="4584700"/>
                </a:lnTo>
                <a:lnTo>
                  <a:pt x="16448576" y="4610100"/>
                </a:lnTo>
                <a:lnTo>
                  <a:pt x="16393648" y="4660900"/>
                </a:lnTo>
                <a:lnTo>
                  <a:pt x="16336891" y="4711700"/>
                </a:lnTo>
                <a:lnTo>
                  <a:pt x="16307832" y="4724400"/>
                </a:lnTo>
                <a:lnTo>
                  <a:pt x="16278322" y="4749800"/>
                </a:lnTo>
                <a:lnTo>
                  <a:pt x="16248363" y="4775200"/>
                </a:lnTo>
                <a:lnTo>
                  <a:pt x="16217958" y="4800600"/>
                </a:lnTo>
                <a:lnTo>
                  <a:pt x="16187109" y="4813300"/>
                </a:lnTo>
                <a:lnTo>
                  <a:pt x="16155818" y="4838700"/>
                </a:lnTo>
                <a:lnTo>
                  <a:pt x="16124087" y="4864100"/>
                </a:lnTo>
                <a:lnTo>
                  <a:pt x="16091918" y="4889500"/>
                </a:lnTo>
                <a:lnTo>
                  <a:pt x="16059315" y="4902200"/>
                </a:lnTo>
                <a:lnTo>
                  <a:pt x="16026278" y="4927600"/>
                </a:lnTo>
                <a:lnTo>
                  <a:pt x="15958914" y="4978400"/>
                </a:lnTo>
                <a:lnTo>
                  <a:pt x="15924591" y="4991100"/>
                </a:lnTo>
                <a:lnTo>
                  <a:pt x="15854675" y="5041900"/>
                </a:lnTo>
                <a:lnTo>
                  <a:pt x="15819086" y="5054600"/>
                </a:lnTo>
                <a:lnTo>
                  <a:pt x="15746658" y="5105400"/>
                </a:lnTo>
                <a:lnTo>
                  <a:pt x="15709823" y="5118100"/>
                </a:lnTo>
                <a:lnTo>
                  <a:pt x="15634921" y="5168900"/>
                </a:lnTo>
                <a:lnTo>
                  <a:pt x="15596860" y="5181600"/>
                </a:lnTo>
                <a:lnTo>
                  <a:pt x="15519526" y="5232400"/>
                </a:lnTo>
                <a:lnTo>
                  <a:pt x="15480258" y="5245100"/>
                </a:lnTo>
                <a:lnTo>
                  <a:pt x="15440592" y="5270500"/>
                </a:lnTo>
                <a:lnTo>
                  <a:pt x="15400531" y="5283200"/>
                </a:lnTo>
                <a:lnTo>
                  <a:pt x="15319231" y="5334000"/>
                </a:lnTo>
                <a:lnTo>
                  <a:pt x="15277996" y="5346700"/>
                </a:lnTo>
                <a:lnTo>
                  <a:pt x="15236375" y="5372100"/>
                </a:lnTo>
                <a:lnTo>
                  <a:pt x="15194369" y="5384800"/>
                </a:lnTo>
                <a:lnTo>
                  <a:pt x="15151981" y="5410200"/>
                </a:lnTo>
                <a:lnTo>
                  <a:pt x="15109213" y="5422900"/>
                </a:lnTo>
                <a:lnTo>
                  <a:pt x="15066067" y="5448300"/>
                </a:lnTo>
                <a:lnTo>
                  <a:pt x="15022546" y="5461000"/>
                </a:lnTo>
                <a:lnTo>
                  <a:pt x="14978651" y="5486400"/>
                </a:lnTo>
                <a:lnTo>
                  <a:pt x="14934385" y="5499100"/>
                </a:lnTo>
                <a:lnTo>
                  <a:pt x="14889750" y="5524500"/>
                </a:lnTo>
                <a:lnTo>
                  <a:pt x="14799381" y="5549900"/>
                </a:lnTo>
                <a:lnTo>
                  <a:pt x="14753653" y="5575300"/>
                </a:lnTo>
                <a:lnTo>
                  <a:pt x="14707564" y="5588000"/>
                </a:lnTo>
                <a:lnTo>
                  <a:pt x="14661117" y="5613400"/>
                </a:lnTo>
                <a:lnTo>
                  <a:pt x="14614314" y="5626100"/>
                </a:lnTo>
                <a:lnTo>
                  <a:pt x="14567158" y="5651500"/>
                </a:lnTo>
                <a:lnTo>
                  <a:pt x="14471793" y="5676900"/>
                </a:lnTo>
                <a:lnTo>
                  <a:pt x="14423590" y="5702300"/>
                </a:lnTo>
                <a:lnTo>
                  <a:pt x="14326151" y="5727700"/>
                </a:lnTo>
                <a:lnTo>
                  <a:pt x="14276920" y="5753100"/>
                </a:lnTo>
                <a:lnTo>
                  <a:pt x="14177446" y="5778500"/>
                </a:lnTo>
                <a:lnTo>
                  <a:pt x="14127207" y="5803900"/>
                </a:lnTo>
                <a:lnTo>
                  <a:pt x="13974512" y="5842000"/>
                </a:lnTo>
                <a:lnTo>
                  <a:pt x="13922961" y="5867400"/>
                </a:lnTo>
                <a:lnTo>
                  <a:pt x="13713554" y="5918200"/>
                </a:lnTo>
                <a:lnTo>
                  <a:pt x="13660412" y="5943600"/>
                </a:lnTo>
                <a:lnTo>
                  <a:pt x="13335096" y="6019800"/>
                </a:lnTo>
                <a:lnTo>
                  <a:pt x="13279820" y="6045200"/>
                </a:lnTo>
                <a:lnTo>
                  <a:pt x="12475874" y="6223000"/>
                </a:lnTo>
                <a:close/>
              </a:path>
              <a:path w="17174845" h="6565900">
                <a:moveTo>
                  <a:pt x="12054036" y="6299200"/>
                </a:moveTo>
                <a:lnTo>
                  <a:pt x="5122531" y="6299200"/>
                </a:lnTo>
                <a:lnTo>
                  <a:pt x="4760177" y="6223000"/>
                </a:lnTo>
                <a:lnTo>
                  <a:pt x="12416389" y="6223000"/>
                </a:lnTo>
                <a:lnTo>
                  <a:pt x="12054036" y="6299200"/>
                </a:lnTo>
                <a:close/>
              </a:path>
              <a:path w="17174845" h="6565900">
                <a:moveTo>
                  <a:pt x="11807445" y="6337300"/>
                </a:moveTo>
                <a:lnTo>
                  <a:pt x="5369122" y="6337300"/>
                </a:lnTo>
                <a:lnTo>
                  <a:pt x="5183809" y="6299200"/>
                </a:lnTo>
                <a:lnTo>
                  <a:pt x="11992757" y="6299200"/>
                </a:lnTo>
                <a:lnTo>
                  <a:pt x="11807445" y="6337300"/>
                </a:lnTo>
                <a:close/>
              </a:path>
              <a:path w="17174845" h="6565900">
                <a:moveTo>
                  <a:pt x="11557001" y="6375400"/>
                </a:moveTo>
                <a:lnTo>
                  <a:pt x="5619566" y="6375400"/>
                </a:lnTo>
                <a:lnTo>
                  <a:pt x="5431377" y="6337300"/>
                </a:lnTo>
                <a:lnTo>
                  <a:pt x="11745189" y="6337300"/>
                </a:lnTo>
                <a:lnTo>
                  <a:pt x="11557001" y="6375400"/>
                </a:lnTo>
                <a:close/>
              </a:path>
              <a:path w="17174845" h="6565900">
                <a:moveTo>
                  <a:pt x="11366724" y="6400800"/>
                </a:moveTo>
                <a:lnTo>
                  <a:pt x="5809842" y="6400800"/>
                </a:lnTo>
                <a:lnTo>
                  <a:pt x="5682762" y="6375400"/>
                </a:lnTo>
                <a:lnTo>
                  <a:pt x="11493804" y="6375400"/>
                </a:lnTo>
                <a:lnTo>
                  <a:pt x="11366724" y="6400800"/>
                </a:lnTo>
                <a:close/>
              </a:path>
              <a:path w="17174845" h="6565900">
                <a:moveTo>
                  <a:pt x="11174420" y="6426200"/>
                </a:moveTo>
                <a:lnTo>
                  <a:pt x="6002147" y="6426200"/>
                </a:lnTo>
                <a:lnTo>
                  <a:pt x="5873721" y="6400800"/>
                </a:lnTo>
                <a:lnTo>
                  <a:pt x="11302845" y="6400800"/>
                </a:lnTo>
                <a:lnTo>
                  <a:pt x="11174420" y="6426200"/>
                </a:lnTo>
                <a:close/>
              </a:path>
              <a:path w="17174845" h="6565900">
                <a:moveTo>
                  <a:pt x="11045120" y="6438900"/>
                </a:moveTo>
                <a:lnTo>
                  <a:pt x="6131447" y="6438900"/>
                </a:lnTo>
                <a:lnTo>
                  <a:pt x="6066689" y="6426200"/>
                </a:lnTo>
                <a:lnTo>
                  <a:pt x="11109878" y="6426200"/>
                </a:lnTo>
                <a:lnTo>
                  <a:pt x="11045120" y="6438900"/>
                </a:lnTo>
                <a:close/>
              </a:path>
              <a:path w="17174845" h="6565900">
                <a:moveTo>
                  <a:pt x="10914962" y="6451600"/>
                </a:moveTo>
                <a:lnTo>
                  <a:pt x="6261604" y="6451600"/>
                </a:lnTo>
                <a:lnTo>
                  <a:pt x="6196419" y="6438900"/>
                </a:lnTo>
                <a:lnTo>
                  <a:pt x="10980147" y="6438900"/>
                </a:lnTo>
                <a:lnTo>
                  <a:pt x="10914962" y="6451600"/>
                </a:lnTo>
                <a:close/>
              </a:path>
              <a:path w="17174845" h="6565900">
                <a:moveTo>
                  <a:pt x="10783966" y="6464300"/>
                </a:moveTo>
                <a:lnTo>
                  <a:pt x="6392601" y="6464300"/>
                </a:lnTo>
                <a:lnTo>
                  <a:pt x="6326999" y="6451600"/>
                </a:lnTo>
                <a:lnTo>
                  <a:pt x="10849568" y="6451600"/>
                </a:lnTo>
                <a:lnTo>
                  <a:pt x="10783966" y="6464300"/>
                </a:lnTo>
                <a:close/>
              </a:path>
              <a:path w="17174845" h="6565900">
                <a:moveTo>
                  <a:pt x="10652147" y="6477000"/>
                </a:moveTo>
                <a:lnTo>
                  <a:pt x="6524419" y="6477000"/>
                </a:lnTo>
                <a:lnTo>
                  <a:pt x="6458408" y="6464300"/>
                </a:lnTo>
                <a:lnTo>
                  <a:pt x="10718158" y="6464300"/>
                </a:lnTo>
                <a:lnTo>
                  <a:pt x="10652147" y="6477000"/>
                </a:lnTo>
                <a:close/>
              </a:path>
              <a:path w="17174845" h="6565900">
                <a:moveTo>
                  <a:pt x="10519525" y="6489700"/>
                </a:moveTo>
                <a:lnTo>
                  <a:pt x="6657042" y="6489700"/>
                </a:lnTo>
                <a:lnTo>
                  <a:pt x="6590631" y="6477000"/>
                </a:lnTo>
                <a:lnTo>
                  <a:pt x="10585935" y="6477000"/>
                </a:lnTo>
                <a:lnTo>
                  <a:pt x="10519525" y="6489700"/>
                </a:lnTo>
                <a:close/>
              </a:path>
              <a:path w="17174845" h="6565900">
                <a:moveTo>
                  <a:pt x="10386116" y="6502400"/>
                </a:moveTo>
                <a:lnTo>
                  <a:pt x="6790451" y="6502400"/>
                </a:lnTo>
                <a:lnTo>
                  <a:pt x="6723649" y="6489700"/>
                </a:lnTo>
                <a:lnTo>
                  <a:pt x="10452917" y="6489700"/>
                </a:lnTo>
                <a:lnTo>
                  <a:pt x="10386116" y="6502400"/>
                </a:lnTo>
                <a:close/>
              </a:path>
              <a:path w="17174845" h="6565900">
                <a:moveTo>
                  <a:pt x="10251938" y="6515100"/>
                </a:moveTo>
                <a:lnTo>
                  <a:pt x="6924628" y="6515100"/>
                </a:lnTo>
                <a:lnTo>
                  <a:pt x="6857445" y="6502400"/>
                </a:lnTo>
                <a:lnTo>
                  <a:pt x="10319122" y="6502400"/>
                </a:lnTo>
                <a:lnTo>
                  <a:pt x="10251938" y="6515100"/>
                </a:lnTo>
                <a:close/>
              </a:path>
              <a:path w="17174845" h="6565900">
                <a:moveTo>
                  <a:pt x="10049269" y="6527800"/>
                </a:moveTo>
                <a:lnTo>
                  <a:pt x="7127298" y="6527800"/>
                </a:lnTo>
                <a:lnTo>
                  <a:pt x="7059557" y="6515100"/>
                </a:lnTo>
                <a:lnTo>
                  <a:pt x="10117009" y="6515100"/>
                </a:lnTo>
                <a:lnTo>
                  <a:pt x="10049269" y="6527800"/>
                </a:lnTo>
                <a:close/>
              </a:path>
              <a:path w="17174845" h="6565900">
                <a:moveTo>
                  <a:pt x="9844970" y="6540500"/>
                </a:moveTo>
                <a:lnTo>
                  <a:pt x="7331597" y="6540500"/>
                </a:lnTo>
                <a:lnTo>
                  <a:pt x="7263320" y="6527800"/>
                </a:lnTo>
                <a:lnTo>
                  <a:pt x="9913247" y="6527800"/>
                </a:lnTo>
                <a:lnTo>
                  <a:pt x="9844970" y="6540500"/>
                </a:lnTo>
                <a:close/>
              </a:path>
              <a:path w="17174845" h="6565900">
                <a:moveTo>
                  <a:pt x="9639100" y="6553200"/>
                </a:moveTo>
                <a:lnTo>
                  <a:pt x="7537467" y="6553200"/>
                </a:lnTo>
                <a:lnTo>
                  <a:pt x="7468673" y="6540500"/>
                </a:lnTo>
                <a:lnTo>
                  <a:pt x="9707894" y="6540500"/>
                </a:lnTo>
                <a:lnTo>
                  <a:pt x="9639100" y="6553200"/>
                </a:lnTo>
                <a:close/>
              </a:path>
              <a:path w="17174845" h="6565900">
                <a:moveTo>
                  <a:pt x="9292656" y="6565900"/>
                </a:moveTo>
                <a:lnTo>
                  <a:pt x="7883911" y="6565900"/>
                </a:lnTo>
                <a:lnTo>
                  <a:pt x="7814299" y="6553200"/>
                </a:lnTo>
                <a:lnTo>
                  <a:pt x="9362267" y="6553200"/>
                </a:lnTo>
                <a:lnTo>
                  <a:pt x="9292656" y="6565900"/>
                </a:lnTo>
                <a:close/>
              </a:path>
            </a:pathLst>
          </a:custGeom>
          <a:solidFill>
            <a:srgbClr val="C1C1C1"/>
          </a:solidFill>
        </p:spPr>
        <p:txBody>
          <a:bodyPr wrap="square" lIns="0" tIns="0" rIns="0" bIns="0" rtlCol="0"/>
          <a:lstStyle/>
          <a:p>
            <a:endParaRPr/>
          </a:p>
        </p:txBody>
      </p:sp>
      <p:sp>
        <p:nvSpPr>
          <p:cNvPr id="3" name="object 3"/>
          <p:cNvSpPr txBox="1"/>
          <p:nvPr/>
        </p:nvSpPr>
        <p:spPr>
          <a:xfrm>
            <a:off x="2913953" y="2914637"/>
            <a:ext cx="12459970" cy="4064000"/>
          </a:xfrm>
          <a:prstGeom prst="rect">
            <a:avLst/>
          </a:prstGeom>
        </p:spPr>
        <p:txBody>
          <a:bodyPr vert="horz" wrap="square" lIns="0" tIns="12700" rIns="0" bIns="0" rtlCol="0">
            <a:spAutoFit/>
          </a:bodyPr>
          <a:lstStyle/>
          <a:p>
            <a:pPr marL="12065" marR="5080" algn="ctr">
              <a:lnSpc>
                <a:spcPct val="132500"/>
              </a:lnSpc>
              <a:spcBef>
                <a:spcPts val="100"/>
              </a:spcBef>
            </a:pPr>
            <a:r>
              <a:rPr sz="5000" dirty="0">
                <a:solidFill>
                  <a:srgbClr val="333333"/>
                </a:solidFill>
                <a:latin typeface="Arial Black"/>
                <a:cs typeface="Arial Black"/>
              </a:rPr>
              <a:t>What</a:t>
            </a:r>
            <a:r>
              <a:rPr sz="5000" spc="-240" dirty="0">
                <a:solidFill>
                  <a:srgbClr val="333333"/>
                </a:solidFill>
                <a:latin typeface="Arial Black"/>
                <a:cs typeface="Arial Black"/>
              </a:rPr>
              <a:t> </a:t>
            </a:r>
            <a:r>
              <a:rPr sz="5000" spc="-195" dirty="0">
                <a:solidFill>
                  <a:srgbClr val="333333"/>
                </a:solidFill>
                <a:latin typeface="Arial Black"/>
                <a:cs typeface="Arial Black"/>
              </a:rPr>
              <a:t>strategies</a:t>
            </a:r>
            <a:r>
              <a:rPr sz="5000" spc="-225" dirty="0">
                <a:solidFill>
                  <a:srgbClr val="333333"/>
                </a:solidFill>
                <a:latin typeface="Arial Black"/>
                <a:cs typeface="Arial Black"/>
              </a:rPr>
              <a:t> </a:t>
            </a:r>
            <a:r>
              <a:rPr sz="5000" dirty="0">
                <a:solidFill>
                  <a:srgbClr val="333333"/>
                </a:solidFill>
                <a:latin typeface="Arial Black"/>
                <a:cs typeface="Arial Black"/>
              </a:rPr>
              <a:t>do</a:t>
            </a:r>
            <a:r>
              <a:rPr sz="5000" spc="-229" dirty="0">
                <a:solidFill>
                  <a:srgbClr val="333333"/>
                </a:solidFill>
                <a:latin typeface="Arial Black"/>
                <a:cs typeface="Arial Black"/>
              </a:rPr>
              <a:t> </a:t>
            </a:r>
            <a:r>
              <a:rPr sz="5000" spc="-75" dirty="0">
                <a:solidFill>
                  <a:srgbClr val="333333"/>
                </a:solidFill>
                <a:latin typeface="Arial Black"/>
                <a:cs typeface="Arial Black"/>
              </a:rPr>
              <a:t>multinational</a:t>
            </a:r>
            <a:r>
              <a:rPr sz="5000" spc="-229" dirty="0">
                <a:solidFill>
                  <a:srgbClr val="333333"/>
                </a:solidFill>
                <a:latin typeface="Arial Black"/>
                <a:cs typeface="Arial Black"/>
              </a:rPr>
              <a:t> </a:t>
            </a:r>
            <a:r>
              <a:rPr sz="5000" spc="35" dirty="0">
                <a:solidFill>
                  <a:srgbClr val="333333"/>
                </a:solidFill>
                <a:latin typeface="Arial Black"/>
                <a:cs typeface="Arial Black"/>
              </a:rPr>
              <a:t>and </a:t>
            </a:r>
            <a:r>
              <a:rPr sz="5000" spc="-215" dirty="0">
                <a:solidFill>
                  <a:srgbClr val="333333"/>
                </a:solidFill>
                <a:latin typeface="Arial Black"/>
                <a:cs typeface="Arial Black"/>
              </a:rPr>
              <a:t>Fortune</a:t>
            </a:r>
            <a:r>
              <a:rPr sz="5000" spc="-204" dirty="0">
                <a:solidFill>
                  <a:srgbClr val="333333"/>
                </a:solidFill>
                <a:latin typeface="Arial Black"/>
                <a:cs typeface="Arial Black"/>
              </a:rPr>
              <a:t> </a:t>
            </a:r>
            <a:r>
              <a:rPr sz="5000" spc="-90" dirty="0">
                <a:solidFill>
                  <a:srgbClr val="333333"/>
                </a:solidFill>
                <a:latin typeface="Arial Black"/>
                <a:cs typeface="Arial Black"/>
              </a:rPr>
              <a:t>500</a:t>
            </a:r>
            <a:r>
              <a:rPr sz="5000" spc="-305" dirty="0">
                <a:solidFill>
                  <a:srgbClr val="333333"/>
                </a:solidFill>
                <a:latin typeface="Arial Black"/>
                <a:cs typeface="Arial Black"/>
              </a:rPr>
              <a:t> </a:t>
            </a:r>
            <a:r>
              <a:rPr sz="5000" spc="-80" dirty="0">
                <a:solidFill>
                  <a:srgbClr val="333333"/>
                </a:solidFill>
                <a:latin typeface="Arial Black"/>
                <a:cs typeface="Arial Black"/>
              </a:rPr>
              <a:t>companies</a:t>
            </a:r>
            <a:r>
              <a:rPr sz="5000" spc="-240" dirty="0">
                <a:solidFill>
                  <a:srgbClr val="333333"/>
                </a:solidFill>
                <a:latin typeface="Arial Black"/>
                <a:cs typeface="Arial Black"/>
              </a:rPr>
              <a:t> </a:t>
            </a:r>
            <a:r>
              <a:rPr sz="5000" spc="-215" dirty="0">
                <a:solidFill>
                  <a:srgbClr val="333333"/>
                </a:solidFill>
                <a:latin typeface="Arial Black"/>
                <a:cs typeface="Arial Black"/>
              </a:rPr>
              <a:t>utilize</a:t>
            </a:r>
            <a:r>
              <a:rPr sz="5000" spc="-200" dirty="0">
                <a:solidFill>
                  <a:srgbClr val="333333"/>
                </a:solidFill>
                <a:latin typeface="Arial Black"/>
                <a:cs typeface="Arial Black"/>
              </a:rPr>
              <a:t> </a:t>
            </a:r>
            <a:r>
              <a:rPr sz="5000" spc="-25" dirty="0">
                <a:solidFill>
                  <a:srgbClr val="333333"/>
                </a:solidFill>
                <a:latin typeface="Arial Black"/>
                <a:cs typeface="Arial Black"/>
              </a:rPr>
              <a:t>to </a:t>
            </a:r>
            <a:r>
              <a:rPr sz="5000" dirty="0">
                <a:solidFill>
                  <a:srgbClr val="333333"/>
                </a:solidFill>
                <a:latin typeface="Arial Black"/>
                <a:cs typeface="Arial Black"/>
              </a:rPr>
              <a:t>dodge</a:t>
            </a:r>
            <a:r>
              <a:rPr sz="5000" spc="-240" dirty="0">
                <a:solidFill>
                  <a:srgbClr val="333333"/>
                </a:solidFill>
                <a:latin typeface="Arial Black"/>
                <a:cs typeface="Arial Black"/>
              </a:rPr>
              <a:t> </a:t>
            </a:r>
            <a:r>
              <a:rPr sz="5000" spc="-65" dirty="0">
                <a:solidFill>
                  <a:srgbClr val="333333"/>
                </a:solidFill>
                <a:latin typeface="Arial Black"/>
                <a:cs typeface="Arial Black"/>
              </a:rPr>
              <a:t>legal</a:t>
            </a:r>
            <a:r>
              <a:rPr sz="5000" spc="-229" dirty="0">
                <a:solidFill>
                  <a:srgbClr val="333333"/>
                </a:solidFill>
                <a:latin typeface="Arial Black"/>
                <a:cs typeface="Arial Black"/>
              </a:rPr>
              <a:t> </a:t>
            </a:r>
            <a:r>
              <a:rPr sz="5000" spc="-195" dirty="0">
                <a:solidFill>
                  <a:srgbClr val="333333"/>
                </a:solidFill>
                <a:latin typeface="Arial Black"/>
                <a:cs typeface="Arial Black"/>
              </a:rPr>
              <a:t>responsibilities</a:t>
            </a:r>
            <a:r>
              <a:rPr sz="5000" spc="-225" dirty="0">
                <a:solidFill>
                  <a:srgbClr val="333333"/>
                </a:solidFill>
                <a:latin typeface="Arial Black"/>
                <a:cs typeface="Arial Black"/>
              </a:rPr>
              <a:t> </a:t>
            </a:r>
            <a:r>
              <a:rPr sz="5000" spc="35" dirty="0">
                <a:solidFill>
                  <a:srgbClr val="333333"/>
                </a:solidFill>
                <a:latin typeface="Arial Black"/>
                <a:cs typeface="Arial Black"/>
              </a:rPr>
              <a:t>and </a:t>
            </a:r>
            <a:r>
              <a:rPr sz="5000" spc="-100" dirty="0">
                <a:solidFill>
                  <a:srgbClr val="333333"/>
                </a:solidFill>
                <a:latin typeface="Arial Black"/>
                <a:cs typeface="Arial Black"/>
              </a:rPr>
              <a:t>ignore</a:t>
            </a:r>
            <a:r>
              <a:rPr sz="5000" spc="-285" dirty="0">
                <a:solidFill>
                  <a:srgbClr val="333333"/>
                </a:solidFill>
                <a:latin typeface="Arial Black"/>
                <a:cs typeface="Arial Black"/>
              </a:rPr>
              <a:t> </a:t>
            </a:r>
            <a:r>
              <a:rPr sz="5000" spc="-70" dirty="0">
                <a:solidFill>
                  <a:srgbClr val="333333"/>
                </a:solidFill>
                <a:latin typeface="Arial Black"/>
                <a:cs typeface="Arial Black"/>
              </a:rPr>
              <a:t>government</a:t>
            </a:r>
            <a:r>
              <a:rPr sz="5000" spc="-280" dirty="0">
                <a:solidFill>
                  <a:srgbClr val="333333"/>
                </a:solidFill>
                <a:latin typeface="Arial Black"/>
                <a:cs typeface="Arial Black"/>
              </a:rPr>
              <a:t> </a:t>
            </a:r>
            <a:r>
              <a:rPr sz="5000" spc="-110" dirty="0">
                <a:solidFill>
                  <a:srgbClr val="333333"/>
                </a:solidFill>
                <a:latin typeface="Arial Black"/>
                <a:cs typeface="Arial Black"/>
              </a:rPr>
              <a:t>restrictions?</a:t>
            </a:r>
            <a:endParaRPr sz="5000">
              <a:latin typeface="Arial Black"/>
              <a:cs typeface="Arial Black"/>
            </a:endParaRPr>
          </a:p>
        </p:txBody>
      </p:sp>
      <p:sp>
        <p:nvSpPr>
          <p:cNvPr id="6" name="object 6"/>
          <p:cNvSpPr txBox="1"/>
          <p:nvPr/>
        </p:nvSpPr>
        <p:spPr>
          <a:xfrm>
            <a:off x="17343149" y="9207500"/>
            <a:ext cx="270510" cy="482600"/>
          </a:xfrm>
          <a:prstGeom prst="rect">
            <a:avLst/>
          </a:prstGeom>
        </p:spPr>
        <p:txBody>
          <a:bodyPr vert="horz" wrap="square" lIns="0" tIns="12700" rIns="0" bIns="0" rtlCol="0">
            <a:spAutoFit/>
          </a:bodyPr>
          <a:lstStyle/>
          <a:p>
            <a:pPr marL="12700">
              <a:lnSpc>
                <a:spcPct val="100000"/>
              </a:lnSpc>
              <a:spcBef>
                <a:spcPts val="100"/>
              </a:spcBef>
            </a:pPr>
            <a:r>
              <a:rPr sz="3000" spc="15" dirty="0">
                <a:solidFill>
                  <a:srgbClr val="333333"/>
                </a:solidFill>
                <a:latin typeface="Verdana"/>
                <a:cs typeface="Verdana"/>
              </a:rPr>
              <a:t>6</a:t>
            </a:r>
            <a:endParaRPr sz="3000">
              <a:latin typeface="Verdana"/>
              <a:cs typeface="Verdana"/>
            </a:endParaRPr>
          </a:p>
        </p:txBody>
      </p:sp>
      <p:sp>
        <p:nvSpPr>
          <p:cNvPr id="5" name="object 2">
            <a:extLst>
              <a:ext uri="{FF2B5EF4-FFF2-40B4-BE49-F238E27FC236}">
                <a16:creationId xmlns:a16="http://schemas.microsoft.com/office/drawing/2014/main" id="{1765E99F-DBD3-E5EE-4581-657BD6551E46}"/>
              </a:ext>
            </a:extLst>
          </p:cNvPr>
          <p:cNvSpPr txBox="1"/>
          <p:nvPr/>
        </p:nvSpPr>
        <p:spPr>
          <a:xfrm>
            <a:off x="595098" y="977903"/>
            <a:ext cx="11065006" cy="566822"/>
          </a:xfrm>
          <a:prstGeom prst="rect">
            <a:avLst/>
          </a:prstGeom>
        </p:spPr>
        <p:txBody>
          <a:bodyPr vert="horz" wrap="square" lIns="0" tIns="12700" rIns="0" bIns="0" rtlCol="0" anchor="t">
            <a:spAutoFit/>
          </a:bodyPr>
          <a:lstStyle/>
          <a:p>
            <a:pPr marL="12700">
              <a:spcBef>
                <a:spcPts val="100"/>
              </a:spcBef>
              <a:tabLst>
                <a:tab pos="797560" algn="l"/>
              </a:tabLst>
            </a:pPr>
            <a:r>
              <a:rPr lang="en-US" sz="3600" spc="-375" dirty="0">
                <a:solidFill>
                  <a:srgbClr val="333333"/>
                </a:solidFill>
                <a:latin typeface="Verdana"/>
                <a:ea typeface="Verdana"/>
                <a:cs typeface="Verdana"/>
              </a:rPr>
              <a:t>II</a:t>
            </a:r>
            <a:r>
              <a:rPr lang="en-US" sz="3600" dirty="0">
                <a:solidFill>
                  <a:srgbClr val="333333"/>
                </a:solidFill>
                <a:latin typeface="Verdana"/>
                <a:ea typeface="Verdana"/>
                <a:cs typeface="Calibri"/>
              </a:rPr>
              <a:t>	</a:t>
            </a:r>
            <a:r>
              <a:rPr lang="en-US" sz="3600" spc="325" dirty="0">
                <a:solidFill>
                  <a:srgbClr val="333333"/>
                </a:solidFill>
                <a:latin typeface="Verdana"/>
                <a:ea typeface="Verdana"/>
                <a:cs typeface="Calibri"/>
              </a:rPr>
              <a:t>Terminology </a:t>
            </a:r>
            <a:r>
              <a:rPr lang="en-US" sz="3600" dirty="0">
                <a:solidFill>
                  <a:srgbClr val="333333"/>
                </a:solidFill>
                <a:latin typeface="Verdana"/>
                <a:ea typeface="Verdana"/>
                <a:cs typeface="Calibri"/>
              </a:rPr>
              <a:t>&amp;</a:t>
            </a:r>
            <a:r>
              <a:rPr lang="en-US" sz="3600" spc="330" dirty="0">
                <a:solidFill>
                  <a:srgbClr val="333333"/>
                </a:solidFill>
                <a:latin typeface="Verdana"/>
                <a:ea typeface="Verdana"/>
                <a:cs typeface="Calibri"/>
              </a:rPr>
              <a:t> </a:t>
            </a:r>
            <a:r>
              <a:rPr lang="en-US" sz="3600" spc="355" dirty="0">
                <a:solidFill>
                  <a:srgbClr val="333333"/>
                </a:solidFill>
                <a:latin typeface="Verdana"/>
                <a:ea typeface="Verdana"/>
                <a:cs typeface="Calibri"/>
              </a:rPr>
              <a:t>Research</a:t>
            </a:r>
            <a:r>
              <a:rPr lang="en-US" sz="3600" spc="325" dirty="0">
                <a:solidFill>
                  <a:srgbClr val="333333"/>
                </a:solidFill>
                <a:latin typeface="Verdana"/>
                <a:ea typeface="Verdana"/>
                <a:cs typeface="Calibri"/>
              </a:rPr>
              <a:t> </a:t>
            </a:r>
            <a:r>
              <a:rPr lang="en-US" sz="3600" spc="285" dirty="0">
                <a:solidFill>
                  <a:srgbClr val="333333"/>
                </a:solidFill>
                <a:latin typeface="Verdana"/>
                <a:ea typeface="Verdana"/>
                <a:cs typeface="Calibri"/>
              </a:rPr>
              <a:t>Question</a:t>
            </a:r>
            <a:endParaRPr lang="en-US" sz="3600">
              <a:latin typeface="Verdana"/>
              <a:ea typeface="Verdana"/>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310"/>
            <a:chOff x="0" y="0"/>
            <a:chExt cx="18288000" cy="10287310"/>
          </a:xfrm>
        </p:grpSpPr>
        <p:sp>
          <p:nvSpPr>
            <p:cNvPr id="3" name="object 3"/>
            <p:cNvSpPr/>
            <p:nvPr/>
          </p:nvSpPr>
          <p:spPr>
            <a:xfrm>
              <a:off x="0" y="450525"/>
              <a:ext cx="18288000" cy="9836785"/>
            </a:xfrm>
            <a:custGeom>
              <a:avLst/>
              <a:gdLst/>
              <a:ahLst/>
              <a:cxnLst/>
              <a:rect l="l" t="t" r="r" b="b"/>
              <a:pathLst>
                <a:path w="18288000" h="9836785">
                  <a:moveTo>
                    <a:pt x="0" y="9836473"/>
                  </a:moveTo>
                  <a:lnTo>
                    <a:pt x="18287998" y="9836473"/>
                  </a:lnTo>
                  <a:lnTo>
                    <a:pt x="18287998" y="0"/>
                  </a:lnTo>
                  <a:lnTo>
                    <a:pt x="0" y="0"/>
                  </a:lnTo>
                  <a:lnTo>
                    <a:pt x="0" y="9836473"/>
                  </a:lnTo>
                  <a:close/>
                </a:path>
              </a:pathLst>
            </a:custGeom>
            <a:solidFill>
              <a:srgbClr val="F7F7F7"/>
            </a:solidFill>
          </p:spPr>
          <p:txBody>
            <a:bodyPr wrap="square" lIns="0" tIns="0" rIns="0" bIns="0" rtlCol="0"/>
            <a:lstStyle/>
            <a:p>
              <a:endParaRPr dirty="0"/>
            </a:p>
          </p:txBody>
        </p:sp>
        <p:sp>
          <p:nvSpPr>
            <p:cNvPr id="4" name="object 4"/>
            <p:cNvSpPr/>
            <p:nvPr/>
          </p:nvSpPr>
          <p:spPr>
            <a:xfrm>
              <a:off x="0" y="0"/>
              <a:ext cx="18284190" cy="450850"/>
            </a:xfrm>
            <a:custGeom>
              <a:avLst/>
              <a:gdLst/>
              <a:ahLst/>
              <a:cxnLst/>
              <a:rect l="l" t="t" r="r" b="b"/>
              <a:pathLst>
                <a:path w="18284190" h="450850">
                  <a:moveTo>
                    <a:pt x="18283827" y="450525"/>
                  </a:moveTo>
                  <a:lnTo>
                    <a:pt x="0" y="450525"/>
                  </a:lnTo>
                  <a:lnTo>
                    <a:pt x="0" y="0"/>
                  </a:lnTo>
                  <a:lnTo>
                    <a:pt x="18283827" y="0"/>
                  </a:lnTo>
                  <a:lnTo>
                    <a:pt x="18283827" y="450525"/>
                  </a:lnTo>
                  <a:close/>
                </a:path>
              </a:pathLst>
            </a:custGeom>
            <a:solidFill>
              <a:srgbClr val="8B52FF"/>
            </a:solidFill>
          </p:spPr>
          <p:txBody>
            <a:bodyPr wrap="square" lIns="0" tIns="0" rIns="0" bIns="0" rtlCol="0"/>
            <a:lstStyle/>
            <a:p>
              <a:endParaRPr/>
            </a:p>
          </p:txBody>
        </p:sp>
        <p:pic>
          <p:nvPicPr>
            <p:cNvPr id="5" name="object 5"/>
            <p:cNvPicPr/>
            <p:nvPr/>
          </p:nvPicPr>
          <p:blipFill>
            <a:blip r:embed="rId2" cstate="print"/>
            <a:stretch>
              <a:fillRect/>
            </a:stretch>
          </p:blipFill>
          <p:spPr>
            <a:xfrm>
              <a:off x="6041295" y="1643063"/>
              <a:ext cx="12125324" cy="6372224"/>
            </a:xfrm>
            <a:prstGeom prst="rect">
              <a:avLst/>
            </a:prstGeom>
          </p:spPr>
        </p:pic>
      </p:grpSp>
      <p:sp>
        <p:nvSpPr>
          <p:cNvPr id="6" name="object 6"/>
          <p:cNvSpPr txBox="1"/>
          <p:nvPr/>
        </p:nvSpPr>
        <p:spPr>
          <a:xfrm>
            <a:off x="17345828" y="9207500"/>
            <a:ext cx="267335" cy="482600"/>
          </a:xfrm>
          <a:prstGeom prst="rect">
            <a:avLst/>
          </a:prstGeom>
        </p:spPr>
        <p:txBody>
          <a:bodyPr vert="horz" wrap="square" lIns="0" tIns="12700" rIns="0" bIns="0" rtlCol="0">
            <a:spAutoFit/>
          </a:bodyPr>
          <a:lstStyle/>
          <a:p>
            <a:pPr marL="12700">
              <a:lnSpc>
                <a:spcPct val="100000"/>
              </a:lnSpc>
              <a:spcBef>
                <a:spcPts val="100"/>
              </a:spcBef>
            </a:pPr>
            <a:r>
              <a:rPr lang="en-US" sz="3000" spc="-5" dirty="0">
                <a:solidFill>
                  <a:srgbClr val="333333"/>
                </a:solidFill>
                <a:latin typeface="Verdana"/>
                <a:cs typeface="Verdana"/>
              </a:rPr>
              <a:t>7</a:t>
            </a:r>
            <a:endParaRPr sz="3000" dirty="0">
              <a:latin typeface="Verdana"/>
              <a:cs typeface="Verdana"/>
            </a:endParaRPr>
          </a:p>
        </p:txBody>
      </p:sp>
      <p:sp>
        <p:nvSpPr>
          <p:cNvPr id="8" name="object 8"/>
          <p:cNvSpPr txBox="1"/>
          <p:nvPr/>
        </p:nvSpPr>
        <p:spPr>
          <a:xfrm>
            <a:off x="301175" y="1789966"/>
            <a:ext cx="5101839" cy="7181453"/>
          </a:xfrm>
          <a:prstGeom prst="rect">
            <a:avLst/>
          </a:prstGeom>
        </p:spPr>
        <p:txBody>
          <a:bodyPr vert="horz" wrap="square" lIns="0" tIns="12700" rIns="0" bIns="0" rtlCol="0">
            <a:spAutoFit/>
          </a:bodyPr>
          <a:lstStyle/>
          <a:p>
            <a:pPr marL="774065" marR="5080" indent="-571500">
              <a:lnSpc>
                <a:spcPts val="4270"/>
              </a:lnSpc>
              <a:spcBef>
                <a:spcPts val="1540"/>
              </a:spcBef>
              <a:buFont typeface="Arial" panose="020B0604020202020204" pitchFamily="34" charset="0"/>
              <a:buChar char="•"/>
            </a:pPr>
            <a:r>
              <a:rPr sz="3600" spc="140" dirty="0">
                <a:solidFill>
                  <a:srgbClr val="2B2A29"/>
                </a:solidFill>
                <a:latin typeface="+mj-lt"/>
                <a:cs typeface="Verdana"/>
              </a:rPr>
              <a:t>Multinational</a:t>
            </a:r>
            <a:r>
              <a:rPr sz="3600" spc="90" dirty="0">
                <a:solidFill>
                  <a:srgbClr val="2B2A29"/>
                </a:solidFill>
                <a:latin typeface="+mj-lt"/>
                <a:cs typeface="Verdana"/>
              </a:rPr>
              <a:t> </a:t>
            </a:r>
            <a:r>
              <a:rPr sz="3600" spc="204" dirty="0">
                <a:solidFill>
                  <a:srgbClr val="2B2A29"/>
                </a:solidFill>
                <a:latin typeface="+mj-lt"/>
                <a:cs typeface="Verdana"/>
              </a:rPr>
              <a:t>and </a:t>
            </a:r>
            <a:r>
              <a:rPr sz="3600" spc="60" dirty="0">
                <a:solidFill>
                  <a:srgbClr val="2B2A29"/>
                </a:solidFill>
                <a:latin typeface="+mj-lt"/>
                <a:cs typeface="Verdana"/>
              </a:rPr>
              <a:t>Fortune</a:t>
            </a:r>
            <a:r>
              <a:rPr sz="3600" spc="55" dirty="0">
                <a:solidFill>
                  <a:srgbClr val="2B2A29"/>
                </a:solidFill>
                <a:latin typeface="+mj-lt"/>
                <a:cs typeface="Verdana"/>
              </a:rPr>
              <a:t> </a:t>
            </a:r>
            <a:r>
              <a:rPr sz="3600" spc="45" dirty="0">
                <a:solidFill>
                  <a:srgbClr val="2B2A29"/>
                </a:solidFill>
                <a:latin typeface="+mj-lt"/>
                <a:cs typeface="Verdana"/>
              </a:rPr>
              <a:t>500 </a:t>
            </a:r>
            <a:r>
              <a:rPr sz="3600" spc="155" dirty="0">
                <a:solidFill>
                  <a:srgbClr val="2B2A29"/>
                </a:solidFill>
                <a:latin typeface="+mj-lt"/>
                <a:cs typeface="Verdana"/>
              </a:rPr>
              <a:t>corporations</a:t>
            </a:r>
            <a:r>
              <a:rPr sz="3600" spc="50" dirty="0">
                <a:solidFill>
                  <a:srgbClr val="2B2A29"/>
                </a:solidFill>
                <a:latin typeface="+mj-lt"/>
                <a:cs typeface="Verdana"/>
              </a:rPr>
              <a:t> </a:t>
            </a:r>
            <a:r>
              <a:rPr sz="3600" spc="75" dirty="0">
                <a:solidFill>
                  <a:srgbClr val="2B2A29"/>
                </a:solidFill>
                <a:latin typeface="+mj-lt"/>
                <a:cs typeface="Verdana"/>
              </a:rPr>
              <a:t>often </a:t>
            </a:r>
            <a:r>
              <a:rPr sz="3600" spc="120" dirty="0">
                <a:solidFill>
                  <a:srgbClr val="2B2A29"/>
                </a:solidFill>
                <a:latin typeface="+mj-lt"/>
                <a:cs typeface="Verdana"/>
              </a:rPr>
              <a:t>use</a:t>
            </a:r>
            <a:r>
              <a:rPr sz="3600" spc="40" dirty="0">
                <a:solidFill>
                  <a:srgbClr val="2B2A29"/>
                </a:solidFill>
                <a:latin typeface="+mj-lt"/>
                <a:cs typeface="Verdana"/>
              </a:rPr>
              <a:t> </a:t>
            </a:r>
            <a:r>
              <a:rPr sz="3600" spc="50" dirty="0">
                <a:solidFill>
                  <a:srgbClr val="2B2A29"/>
                </a:solidFill>
                <a:latin typeface="+mj-lt"/>
                <a:cs typeface="Verdana"/>
              </a:rPr>
              <a:t>their</a:t>
            </a:r>
            <a:r>
              <a:rPr sz="3600" spc="40" dirty="0">
                <a:solidFill>
                  <a:srgbClr val="2B2A29"/>
                </a:solidFill>
                <a:latin typeface="+mj-lt"/>
                <a:cs typeface="Verdana"/>
              </a:rPr>
              <a:t> </a:t>
            </a:r>
            <a:r>
              <a:rPr sz="3600" spc="95" dirty="0">
                <a:solidFill>
                  <a:srgbClr val="2B2A29"/>
                </a:solidFill>
                <a:latin typeface="+mj-lt"/>
                <a:cs typeface="Verdana"/>
              </a:rPr>
              <a:t>vast </a:t>
            </a:r>
            <a:r>
              <a:rPr sz="3600" spc="70" dirty="0">
                <a:solidFill>
                  <a:srgbClr val="2B2A29"/>
                </a:solidFill>
                <a:latin typeface="+mj-lt"/>
                <a:cs typeface="Verdana"/>
              </a:rPr>
              <a:t>resources,</a:t>
            </a:r>
            <a:r>
              <a:rPr sz="3600" spc="35" dirty="0">
                <a:solidFill>
                  <a:srgbClr val="2B2A29"/>
                </a:solidFill>
                <a:latin typeface="+mj-lt"/>
                <a:cs typeface="Verdana"/>
              </a:rPr>
              <a:t> </a:t>
            </a:r>
            <a:r>
              <a:rPr sz="3600" spc="185" dirty="0">
                <a:solidFill>
                  <a:srgbClr val="2B2A29"/>
                </a:solidFill>
                <a:latin typeface="+mj-lt"/>
                <a:cs typeface="Verdana"/>
              </a:rPr>
              <a:t>such</a:t>
            </a:r>
            <a:r>
              <a:rPr sz="3600" spc="35" dirty="0">
                <a:solidFill>
                  <a:srgbClr val="2B2A29"/>
                </a:solidFill>
                <a:latin typeface="+mj-lt"/>
                <a:cs typeface="Verdana"/>
              </a:rPr>
              <a:t> </a:t>
            </a:r>
            <a:r>
              <a:rPr sz="3600" spc="175" dirty="0">
                <a:solidFill>
                  <a:srgbClr val="2B2A29"/>
                </a:solidFill>
                <a:latin typeface="+mj-lt"/>
                <a:cs typeface="Verdana"/>
              </a:rPr>
              <a:t>as </a:t>
            </a:r>
            <a:r>
              <a:rPr sz="3600" spc="50" dirty="0">
                <a:solidFill>
                  <a:srgbClr val="2B2A29"/>
                </a:solidFill>
                <a:latin typeface="+mj-lt"/>
                <a:cs typeface="Verdana"/>
              </a:rPr>
              <a:t>their</a:t>
            </a:r>
            <a:r>
              <a:rPr sz="3600" spc="40" dirty="0">
                <a:solidFill>
                  <a:srgbClr val="2B2A29"/>
                </a:solidFill>
                <a:latin typeface="+mj-lt"/>
                <a:cs typeface="Verdana"/>
              </a:rPr>
              <a:t> </a:t>
            </a:r>
            <a:r>
              <a:rPr sz="3600" spc="120" dirty="0">
                <a:solidFill>
                  <a:srgbClr val="2B2A29"/>
                </a:solidFill>
                <a:latin typeface="+mj-lt"/>
                <a:cs typeface="Verdana"/>
              </a:rPr>
              <a:t>overwhelming </a:t>
            </a:r>
            <a:r>
              <a:rPr sz="3600" spc="210" dirty="0">
                <a:solidFill>
                  <a:srgbClr val="2B2A29"/>
                </a:solidFill>
                <a:latin typeface="+mj-lt"/>
                <a:cs typeface="Verdana"/>
              </a:rPr>
              <a:t>capital</a:t>
            </a:r>
            <a:r>
              <a:rPr sz="3600" spc="55" dirty="0">
                <a:solidFill>
                  <a:srgbClr val="2B2A29"/>
                </a:solidFill>
                <a:latin typeface="+mj-lt"/>
                <a:cs typeface="Verdana"/>
              </a:rPr>
              <a:t> </a:t>
            </a:r>
            <a:r>
              <a:rPr sz="3600" dirty="0">
                <a:solidFill>
                  <a:srgbClr val="2B2A29"/>
                </a:solidFill>
                <a:latin typeface="+mj-lt"/>
                <a:cs typeface="Verdana"/>
              </a:rPr>
              <a:t>or</a:t>
            </a:r>
            <a:r>
              <a:rPr sz="3600" spc="55" dirty="0">
                <a:solidFill>
                  <a:srgbClr val="2B2A29"/>
                </a:solidFill>
                <a:latin typeface="+mj-lt"/>
                <a:cs typeface="Verdana"/>
              </a:rPr>
              <a:t> </a:t>
            </a:r>
            <a:r>
              <a:rPr sz="3600" spc="250" dirty="0">
                <a:solidFill>
                  <a:srgbClr val="2B2A29"/>
                </a:solidFill>
                <a:latin typeface="+mj-lt"/>
                <a:cs typeface="Verdana"/>
              </a:rPr>
              <a:t>access</a:t>
            </a:r>
            <a:r>
              <a:rPr sz="3600" spc="60" dirty="0">
                <a:solidFill>
                  <a:srgbClr val="2B2A29"/>
                </a:solidFill>
                <a:latin typeface="+mj-lt"/>
                <a:cs typeface="Verdana"/>
              </a:rPr>
              <a:t> </a:t>
            </a:r>
            <a:r>
              <a:rPr sz="3600" spc="40" dirty="0">
                <a:solidFill>
                  <a:srgbClr val="2B2A29"/>
                </a:solidFill>
                <a:latin typeface="+mj-lt"/>
                <a:cs typeface="Verdana"/>
              </a:rPr>
              <a:t>to </a:t>
            </a:r>
            <a:r>
              <a:rPr sz="3600" spc="170" dirty="0">
                <a:solidFill>
                  <a:srgbClr val="2B2A29"/>
                </a:solidFill>
                <a:latin typeface="+mj-lt"/>
                <a:cs typeface="Verdana"/>
              </a:rPr>
              <a:t>legal</a:t>
            </a:r>
            <a:r>
              <a:rPr sz="3600" spc="110" dirty="0">
                <a:solidFill>
                  <a:srgbClr val="2B2A29"/>
                </a:solidFill>
                <a:latin typeface="+mj-lt"/>
                <a:cs typeface="Verdana"/>
              </a:rPr>
              <a:t> </a:t>
            </a:r>
            <a:r>
              <a:rPr sz="3600" dirty="0">
                <a:solidFill>
                  <a:srgbClr val="2B2A29"/>
                </a:solidFill>
                <a:latin typeface="+mj-lt"/>
                <a:cs typeface="Verdana"/>
              </a:rPr>
              <a:t>power,</a:t>
            </a:r>
            <a:r>
              <a:rPr sz="3600" spc="114" dirty="0">
                <a:solidFill>
                  <a:srgbClr val="2B2A29"/>
                </a:solidFill>
                <a:latin typeface="+mj-lt"/>
                <a:cs typeface="Verdana"/>
              </a:rPr>
              <a:t> </a:t>
            </a:r>
            <a:r>
              <a:rPr sz="3600" spc="30" dirty="0">
                <a:solidFill>
                  <a:srgbClr val="2B2A29"/>
                </a:solidFill>
                <a:latin typeface="+mj-lt"/>
                <a:cs typeface="Verdana"/>
              </a:rPr>
              <a:t>to </a:t>
            </a:r>
            <a:r>
              <a:rPr sz="3600" spc="130" dirty="0">
                <a:solidFill>
                  <a:srgbClr val="2B2A29"/>
                </a:solidFill>
                <a:latin typeface="+mj-lt"/>
                <a:cs typeface="Verdana"/>
              </a:rPr>
              <a:t>influence </a:t>
            </a:r>
            <a:r>
              <a:rPr sz="3600" spc="140" dirty="0">
                <a:solidFill>
                  <a:srgbClr val="2B2A29"/>
                </a:solidFill>
                <a:latin typeface="+mj-lt"/>
                <a:cs typeface="Verdana"/>
              </a:rPr>
              <a:t>governmental </a:t>
            </a:r>
            <a:r>
              <a:rPr sz="3600" spc="90" dirty="0">
                <a:solidFill>
                  <a:srgbClr val="2B2A29"/>
                </a:solidFill>
                <a:latin typeface="+mj-lt"/>
                <a:cs typeface="Verdana"/>
              </a:rPr>
              <a:t>policies,</a:t>
            </a:r>
            <a:r>
              <a:rPr sz="3600" spc="55" dirty="0">
                <a:solidFill>
                  <a:srgbClr val="2B2A29"/>
                </a:solidFill>
                <a:latin typeface="+mj-lt"/>
                <a:cs typeface="Verdana"/>
              </a:rPr>
              <a:t> </a:t>
            </a:r>
            <a:r>
              <a:rPr sz="3600" spc="50" dirty="0">
                <a:solidFill>
                  <a:srgbClr val="2B2A29"/>
                </a:solidFill>
                <a:latin typeface="+mj-lt"/>
                <a:cs typeface="Verdana"/>
              </a:rPr>
              <a:t>utilize</a:t>
            </a:r>
            <a:r>
              <a:rPr sz="3600" spc="55" dirty="0">
                <a:solidFill>
                  <a:srgbClr val="2B2A29"/>
                </a:solidFill>
                <a:latin typeface="+mj-lt"/>
                <a:cs typeface="Verdana"/>
              </a:rPr>
              <a:t> </a:t>
            </a:r>
            <a:r>
              <a:rPr sz="3600" spc="-25" dirty="0">
                <a:solidFill>
                  <a:srgbClr val="2B2A29"/>
                </a:solidFill>
                <a:latin typeface="+mj-lt"/>
                <a:cs typeface="Verdana"/>
              </a:rPr>
              <a:t>tax </a:t>
            </a:r>
            <a:r>
              <a:rPr sz="3600" dirty="0">
                <a:solidFill>
                  <a:srgbClr val="2B2A29"/>
                </a:solidFill>
                <a:latin typeface="+mj-lt"/>
                <a:cs typeface="Verdana"/>
              </a:rPr>
              <a:t>breaks,</a:t>
            </a:r>
            <a:r>
              <a:rPr sz="3600" spc="185" dirty="0">
                <a:solidFill>
                  <a:srgbClr val="2B2A29"/>
                </a:solidFill>
                <a:latin typeface="+mj-lt"/>
                <a:cs typeface="Verdana"/>
              </a:rPr>
              <a:t> </a:t>
            </a:r>
            <a:r>
              <a:rPr sz="3600" spc="229" dirty="0">
                <a:solidFill>
                  <a:srgbClr val="2B2A29"/>
                </a:solidFill>
                <a:latin typeface="+mj-lt"/>
                <a:cs typeface="Verdana"/>
              </a:rPr>
              <a:t>and</a:t>
            </a:r>
            <a:r>
              <a:rPr sz="3600" spc="190" dirty="0">
                <a:solidFill>
                  <a:srgbClr val="2B2A29"/>
                </a:solidFill>
                <a:latin typeface="+mj-lt"/>
                <a:cs typeface="Verdana"/>
              </a:rPr>
              <a:t> </a:t>
            </a:r>
            <a:r>
              <a:rPr sz="3600" spc="195" dirty="0">
                <a:solidFill>
                  <a:srgbClr val="2B2A29"/>
                </a:solidFill>
                <a:latin typeface="+mj-lt"/>
                <a:cs typeface="Verdana"/>
              </a:rPr>
              <a:t>abuse </a:t>
            </a:r>
            <a:r>
              <a:rPr sz="3600" spc="170" dirty="0">
                <a:solidFill>
                  <a:srgbClr val="2B2A29"/>
                </a:solidFill>
                <a:latin typeface="+mj-lt"/>
                <a:cs typeface="Verdana"/>
              </a:rPr>
              <a:t>legal</a:t>
            </a:r>
            <a:r>
              <a:rPr sz="3600" spc="45" dirty="0">
                <a:solidFill>
                  <a:srgbClr val="2B2A29"/>
                </a:solidFill>
                <a:latin typeface="+mj-lt"/>
                <a:cs typeface="Verdana"/>
              </a:rPr>
              <a:t> </a:t>
            </a:r>
            <a:r>
              <a:rPr sz="3600" spc="95" dirty="0">
                <a:solidFill>
                  <a:srgbClr val="2B2A29"/>
                </a:solidFill>
                <a:latin typeface="+mj-lt"/>
                <a:cs typeface="Verdana"/>
              </a:rPr>
              <a:t>loopholes.</a:t>
            </a:r>
            <a:endParaRPr sz="3600" dirty="0">
              <a:latin typeface="+mj-lt"/>
              <a:cs typeface="Verdana"/>
            </a:endParaRPr>
          </a:p>
        </p:txBody>
      </p:sp>
      <p:sp>
        <p:nvSpPr>
          <p:cNvPr id="9" name="object 6">
            <a:extLst>
              <a:ext uri="{FF2B5EF4-FFF2-40B4-BE49-F238E27FC236}">
                <a16:creationId xmlns:a16="http://schemas.microsoft.com/office/drawing/2014/main" id="{591F804F-9042-3C47-B98C-E27ABCE252F1}"/>
              </a:ext>
            </a:extLst>
          </p:cNvPr>
          <p:cNvSpPr txBox="1"/>
          <p:nvPr/>
        </p:nvSpPr>
        <p:spPr>
          <a:xfrm>
            <a:off x="550151" y="977900"/>
            <a:ext cx="6000953" cy="566822"/>
          </a:xfrm>
          <a:prstGeom prst="rect">
            <a:avLst/>
          </a:prstGeom>
        </p:spPr>
        <p:txBody>
          <a:bodyPr vert="horz" wrap="square" lIns="0" tIns="12700" rIns="0" bIns="0" rtlCol="0" anchor="t">
            <a:spAutoFit/>
          </a:bodyPr>
          <a:lstStyle/>
          <a:p>
            <a:pPr marL="12700">
              <a:spcBef>
                <a:spcPts val="100"/>
              </a:spcBef>
              <a:tabLst>
                <a:tab pos="842644" algn="l"/>
              </a:tabLst>
            </a:pPr>
            <a:r>
              <a:rPr lang="en-US" sz="3600" spc="-365" dirty="0">
                <a:solidFill>
                  <a:srgbClr val="333333"/>
                </a:solidFill>
                <a:latin typeface="Verdana"/>
                <a:ea typeface="Verdana"/>
                <a:cs typeface="Verdana"/>
              </a:rPr>
              <a:t>III</a:t>
            </a:r>
            <a:r>
              <a:rPr lang="en-US" sz="3600" dirty="0">
                <a:solidFill>
                  <a:srgbClr val="333333"/>
                </a:solidFill>
                <a:latin typeface="Verdana"/>
                <a:ea typeface="Verdana"/>
                <a:cs typeface="Verdana"/>
              </a:rPr>
              <a:t>	Thesis &amp; </a:t>
            </a:r>
            <a:r>
              <a:rPr lang="en-US" sz="3600" spc="95" dirty="0">
                <a:solidFill>
                  <a:srgbClr val="333333"/>
                </a:solidFill>
                <a:latin typeface="Verdana"/>
                <a:ea typeface="Verdana"/>
                <a:cs typeface="Verdana"/>
              </a:rPr>
              <a:t>Methodology</a:t>
            </a:r>
            <a:endParaRPr lang="en-US" sz="3600">
              <a:solidFill>
                <a:srgbClr val="000000"/>
              </a:solidFill>
              <a:latin typeface="Verdana"/>
              <a:ea typeface="Verdana"/>
              <a:cs typeface="Verdana"/>
            </a:endParaRPr>
          </a:p>
        </p:txBody>
      </p:sp>
      <p:sp>
        <p:nvSpPr>
          <p:cNvPr id="10" name="TextBox 9">
            <a:extLst>
              <a:ext uri="{FF2B5EF4-FFF2-40B4-BE49-F238E27FC236}">
                <a16:creationId xmlns:a16="http://schemas.microsoft.com/office/drawing/2014/main" id="{4B641C9E-BF1E-C936-AABB-157E0A1DFAC8}"/>
              </a:ext>
            </a:extLst>
          </p:cNvPr>
          <p:cNvSpPr txBox="1"/>
          <p:nvPr/>
        </p:nvSpPr>
        <p:spPr>
          <a:xfrm>
            <a:off x="6910203" y="8616708"/>
            <a:ext cx="10027920" cy="369332"/>
          </a:xfrm>
          <a:prstGeom prst="rect">
            <a:avLst/>
          </a:prstGeom>
          <a:noFill/>
        </p:spPr>
        <p:txBody>
          <a:bodyPr wrap="square" rtlCol="0">
            <a:spAutoFit/>
          </a:bodyPr>
          <a:lstStyle/>
          <a:p>
            <a:r>
              <a:rPr lang="en-US" dirty="0"/>
              <a:t>Ducasse, P. (2016). Tax havens: the billions that get away. </a:t>
            </a:r>
            <a:r>
              <a:rPr lang="en-US" i="1" dirty="0"/>
              <a:t>Canadian Union of Public Employees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7374403" y="9207500"/>
            <a:ext cx="238760" cy="482600"/>
          </a:xfrm>
          <a:prstGeom prst="rect">
            <a:avLst/>
          </a:prstGeom>
        </p:spPr>
        <p:txBody>
          <a:bodyPr vert="horz" wrap="square" lIns="0" tIns="12700" rIns="0" bIns="0" rtlCol="0">
            <a:spAutoFit/>
          </a:bodyPr>
          <a:lstStyle/>
          <a:p>
            <a:pPr marL="12700">
              <a:lnSpc>
                <a:spcPct val="100000"/>
              </a:lnSpc>
              <a:spcBef>
                <a:spcPts val="100"/>
              </a:spcBef>
            </a:pPr>
            <a:r>
              <a:rPr lang="en-US" sz="3000" spc="-229" dirty="0">
                <a:solidFill>
                  <a:srgbClr val="333333"/>
                </a:solidFill>
                <a:latin typeface="Verdana"/>
                <a:cs typeface="Verdana"/>
              </a:rPr>
              <a:t>8</a:t>
            </a:r>
            <a:endParaRPr sz="3000" dirty="0">
              <a:latin typeface="Verdana"/>
              <a:cs typeface="Verdana"/>
            </a:endParaRPr>
          </a:p>
        </p:txBody>
      </p:sp>
      <p:sp>
        <p:nvSpPr>
          <p:cNvPr id="17" name="TextBox 16">
            <a:extLst>
              <a:ext uri="{FF2B5EF4-FFF2-40B4-BE49-F238E27FC236}">
                <a16:creationId xmlns:a16="http://schemas.microsoft.com/office/drawing/2014/main" id="{5C212BF2-EDB8-1B72-5C5E-4E26EA57B11D}"/>
              </a:ext>
            </a:extLst>
          </p:cNvPr>
          <p:cNvSpPr txBox="1"/>
          <p:nvPr/>
        </p:nvSpPr>
        <p:spPr>
          <a:xfrm>
            <a:off x="9829800" y="7048500"/>
            <a:ext cx="5105400" cy="400110"/>
          </a:xfrm>
          <a:prstGeom prst="rect">
            <a:avLst/>
          </a:prstGeom>
          <a:noFill/>
        </p:spPr>
        <p:txBody>
          <a:bodyPr wrap="square" rtlCol="0">
            <a:spAutoFit/>
          </a:bodyPr>
          <a:lstStyle/>
          <a:p>
            <a:r>
              <a:rPr lang="en-US" sz="2000" dirty="0"/>
              <a:t>Taxi drivers protesting Uber in Poland</a:t>
            </a:r>
          </a:p>
        </p:txBody>
      </p:sp>
      <p:sp>
        <p:nvSpPr>
          <p:cNvPr id="18" name="TextBox 17">
            <a:extLst>
              <a:ext uri="{FF2B5EF4-FFF2-40B4-BE49-F238E27FC236}">
                <a16:creationId xmlns:a16="http://schemas.microsoft.com/office/drawing/2014/main" id="{25684579-1F95-FD0D-C661-FA2F15D00047}"/>
              </a:ext>
            </a:extLst>
          </p:cNvPr>
          <p:cNvSpPr txBox="1"/>
          <p:nvPr/>
        </p:nvSpPr>
        <p:spPr>
          <a:xfrm>
            <a:off x="550150" y="2190194"/>
            <a:ext cx="7158749" cy="6555641"/>
          </a:xfrm>
          <a:prstGeom prst="rect">
            <a:avLst/>
          </a:prstGeom>
          <a:noFill/>
        </p:spPr>
        <p:txBody>
          <a:bodyPr wrap="square" rtlCol="0">
            <a:spAutoFit/>
          </a:bodyPr>
          <a:lstStyle/>
          <a:p>
            <a:pPr marL="285750" indent="-285750">
              <a:buFont typeface="Arial" panose="020B0604020202020204" pitchFamily="34" charset="0"/>
              <a:buChar char="•"/>
            </a:pPr>
            <a:r>
              <a:rPr lang="en-US" sz="3000" dirty="0">
                <a:latin typeface="+mj-lt"/>
              </a:rPr>
              <a:t>Peer Reviewed Sources</a:t>
            </a:r>
          </a:p>
          <a:p>
            <a:pPr marL="285750" indent="-285750">
              <a:buFont typeface="Arial" panose="020B0604020202020204" pitchFamily="34" charset="0"/>
              <a:buChar char="•"/>
            </a:pPr>
            <a:endParaRPr lang="en-US" sz="3000" dirty="0">
              <a:latin typeface="+mj-lt"/>
            </a:endParaRPr>
          </a:p>
          <a:p>
            <a:pPr marL="285750" indent="-285750">
              <a:buFont typeface="Arial" panose="020B0604020202020204" pitchFamily="34" charset="0"/>
              <a:buChar char="•"/>
            </a:pPr>
            <a:r>
              <a:rPr lang="en-US" sz="3000" dirty="0">
                <a:latin typeface="+mj-lt"/>
              </a:rPr>
              <a:t>Specific Case Studies</a:t>
            </a:r>
          </a:p>
          <a:p>
            <a:pPr marL="285750" indent="-285750">
              <a:buFont typeface="Arial" panose="020B0604020202020204" pitchFamily="34" charset="0"/>
              <a:buChar char="•"/>
            </a:pPr>
            <a:endParaRPr lang="en-US" sz="3000" dirty="0">
              <a:latin typeface="+mj-lt"/>
            </a:endParaRPr>
          </a:p>
          <a:p>
            <a:pPr marL="285750" indent="-285750">
              <a:buFont typeface="Arial" panose="020B0604020202020204" pitchFamily="34" charset="0"/>
              <a:buChar char="•"/>
            </a:pPr>
            <a:r>
              <a:rPr lang="en-US" sz="3000" dirty="0">
                <a:latin typeface="+mj-lt"/>
              </a:rPr>
              <a:t>Legal Definitions</a:t>
            </a:r>
          </a:p>
          <a:p>
            <a:pPr marL="285750" indent="-285750">
              <a:buFont typeface="Arial" panose="020B0604020202020204" pitchFamily="34" charset="0"/>
              <a:buChar char="•"/>
            </a:pPr>
            <a:endParaRPr lang="en-US" sz="3000" dirty="0">
              <a:latin typeface="+mj-lt"/>
            </a:endParaRPr>
          </a:p>
          <a:p>
            <a:pPr marL="285750" indent="-285750">
              <a:buFont typeface="Arial" panose="020B0604020202020204" pitchFamily="34" charset="0"/>
              <a:buChar char="•"/>
            </a:pPr>
            <a:r>
              <a:rPr lang="en-US" sz="3000" dirty="0">
                <a:latin typeface="+mj-lt"/>
              </a:rPr>
              <a:t>18 Sources</a:t>
            </a:r>
          </a:p>
          <a:p>
            <a:pPr marL="285750" indent="-285750">
              <a:buFont typeface="Arial" panose="020B0604020202020204" pitchFamily="34" charset="0"/>
              <a:buChar char="•"/>
            </a:pPr>
            <a:endParaRPr lang="en-US" sz="3000" dirty="0">
              <a:latin typeface="+mj-lt"/>
            </a:endParaRPr>
          </a:p>
          <a:p>
            <a:pPr marL="285750" indent="-285750">
              <a:buFont typeface="Arial" panose="020B0604020202020204" pitchFamily="34" charset="0"/>
              <a:buChar char="•"/>
            </a:pPr>
            <a:r>
              <a:rPr lang="en-US" sz="3000" dirty="0" err="1">
                <a:latin typeface="+mj-lt"/>
              </a:rPr>
              <a:t>JStor</a:t>
            </a:r>
            <a:r>
              <a:rPr lang="en-US" sz="3000" dirty="0">
                <a:latin typeface="+mj-lt"/>
              </a:rPr>
              <a:t>, Google Scholar, Duke Library Online Catalogue</a:t>
            </a:r>
          </a:p>
          <a:p>
            <a:pPr marL="285750" indent="-285750">
              <a:buFont typeface="Arial" panose="020B0604020202020204" pitchFamily="34" charset="0"/>
              <a:buChar char="•"/>
            </a:pPr>
            <a:endParaRPr lang="en-US" sz="3000" dirty="0">
              <a:latin typeface="+mj-lt"/>
            </a:endParaRPr>
          </a:p>
          <a:p>
            <a:pPr marL="285750" indent="-285750">
              <a:buFont typeface="Arial" panose="020B0604020202020204" pitchFamily="34" charset="0"/>
              <a:buChar char="•"/>
            </a:pPr>
            <a:r>
              <a:rPr lang="en-US" sz="3000" dirty="0">
                <a:latin typeface="+mj-lt"/>
              </a:rPr>
              <a:t>Key Terms: “Lobbying,” “multinational corporation,” “PACs,” “tax-avoidance,” and “corporate stalling.”</a:t>
            </a:r>
          </a:p>
        </p:txBody>
      </p:sp>
      <p:sp>
        <p:nvSpPr>
          <p:cNvPr id="21" name="Rectangle 20">
            <a:extLst>
              <a:ext uri="{FF2B5EF4-FFF2-40B4-BE49-F238E27FC236}">
                <a16:creationId xmlns:a16="http://schemas.microsoft.com/office/drawing/2014/main" id="{C68DB4DC-4296-509E-8938-017D7D572008}"/>
              </a:ext>
            </a:extLst>
          </p:cNvPr>
          <p:cNvSpPr/>
          <p:nvPr/>
        </p:nvSpPr>
        <p:spPr>
          <a:xfrm>
            <a:off x="0" y="15776"/>
            <a:ext cx="18288000" cy="450850"/>
          </a:xfrm>
          <a:prstGeom prst="rect">
            <a:avLst/>
          </a:prstGeom>
          <a:solidFill>
            <a:srgbClr val="8B5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group of people holding signs and blowing horn&#10;&#10;Description automatically generated">
            <a:extLst>
              <a:ext uri="{FF2B5EF4-FFF2-40B4-BE49-F238E27FC236}">
                <a16:creationId xmlns:a16="http://schemas.microsoft.com/office/drawing/2014/main" id="{9D4D1999-3DA6-45DD-A2B2-74B1041FA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900" y="1360056"/>
            <a:ext cx="9347200" cy="5257800"/>
          </a:xfrm>
          <a:prstGeom prst="rect">
            <a:avLst/>
          </a:prstGeom>
        </p:spPr>
      </p:pic>
      <p:sp>
        <p:nvSpPr>
          <p:cNvPr id="7" name="object 6">
            <a:extLst>
              <a:ext uri="{FF2B5EF4-FFF2-40B4-BE49-F238E27FC236}">
                <a16:creationId xmlns:a16="http://schemas.microsoft.com/office/drawing/2014/main" id="{41F6C262-DB49-FA04-B3E3-CA6F849D5F66}"/>
              </a:ext>
            </a:extLst>
          </p:cNvPr>
          <p:cNvSpPr txBox="1"/>
          <p:nvPr/>
        </p:nvSpPr>
        <p:spPr>
          <a:xfrm>
            <a:off x="550151" y="977900"/>
            <a:ext cx="6000953" cy="566822"/>
          </a:xfrm>
          <a:prstGeom prst="rect">
            <a:avLst/>
          </a:prstGeom>
        </p:spPr>
        <p:txBody>
          <a:bodyPr vert="horz" wrap="square" lIns="0" tIns="12700" rIns="0" bIns="0" rtlCol="0" anchor="t">
            <a:spAutoFit/>
          </a:bodyPr>
          <a:lstStyle/>
          <a:p>
            <a:pPr marL="12700">
              <a:spcBef>
                <a:spcPts val="100"/>
              </a:spcBef>
              <a:tabLst>
                <a:tab pos="842644" algn="l"/>
              </a:tabLst>
            </a:pPr>
            <a:r>
              <a:rPr lang="en-US" sz="3600" spc="-365" dirty="0">
                <a:solidFill>
                  <a:srgbClr val="333333"/>
                </a:solidFill>
                <a:latin typeface="Verdana"/>
                <a:ea typeface="Verdana"/>
                <a:cs typeface="Verdana"/>
              </a:rPr>
              <a:t>III</a:t>
            </a:r>
            <a:r>
              <a:rPr lang="en-US" sz="3600" dirty="0">
                <a:solidFill>
                  <a:srgbClr val="333333"/>
                </a:solidFill>
                <a:latin typeface="Verdana"/>
                <a:ea typeface="Verdana"/>
                <a:cs typeface="Verdana"/>
              </a:rPr>
              <a:t>	Thesis &amp; </a:t>
            </a:r>
            <a:r>
              <a:rPr lang="en-US" sz="3600" spc="95" dirty="0">
                <a:solidFill>
                  <a:srgbClr val="333333"/>
                </a:solidFill>
                <a:latin typeface="Verdana"/>
                <a:ea typeface="Verdana"/>
                <a:cs typeface="Verdana"/>
              </a:rPr>
              <a:t>Methodology</a:t>
            </a:r>
            <a:endParaRPr lang="en-US" sz="3600">
              <a:solidFill>
                <a:srgbClr val="000000"/>
              </a:solidFill>
              <a:latin typeface="Verdana"/>
              <a:ea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3038663"/>
            <a:ext cx="5261610" cy="5274086"/>
          </a:xfrm>
          <a:custGeom>
            <a:avLst/>
            <a:gdLst/>
            <a:ahLst/>
            <a:cxnLst/>
            <a:rect l="l" t="t" r="r" b="b"/>
            <a:pathLst>
              <a:path w="5334000" h="5334000">
                <a:moveTo>
                  <a:pt x="4381327" y="5333999"/>
                </a:moveTo>
                <a:lnTo>
                  <a:pt x="952499" y="5333999"/>
                </a:lnTo>
                <a:lnTo>
                  <a:pt x="904960" y="5332834"/>
                </a:lnTo>
                <a:lnTo>
                  <a:pt x="858024" y="5329373"/>
                </a:lnTo>
                <a:lnTo>
                  <a:pt x="811746" y="5323672"/>
                </a:lnTo>
                <a:lnTo>
                  <a:pt x="766180" y="5315785"/>
                </a:lnTo>
                <a:lnTo>
                  <a:pt x="721382" y="5305767"/>
                </a:lnTo>
                <a:lnTo>
                  <a:pt x="677405" y="5293671"/>
                </a:lnTo>
                <a:lnTo>
                  <a:pt x="634304" y="5279554"/>
                </a:lnTo>
                <a:lnTo>
                  <a:pt x="592134" y="5263469"/>
                </a:lnTo>
                <a:lnTo>
                  <a:pt x="550950" y="5245472"/>
                </a:lnTo>
                <a:lnTo>
                  <a:pt x="510805" y="5225615"/>
                </a:lnTo>
                <a:lnTo>
                  <a:pt x="471754" y="5203955"/>
                </a:lnTo>
                <a:lnTo>
                  <a:pt x="433853" y="5180546"/>
                </a:lnTo>
                <a:lnTo>
                  <a:pt x="397156" y="5155442"/>
                </a:lnTo>
                <a:lnTo>
                  <a:pt x="361716" y="5128697"/>
                </a:lnTo>
                <a:lnTo>
                  <a:pt x="327590" y="5100367"/>
                </a:lnTo>
                <a:lnTo>
                  <a:pt x="294830" y="5070506"/>
                </a:lnTo>
                <a:lnTo>
                  <a:pt x="263493" y="5039169"/>
                </a:lnTo>
                <a:lnTo>
                  <a:pt x="233632" y="5006409"/>
                </a:lnTo>
                <a:lnTo>
                  <a:pt x="205302" y="4972283"/>
                </a:lnTo>
                <a:lnTo>
                  <a:pt x="178557" y="4936843"/>
                </a:lnTo>
                <a:lnTo>
                  <a:pt x="153453" y="4900146"/>
                </a:lnTo>
                <a:lnTo>
                  <a:pt x="130044" y="4862244"/>
                </a:lnTo>
                <a:lnTo>
                  <a:pt x="108384" y="4823194"/>
                </a:lnTo>
                <a:lnTo>
                  <a:pt x="88527" y="4783049"/>
                </a:lnTo>
                <a:lnTo>
                  <a:pt x="70529" y="4741865"/>
                </a:lnTo>
                <a:lnTo>
                  <a:pt x="54445" y="4699695"/>
                </a:lnTo>
                <a:lnTo>
                  <a:pt x="40327" y="4656594"/>
                </a:lnTo>
                <a:lnTo>
                  <a:pt x="28232" y="4612617"/>
                </a:lnTo>
                <a:lnTo>
                  <a:pt x="18214" y="4567818"/>
                </a:lnTo>
                <a:lnTo>
                  <a:pt x="10327" y="4522253"/>
                </a:lnTo>
                <a:lnTo>
                  <a:pt x="4626" y="4475975"/>
                </a:lnTo>
                <a:lnTo>
                  <a:pt x="1165" y="4429039"/>
                </a:lnTo>
                <a:lnTo>
                  <a:pt x="0" y="4381500"/>
                </a:lnTo>
                <a:lnTo>
                  <a:pt x="0" y="952499"/>
                </a:lnTo>
                <a:lnTo>
                  <a:pt x="1165" y="904960"/>
                </a:lnTo>
                <a:lnTo>
                  <a:pt x="4626" y="858024"/>
                </a:lnTo>
                <a:lnTo>
                  <a:pt x="10327" y="811746"/>
                </a:lnTo>
                <a:lnTo>
                  <a:pt x="18214" y="766180"/>
                </a:lnTo>
                <a:lnTo>
                  <a:pt x="28232" y="721382"/>
                </a:lnTo>
                <a:lnTo>
                  <a:pt x="40327" y="677405"/>
                </a:lnTo>
                <a:lnTo>
                  <a:pt x="54445" y="634304"/>
                </a:lnTo>
                <a:lnTo>
                  <a:pt x="70529" y="592134"/>
                </a:lnTo>
                <a:lnTo>
                  <a:pt x="88527" y="550949"/>
                </a:lnTo>
                <a:lnTo>
                  <a:pt x="108384" y="510805"/>
                </a:lnTo>
                <a:lnTo>
                  <a:pt x="130044" y="471754"/>
                </a:lnTo>
                <a:lnTo>
                  <a:pt x="153453" y="433853"/>
                </a:lnTo>
                <a:lnTo>
                  <a:pt x="178557" y="397156"/>
                </a:lnTo>
                <a:lnTo>
                  <a:pt x="205302" y="361716"/>
                </a:lnTo>
                <a:lnTo>
                  <a:pt x="233632" y="327589"/>
                </a:lnTo>
                <a:lnTo>
                  <a:pt x="263493" y="294830"/>
                </a:lnTo>
                <a:lnTo>
                  <a:pt x="294830" y="263493"/>
                </a:lnTo>
                <a:lnTo>
                  <a:pt x="327590" y="233632"/>
                </a:lnTo>
                <a:lnTo>
                  <a:pt x="361716" y="205302"/>
                </a:lnTo>
                <a:lnTo>
                  <a:pt x="397156" y="178557"/>
                </a:lnTo>
                <a:lnTo>
                  <a:pt x="433853" y="153453"/>
                </a:lnTo>
                <a:lnTo>
                  <a:pt x="471754" y="130044"/>
                </a:lnTo>
                <a:lnTo>
                  <a:pt x="510805" y="108383"/>
                </a:lnTo>
                <a:lnTo>
                  <a:pt x="550950" y="88527"/>
                </a:lnTo>
                <a:lnTo>
                  <a:pt x="592134" y="70529"/>
                </a:lnTo>
                <a:lnTo>
                  <a:pt x="634304" y="54445"/>
                </a:lnTo>
                <a:lnTo>
                  <a:pt x="677405" y="40327"/>
                </a:lnTo>
                <a:lnTo>
                  <a:pt x="721382" y="28232"/>
                </a:lnTo>
                <a:lnTo>
                  <a:pt x="766180" y="18214"/>
                </a:lnTo>
                <a:lnTo>
                  <a:pt x="811746" y="10327"/>
                </a:lnTo>
                <a:lnTo>
                  <a:pt x="858024" y="4626"/>
                </a:lnTo>
                <a:lnTo>
                  <a:pt x="904960" y="1165"/>
                </a:lnTo>
                <a:lnTo>
                  <a:pt x="952497" y="0"/>
                </a:lnTo>
                <a:lnTo>
                  <a:pt x="4381329" y="0"/>
                </a:lnTo>
                <a:lnTo>
                  <a:pt x="4428866" y="1165"/>
                </a:lnTo>
                <a:lnTo>
                  <a:pt x="4475802" y="4626"/>
                </a:lnTo>
                <a:lnTo>
                  <a:pt x="4522080" y="10327"/>
                </a:lnTo>
                <a:lnTo>
                  <a:pt x="4567646" y="18214"/>
                </a:lnTo>
                <a:lnTo>
                  <a:pt x="4612444" y="28232"/>
                </a:lnTo>
                <a:lnTo>
                  <a:pt x="4656421" y="40327"/>
                </a:lnTo>
                <a:lnTo>
                  <a:pt x="4699522" y="54445"/>
                </a:lnTo>
                <a:lnTo>
                  <a:pt x="4741692" y="70529"/>
                </a:lnTo>
                <a:lnTo>
                  <a:pt x="4782877" y="88527"/>
                </a:lnTo>
                <a:lnTo>
                  <a:pt x="4823022" y="108383"/>
                </a:lnTo>
                <a:lnTo>
                  <a:pt x="4862072" y="130044"/>
                </a:lnTo>
                <a:lnTo>
                  <a:pt x="4899973" y="153453"/>
                </a:lnTo>
                <a:lnTo>
                  <a:pt x="4936671" y="178557"/>
                </a:lnTo>
                <a:lnTo>
                  <a:pt x="4972110" y="205302"/>
                </a:lnTo>
                <a:lnTo>
                  <a:pt x="5006237" y="233632"/>
                </a:lnTo>
                <a:lnTo>
                  <a:pt x="5038996" y="263493"/>
                </a:lnTo>
                <a:lnTo>
                  <a:pt x="5070334" y="294830"/>
                </a:lnTo>
                <a:lnTo>
                  <a:pt x="5100195" y="327589"/>
                </a:lnTo>
                <a:lnTo>
                  <a:pt x="5128525" y="361716"/>
                </a:lnTo>
                <a:lnTo>
                  <a:pt x="5155269" y="397156"/>
                </a:lnTo>
                <a:lnTo>
                  <a:pt x="5180373" y="433853"/>
                </a:lnTo>
                <a:lnTo>
                  <a:pt x="5203783" y="471754"/>
                </a:lnTo>
                <a:lnTo>
                  <a:pt x="5225443" y="510805"/>
                </a:lnTo>
                <a:lnTo>
                  <a:pt x="5245299" y="550949"/>
                </a:lnTo>
                <a:lnTo>
                  <a:pt x="5263297" y="592134"/>
                </a:lnTo>
                <a:lnTo>
                  <a:pt x="5279382" y="634304"/>
                </a:lnTo>
                <a:lnTo>
                  <a:pt x="5293499" y="677405"/>
                </a:lnTo>
                <a:lnTo>
                  <a:pt x="5305594" y="721382"/>
                </a:lnTo>
                <a:lnTo>
                  <a:pt x="5315612" y="766180"/>
                </a:lnTo>
                <a:lnTo>
                  <a:pt x="5323499" y="811746"/>
                </a:lnTo>
                <a:lnTo>
                  <a:pt x="5329201" y="858024"/>
                </a:lnTo>
                <a:lnTo>
                  <a:pt x="5332661" y="904960"/>
                </a:lnTo>
                <a:lnTo>
                  <a:pt x="5333827" y="952499"/>
                </a:lnTo>
                <a:lnTo>
                  <a:pt x="5333827" y="4381500"/>
                </a:lnTo>
                <a:lnTo>
                  <a:pt x="5332661" y="4429039"/>
                </a:lnTo>
                <a:lnTo>
                  <a:pt x="5329201" y="4475975"/>
                </a:lnTo>
                <a:lnTo>
                  <a:pt x="5323499" y="4522253"/>
                </a:lnTo>
                <a:lnTo>
                  <a:pt x="5315612" y="4567818"/>
                </a:lnTo>
                <a:lnTo>
                  <a:pt x="5305594" y="4612617"/>
                </a:lnTo>
                <a:lnTo>
                  <a:pt x="5293499" y="4656594"/>
                </a:lnTo>
                <a:lnTo>
                  <a:pt x="5279382" y="4699695"/>
                </a:lnTo>
                <a:lnTo>
                  <a:pt x="5263297" y="4741865"/>
                </a:lnTo>
                <a:lnTo>
                  <a:pt x="5245299" y="4783049"/>
                </a:lnTo>
                <a:lnTo>
                  <a:pt x="5225443" y="4823194"/>
                </a:lnTo>
                <a:lnTo>
                  <a:pt x="5203783" y="4862244"/>
                </a:lnTo>
                <a:lnTo>
                  <a:pt x="5180373" y="4900146"/>
                </a:lnTo>
                <a:lnTo>
                  <a:pt x="5155269" y="4936843"/>
                </a:lnTo>
                <a:lnTo>
                  <a:pt x="5128525" y="4972283"/>
                </a:lnTo>
                <a:lnTo>
                  <a:pt x="5100195" y="5006409"/>
                </a:lnTo>
                <a:lnTo>
                  <a:pt x="5070334" y="5039169"/>
                </a:lnTo>
                <a:lnTo>
                  <a:pt x="5038996" y="5070506"/>
                </a:lnTo>
                <a:lnTo>
                  <a:pt x="5006237" y="5100367"/>
                </a:lnTo>
                <a:lnTo>
                  <a:pt x="4972110" y="5128697"/>
                </a:lnTo>
                <a:lnTo>
                  <a:pt x="4936671" y="5155442"/>
                </a:lnTo>
                <a:lnTo>
                  <a:pt x="4899973" y="5180546"/>
                </a:lnTo>
                <a:lnTo>
                  <a:pt x="4862072" y="5203955"/>
                </a:lnTo>
                <a:lnTo>
                  <a:pt x="4823022" y="5225615"/>
                </a:lnTo>
                <a:lnTo>
                  <a:pt x="4782877" y="5245472"/>
                </a:lnTo>
                <a:lnTo>
                  <a:pt x="4741692" y="5263469"/>
                </a:lnTo>
                <a:lnTo>
                  <a:pt x="4699522" y="5279554"/>
                </a:lnTo>
                <a:lnTo>
                  <a:pt x="4656421" y="5293671"/>
                </a:lnTo>
                <a:lnTo>
                  <a:pt x="4612444" y="5305767"/>
                </a:lnTo>
                <a:lnTo>
                  <a:pt x="4567646" y="5315785"/>
                </a:lnTo>
                <a:lnTo>
                  <a:pt x="4522080" y="5323672"/>
                </a:lnTo>
                <a:lnTo>
                  <a:pt x="4475802" y="5329373"/>
                </a:lnTo>
                <a:lnTo>
                  <a:pt x="4428866" y="5332834"/>
                </a:lnTo>
                <a:lnTo>
                  <a:pt x="4381327" y="5333999"/>
                </a:lnTo>
                <a:close/>
              </a:path>
            </a:pathLst>
          </a:custGeom>
          <a:solidFill>
            <a:srgbClr val="D4D1DD"/>
          </a:solidFill>
        </p:spPr>
        <p:txBody>
          <a:bodyPr wrap="square" lIns="0" tIns="0" rIns="0" bIns="0" rtlCol="0"/>
          <a:lstStyle/>
          <a:p>
            <a:endParaRPr dirty="0"/>
          </a:p>
        </p:txBody>
      </p:sp>
      <p:sp>
        <p:nvSpPr>
          <p:cNvPr id="10" name="object 10"/>
          <p:cNvSpPr txBox="1"/>
          <p:nvPr/>
        </p:nvSpPr>
        <p:spPr>
          <a:xfrm>
            <a:off x="1220973" y="3507329"/>
            <a:ext cx="4798827" cy="4805420"/>
          </a:xfrm>
          <a:prstGeom prst="rect">
            <a:avLst/>
          </a:prstGeom>
        </p:spPr>
        <p:txBody>
          <a:bodyPr vert="horz" wrap="square" lIns="0" tIns="12700" rIns="0" bIns="0" rtlCol="0">
            <a:spAutoFit/>
          </a:bodyPr>
          <a:lstStyle/>
          <a:p>
            <a:pPr marL="469900" marR="5080" indent="-457200">
              <a:lnSpc>
                <a:spcPct val="150000"/>
              </a:lnSpc>
              <a:spcBef>
                <a:spcPts val="100"/>
              </a:spcBef>
              <a:buFont typeface="Arial" panose="020B0604020202020204" pitchFamily="34" charset="0"/>
              <a:buChar char="•"/>
            </a:pPr>
            <a:r>
              <a:rPr sz="3000" dirty="0">
                <a:solidFill>
                  <a:srgbClr val="333333"/>
                </a:solidFill>
                <a:latin typeface="+mj-lt"/>
                <a:cs typeface="Verdana"/>
              </a:rPr>
              <a:t>Corporations</a:t>
            </a:r>
            <a:r>
              <a:rPr sz="3000" spc="375" dirty="0">
                <a:solidFill>
                  <a:srgbClr val="333333"/>
                </a:solidFill>
                <a:latin typeface="+mj-lt"/>
                <a:cs typeface="Verdana"/>
              </a:rPr>
              <a:t> </a:t>
            </a:r>
            <a:r>
              <a:rPr sz="3000" spc="-10" dirty="0">
                <a:solidFill>
                  <a:srgbClr val="333333"/>
                </a:solidFill>
                <a:latin typeface="+mj-lt"/>
                <a:cs typeface="Verdana"/>
              </a:rPr>
              <a:t>rarely </a:t>
            </a:r>
            <a:r>
              <a:rPr sz="3000" spc="110" dirty="0">
                <a:solidFill>
                  <a:srgbClr val="333333"/>
                </a:solidFill>
                <a:latin typeface="+mj-lt"/>
                <a:cs typeface="Verdana"/>
              </a:rPr>
              <a:t>pay</a:t>
            </a:r>
            <a:r>
              <a:rPr sz="3000" spc="-204" dirty="0">
                <a:solidFill>
                  <a:srgbClr val="333333"/>
                </a:solidFill>
                <a:latin typeface="+mj-lt"/>
                <a:cs typeface="Verdana"/>
              </a:rPr>
              <a:t> </a:t>
            </a:r>
            <a:r>
              <a:rPr sz="3000" spc="-20" dirty="0">
                <a:solidFill>
                  <a:srgbClr val="333333"/>
                </a:solidFill>
                <a:latin typeface="+mj-lt"/>
                <a:cs typeface="Verdana"/>
              </a:rPr>
              <a:t>their</a:t>
            </a:r>
            <a:r>
              <a:rPr sz="3000" spc="-204" dirty="0">
                <a:solidFill>
                  <a:srgbClr val="333333"/>
                </a:solidFill>
                <a:latin typeface="+mj-lt"/>
                <a:cs typeface="Verdana"/>
              </a:rPr>
              <a:t> </a:t>
            </a:r>
            <a:r>
              <a:rPr sz="3000" dirty="0">
                <a:solidFill>
                  <a:srgbClr val="333333"/>
                </a:solidFill>
                <a:latin typeface="+mj-lt"/>
                <a:cs typeface="Verdana"/>
              </a:rPr>
              <a:t>full</a:t>
            </a:r>
            <a:r>
              <a:rPr sz="3000" spc="-200" dirty="0">
                <a:solidFill>
                  <a:srgbClr val="333333"/>
                </a:solidFill>
                <a:latin typeface="+mj-lt"/>
                <a:cs typeface="Verdana"/>
              </a:rPr>
              <a:t> </a:t>
            </a:r>
            <a:r>
              <a:rPr sz="3000" spc="-10" dirty="0">
                <a:solidFill>
                  <a:srgbClr val="333333"/>
                </a:solidFill>
                <a:latin typeface="+mj-lt"/>
                <a:cs typeface="Verdana"/>
              </a:rPr>
              <a:t>taxes.</a:t>
            </a:r>
            <a:endParaRPr lang="en-US" sz="3000" spc="-10" dirty="0">
              <a:solidFill>
                <a:srgbClr val="333333"/>
              </a:solidFill>
              <a:latin typeface="+mj-lt"/>
              <a:cs typeface="Verdana"/>
            </a:endParaRPr>
          </a:p>
          <a:p>
            <a:pPr marL="469900" marR="5080" indent="-457200">
              <a:lnSpc>
                <a:spcPct val="150000"/>
              </a:lnSpc>
              <a:spcBef>
                <a:spcPts val="100"/>
              </a:spcBef>
              <a:buFont typeface="Arial" panose="020B0604020202020204" pitchFamily="34" charset="0"/>
              <a:buChar char="•"/>
            </a:pPr>
            <a:endParaRPr lang="en-US" sz="3000" spc="-10" dirty="0">
              <a:solidFill>
                <a:srgbClr val="333333"/>
              </a:solidFill>
              <a:latin typeface="+mj-lt"/>
              <a:cs typeface="Verdana"/>
            </a:endParaRPr>
          </a:p>
          <a:p>
            <a:pPr marL="469900" marR="5080" indent="-457200">
              <a:lnSpc>
                <a:spcPct val="150000"/>
              </a:lnSpc>
              <a:spcBef>
                <a:spcPts val="100"/>
              </a:spcBef>
              <a:buFont typeface="Arial" panose="020B0604020202020204" pitchFamily="34" charset="0"/>
              <a:buChar char="•"/>
            </a:pPr>
            <a:r>
              <a:rPr lang="en-US" sz="3000" spc="80" dirty="0">
                <a:solidFill>
                  <a:srgbClr val="333333"/>
                </a:solidFill>
                <a:latin typeface="+mj-lt"/>
                <a:cs typeface="Verdana"/>
              </a:rPr>
              <a:t>Many</a:t>
            </a:r>
            <a:r>
              <a:rPr lang="en-US" sz="3000" spc="-150" dirty="0">
                <a:solidFill>
                  <a:srgbClr val="333333"/>
                </a:solidFill>
                <a:latin typeface="+mj-lt"/>
                <a:cs typeface="Verdana"/>
              </a:rPr>
              <a:t> </a:t>
            </a:r>
            <a:r>
              <a:rPr lang="en-US" sz="3000" spc="65" dirty="0">
                <a:solidFill>
                  <a:srgbClr val="333333"/>
                </a:solidFill>
                <a:latin typeface="+mj-lt"/>
                <a:cs typeface="Verdana"/>
              </a:rPr>
              <a:t>methods</a:t>
            </a:r>
            <a:r>
              <a:rPr lang="en-US" sz="3000" spc="-150" dirty="0">
                <a:solidFill>
                  <a:srgbClr val="333333"/>
                </a:solidFill>
                <a:latin typeface="+mj-lt"/>
                <a:cs typeface="Verdana"/>
              </a:rPr>
              <a:t> </a:t>
            </a:r>
            <a:r>
              <a:rPr lang="en-US" sz="3000" spc="-25" dirty="0">
                <a:solidFill>
                  <a:srgbClr val="333333"/>
                </a:solidFill>
                <a:latin typeface="+mj-lt"/>
                <a:cs typeface="Verdana"/>
              </a:rPr>
              <a:t>are </a:t>
            </a:r>
            <a:r>
              <a:rPr lang="en-US" sz="3000" spc="75" dirty="0">
                <a:solidFill>
                  <a:srgbClr val="333333"/>
                </a:solidFill>
                <a:latin typeface="+mj-lt"/>
                <a:cs typeface="Verdana"/>
              </a:rPr>
              <a:t>employed</a:t>
            </a:r>
            <a:r>
              <a:rPr lang="en-US" sz="3000" spc="-145" dirty="0">
                <a:solidFill>
                  <a:srgbClr val="333333"/>
                </a:solidFill>
                <a:latin typeface="+mj-lt"/>
                <a:cs typeface="Verdana"/>
              </a:rPr>
              <a:t> </a:t>
            </a:r>
            <a:r>
              <a:rPr lang="en-US" sz="3000" dirty="0">
                <a:solidFill>
                  <a:srgbClr val="333333"/>
                </a:solidFill>
                <a:latin typeface="+mj-lt"/>
                <a:cs typeface="Verdana"/>
              </a:rPr>
              <a:t>to</a:t>
            </a:r>
            <a:r>
              <a:rPr lang="en-US" sz="3000" spc="-145" dirty="0">
                <a:solidFill>
                  <a:srgbClr val="333333"/>
                </a:solidFill>
                <a:latin typeface="+mj-lt"/>
                <a:cs typeface="Verdana"/>
              </a:rPr>
              <a:t> </a:t>
            </a:r>
            <a:r>
              <a:rPr lang="en-US" sz="3000" spc="50" dirty="0">
                <a:solidFill>
                  <a:srgbClr val="333333"/>
                </a:solidFill>
                <a:latin typeface="+mj-lt"/>
                <a:cs typeface="Verdana"/>
              </a:rPr>
              <a:t>reduce </a:t>
            </a:r>
            <a:r>
              <a:rPr lang="en-US" sz="3000" spc="215" dirty="0">
                <a:solidFill>
                  <a:srgbClr val="333333"/>
                </a:solidFill>
                <a:latin typeface="+mj-lt"/>
                <a:cs typeface="Verdana"/>
              </a:rPr>
              <a:t>a</a:t>
            </a:r>
            <a:r>
              <a:rPr lang="en-US" sz="3000" spc="-145" dirty="0">
                <a:solidFill>
                  <a:srgbClr val="333333"/>
                </a:solidFill>
                <a:latin typeface="+mj-lt"/>
                <a:cs typeface="Verdana"/>
              </a:rPr>
              <a:t> </a:t>
            </a:r>
            <a:r>
              <a:rPr lang="en-US" sz="3000" spc="65" dirty="0">
                <a:solidFill>
                  <a:srgbClr val="333333"/>
                </a:solidFill>
                <a:latin typeface="+mj-lt"/>
                <a:cs typeface="Verdana"/>
              </a:rPr>
              <a:t>company's</a:t>
            </a:r>
            <a:r>
              <a:rPr lang="en-US" sz="3000" spc="-140" dirty="0">
                <a:solidFill>
                  <a:srgbClr val="333333"/>
                </a:solidFill>
                <a:latin typeface="+mj-lt"/>
                <a:cs typeface="Verdana"/>
              </a:rPr>
              <a:t> </a:t>
            </a:r>
            <a:r>
              <a:rPr lang="en-US" sz="3000" spc="-25" dirty="0">
                <a:solidFill>
                  <a:srgbClr val="333333"/>
                </a:solidFill>
                <a:latin typeface="+mj-lt"/>
                <a:cs typeface="Verdana"/>
              </a:rPr>
              <a:t>tax </a:t>
            </a:r>
            <a:r>
              <a:rPr lang="en-US" sz="3000" spc="-10" dirty="0">
                <a:solidFill>
                  <a:srgbClr val="333333"/>
                </a:solidFill>
                <a:latin typeface="+mj-lt"/>
                <a:cs typeface="Verdana"/>
              </a:rPr>
              <a:t>burden.</a:t>
            </a:r>
            <a:endParaRPr lang="en-US" sz="3000" dirty="0">
              <a:latin typeface="+mj-lt"/>
              <a:cs typeface="Verdana"/>
            </a:endParaRPr>
          </a:p>
          <a:p>
            <a:pPr marL="469900" marR="5080" indent="-457200">
              <a:lnSpc>
                <a:spcPct val="150000"/>
              </a:lnSpc>
              <a:spcBef>
                <a:spcPts val="100"/>
              </a:spcBef>
              <a:buFont typeface="Arial" panose="020B0604020202020204" pitchFamily="34" charset="0"/>
              <a:buChar char="•"/>
            </a:pPr>
            <a:endParaRPr sz="3000" dirty="0">
              <a:latin typeface="Verdana"/>
              <a:cs typeface="Verdana"/>
            </a:endParaRPr>
          </a:p>
        </p:txBody>
      </p:sp>
      <p:sp>
        <p:nvSpPr>
          <p:cNvPr id="13" name="object 13"/>
          <p:cNvSpPr txBox="1"/>
          <p:nvPr/>
        </p:nvSpPr>
        <p:spPr>
          <a:xfrm>
            <a:off x="17344637" y="9207501"/>
            <a:ext cx="268605" cy="482600"/>
          </a:xfrm>
          <a:prstGeom prst="rect">
            <a:avLst/>
          </a:prstGeom>
        </p:spPr>
        <p:txBody>
          <a:bodyPr vert="horz" wrap="square" lIns="0" tIns="12700" rIns="0" bIns="0" rtlCol="0">
            <a:spAutoFit/>
          </a:bodyPr>
          <a:lstStyle/>
          <a:p>
            <a:pPr marL="12700">
              <a:lnSpc>
                <a:spcPct val="100000"/>
              </a:lnSpc>
              <a:spcBef>
                <a:spcPts val="100"/>
              </a:spcBef>
            </a:pPr>
            <a:r>
              <a:rPr lang="en-US" sz="3000" spc="5" dirty="0">
                <a:solidFill>
                  <a:srgbClr val="2D4162"/>
                </a:solidFill>
                <a:latin typeface="Verdana"/>
                <a:cs typeface="Verdana"/>
              </a:rPr>
              <a:t>9</a:t>
            </a:r>
            <a:endParaRPr sz="3000" dirty="0">
              <a:latin typeface="Verdana"/>
              <a:cs typeface="Verdana"/>
            </a:endParaRPr>
          </a:p>
        </p:txBody>
      </p:sp>
      <p:sp>
        <p:nvSpPr>
          <p:cNvPr id="14" name="object 14"/>
          <p:cNvSpPr txBox="1"/>
          <p:nvPr/>
        </p:nvSpPr>
        <p:spPr>
          <a:xfrm>
            <a:off x="529614" y="977901"/>
            <a:ext cx="4043572" cy="566822"/>
          </a:xfrm>
          <a:prstGeom prst="rect">
            <a:avLst/>
          </a:prstGeom>
        </p:spPr>
        <p:txBody>
          <a:bodyPr vert="horz" wrap="square" lIns="0" tIns="12700" rIns="0" bIns="0" rtlCol="0" anchor="t">
            <a:spAutoFit/>
          </a:bodyPr>
          <a:lstStyle/>
          <a:p>
            <a:pPr marL="12700">
              <a:lnSpc>
                <a:spcPct val="100000"/>
              </a:lnSpc>
              <a:spcBef>
                <a:spcPts val="100"/>
              </a:spcBef>
              <a:tabLst>
                <a:tab pos="862965" algn="l"/>
              </a:tabLst>
            </a:pPr>
            <a:r>
              <a:rPr lang="en-US" sz="3600" spc="-375" dirty="0">
                <a:solidFill>
                  <a:srgbClr val="333333"/>
                </a:solidFill>
                <a:latin typeface="Verdana"/>
                <a:ea typeface="Verdana"/>
                <a:cs typeface="Verdana"/>
              </a:rPr>
              <a:t>I</a:t>
            </a:r>
            <a:r>
              <a:rPr lang="en-US" sz="3600" spc="-375" dirty="0">
                <a:solidFill>
                  <a:srgbClr val="333333"/>
                </a:solidFill>
                <a:latin typeface="Verdana"/>
                <a:ea typeface="Verdana"/>
                <a:cs typeface="Calibri"/>
              </a:rPr>
              <a:t>V </a:t>
            </a:r>
            <a:r>
              <a:rPr sz="3600" dirty="0">
                <a:solidFill>
                  <a:srgbClr val="333333"/>
                </a:solidFill>
                <a:latin typeface="Verdana"/>
                <a:cs typeface="Verdana"/>
              </a:rPr>
              <a:t>	</a:t>
            </a:r>
            <a:r>
              <a:rPr sz="3600" spc="65" dirty="0">
                <a:solidFill>
                  <a:srgbClr val="333333"/>
                </a:solidFill>
                <a:latin typeface="Verdana"/>
                <a:cs typeface="Verdana"/>
              </a:rPr>
              <a:t>Findings</a:t>
            </a:r>
            <a:endParaRPr sz="3600">
              <a:latin typeface="Verdana"/>
              <a:cs typeface="Verdana"/>
            </a:endParaRPr>
          </a:p>
        </p:txBody>
      </p:sp>
      <p:sp>
        <p:nvSpPr>
          <p:cNvPr id="21" name="object 21"/>
          <p:cNvSpPr txBox="1"/>
          <p:nvPr/>
        </p:nvSpPr>
        <p:spPr>
          <a:xfrm>
            <a:off x="2472648" y="2238530"/>
            <a:ext cx="2446020"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Verdana"/>
                <a:cs typeface="Verdana"/>
              </a:rPr>
              <a:t>Tax</a:t>
            </a:r>
            <a:r>
              <a:rPr sz="2800" spc="-25" dirty="0">
                <a:latin typeface="Verdana"/>
                <a:cs typeface="Verdana"/>
              </a:rPr>
              <a:t> </a:t>
            </a:r>
            <a:r>
              <a:rPr sz="2800" spc="105" dirty="0">
                <a:latin typeface="Verdana"/>
                <a:cs typeface="Verdana"/>
              </a:rPr>
              <a:t>Planning</a:t>
            </a:r>
            <a:endParaRPr sz="2800">
              <a:latin typeface="Verdana"/>
              <a:cs typeface="Verdana"/>
            </a:endParaRPr>
          </a:p>
        </p:txBody>
      </p:sp>
      <p:sp>
        <p:nvSpPr>
          <p:cNvPr id="24" name="TextBox 23">
            <a:extLst>
              <a:ext uri="{FF2B5EF4-FFF2-40B4-BE49-F238E27FC236}">
                <a16:creationId xmlns:a16="http://schemas.microsoft.com/office/drawing/2014/main" id="{C4FE59BF-CFBC-E2D2-34DB-258F764444AE}"/>
              </a:ext>
            </a:extLst>
          </p:cNvPr>
          <p:cNvSpPr txBox="1"/>
          <p:nvPr/>
        </p:nvSpPr>
        <p:spPr>
          <a:xfrm>
            <a:off x="10239987" y="8277969"/>
            <a:ext cx="6705600" cy="923330"/>
          </a:xfrm>
          <a:prstGeom prst="rect">
            <a:avLst/>
          </a:prstGeom>
          <a:noFill/>
        </p:spPr>
        <p:txBody>
          <a:bodyPr wrap="square" rtlCol="0">
            <a:spAutoFit/>
          </a:bodyPr>
          <a:lstStyle/>
          <a:p>
            <a:r>
              <a:rPr lang="en-US" sz="1800" b="0" i="0" u="none" strike="noStrike" dirty="0">
                <a:solidFill>
                  <a:srgbClr val="000000"/>
                </a:solidFill>
                <a:effectLst/>
                <a:latin typeface="Arial" panose="020B0604020202020204" pitchFamily="34" charset="0"/>
              </a:rPr>
              <a:t>Gardner, M., </a:t>
            </a:r>
            <a:r>
              <a:rPr lang="en-US" sz="1800" b="0" i="0" u="none" strike="noStrike" dirty="0" err="1">
                <a:solidFill>
                  <a:srgbClr val="000000"/>
                </a:solidFill>
                <a:effectLst/>
                <a:latin typeface="Arial" panose="020B0604020202020204" pitchFamily="34" charset="0"/>
              </a:rPr>
              <a:t>Wamhoff</a:t>
            </a:r>
            <a:r>
              <a:rPr lang="en-US" sz="1800" b="0" i="0" u="none" strike="noStrike" dirty="0">
                <a:solidFill>
                  <a:srgbClr val="000000"/>
                </a:solidFill>
                <a:effectLst/>
                <a:latin typeface="Arial" panose="020B0604020202020204" pitchFamily="34" charset="0"/>
              </a:rPr>
              <a:t>, S. (2021). 55 corporations paid $0 in federal taxes on 2020 profits. </a:t>
            </a:r>
            <a:r>
              <a:rPr lang="en-US" sz="1800" b="0" i="1" u="none" strike="noStrike" dirty="0">
                <a:solidFill>
                  <a:srgbClr val="000000"/>
                </a:solidFill>
                <a:effectLst/>
                <a:latin typeface="Arial" panose="020B0604020202020204" pitchFamily="34" charset="0"/>
              </a:rPr>
              <a:t>Institute on Taxation and Economic Policy</a:t>
            </a:r>
            <a:endParaRPr lang="en-US" dirty="0"/>
          </a:p>
        </p:txBody>
      </p:sp>
      <p:pic>
        <p:nvPicPr>
          <p:cNvPr id="26" name="Picture 25" descr="A person in a purple shirt&#10;&#10;Description automatically generated">
            <a:extLst>
              <a:ext uri="{FF2B5EF4-FFF2-40B4-BE49-F238E27FC236}">
                <a16:creationId xmlns:a16="http://schemas.microsoft.com/office/drawing/2014/main" id="{FD0ED80F-791C-9726-6435-4FFD71EB2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2048492"/>
            <a:ext cx="3814755" cy="3706995"/>
          </a:xfrm>
          <a:prstGeom prst="rect">
            <a:avLst/>
          </a:prstGeom>
        </p:spPr>
      </p:pic>
      <p:pic>
        <p:nvPicPr>
          <p:cNvPr id="28" name="Picture 27" descr="A person in a sweater&#10;&#10;Description automatically generated">
            <a:extLst>
              <a:ext uri="{FF2B5EF4-FFF2-40B4-BE49-F238E27FC236}">
                <a16:creationId xmlns:a16="http://schemas.microsoft.com/office/drawing/2014/main" id="{ECB7DF85-FEA9-FD1F-695E-35C5359F3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643" y="1832909"/>
            <a:ext cx="4165599" cy="4165599"/>
          </a:xfrm>
          <a:prstGeom prst="rect">
            <a:avLst/>
          </a:prstGeom>
        </p:spPr>
      </p:pic>
      <p:sp>
        <p:nvSpPr>
          <p:cNvPr id="29" name="TextBox 28">
            <a:extLst>
              <a:ext uri="{FF2B5EF4-FFF2-40B4-BE49-F238E27FC236}">
                <a16:creationId xmlns:a16="http://schemas.microsoft.com/office/drawing/2014/main" id="{9C0E5447-6B75-711F-8CC9-FE4FF696FD54}"/>
              </a:ext>
            </a:extLst>
          </p:cNvPr>
          <p:cNvSpPr txBox="1"/>
          <p:nvPr/>
        </p:nvSpPr>
        <p:spPr>
          <a:xfrm>
            <a:off x="9677400" y="6338977"/>
            <a:ext cx="8189596" cy="1938992"/>
          </a:xfrm>
          <a:prstGeom prst="rect">
            <a:avLst/>
          </a:prstGeom>
          <a:noFill/>
        </p:spPr>
        <p:txBody>
          <a:bodyPr wrap="square" rtlCol="0">
            <a:spAutoFit/>
          </a:bodyPr>
          <a:lstStyle/>
          <a:p>
            <a:r>
              <a:rPr lang="en-US" sz="2400" b="0" i="0" dirty="0">
                <a:solidFill>
                  <a:srgbClr val="000000"/>
                </a:solidFill>
                <a:effectLst/>
                <a:latin typeface="Open Sans" panose="020F0502020204030204" pitchFamily="34" charset="0"/>
              </a:rPr>
              <a:t>“When lawmakers allow corporations to avoid taxes, the costs to the United States are enormous. Because the statutory income tax rate for corporations is 21 percent, the total tax breaks a corporation receives is simply 21 percent of its profits minus what it paid.”</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3333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882</Words>
  <Application>Microsoft Office PowerPoint</Application>
  <PresentationFormat>Custom</PresentationFormat>
  <Paragraphs>105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Monday, July 31st, 2023</vt:lpstr>
      <vt:lpstr>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Control: How Companies Manipulate the Legal System for Profit - Andrew Shan</dc:title>
  <dc:creator>Andrew Shan</dc:creator>
  <cp:keywords>DAFpj8a25k4,BAFpj2DXcmQ</cp:keywords>
  <cp:lastModifiedBy>Andrew shan</cp:lastModifiedBy>
  <cp:revision>28</cp:revision>
  <dcterms:created xsi:type="dcterms:W3CDTF">2023-07-28T17:40:22Z</dcterms:created>
  <dcterms:modified xsi:type="dcterms:W3CDTF">2023-07-31T20:51:50Z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2023-07-28T00:00:00Z</vt:filetime>
  </property>
  <property fmtid="{D5CDD505-2E9C-101B-9397-08002B2CF9AE}" pid="3" name="Creator">
    <vt:lpwstr>Canva</vt:lpwstr>
  </property>
  <property fmtid="{D5CDD505-2E9C-101B-9397-08002B2CF9AE}" pid="4" name="LastSaved">
    <vt:filetime>2023-07-28T00:00:00Z</vt:filetime>
  </property>
  <property fmtid="{D5CDD505-2E9C-101B-9397-08002B2CF9AE}" pid="5" name="Producer">
    <vt:lpwstr>Canva</vt:lpwstr>
  </property>
</Properties>
</file>