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5143500" cx="9144000"/>
  <p:notesSz cx="6858000" cy="9144000"/>
  <p:embeddedFontLst>
    <p:embeddedFont>
      <p:font typeface="Raleway"/>
      <p:regular r:id="rId19"/>
      <p:bold r:id="rId20"/>
      <p:italic r:id="rId21"/>
      <p:boldItalic r:id="rId22"/>
    </p:embeddedFont>
    <p:embeddedFont>
      <p:font typeface="Merriweather"/>
      <p:regular r:id="rId23"/>
      <p:bold r:id="rId24"/>
      <p:italic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Raleway-bold.fntdata"/><Relationship Id="rId22" Type="http://schemas.openxmlformats.org/officeDocument/2006/relationships/font" Target="fonts/Raleway-boldItalic.fntdata"/><Relationship Id="rId21" Type="http://schemas.openxmlformats.org/officeDocument/2006/relationships/font" Target="fonts/Raleway-italic.fntdata"/><Relationship Id="rId24" Type="http://schemas.openxmlformats.org/officeDocument/2006/relationships/font" Target="fonts/Merriweather-bold.fntdata"/><Relationship Id="rId23" Type="http://schemas.openxmlformats.org/officeDocument/2006/relationships/font" Target="fonts/Merriweather-regular.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font" Target="fonts/Merriweather-boldItalic.fntdata"/><Relationship Id="rId25" Type="http://schemas.openxmlformats.org/officeDocument/2006/relationships/font" Target="fonts/Merriweather-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font" Target="fonts/Raleway-regular.fntdata"/><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prisonpolicy.org/graphs/solitarybyracesex2018.html"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35f391192_0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35f391192_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e614017110_1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e614017110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e5de4ba3a8_0_4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e5de4ba3a8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e5de4ba3a8_0_4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e5de4ba3a8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e5f5bf8333_2_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9" name="Google Shape;149;ge5f5bf8333_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e5de4ba3a8_0_5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e5de4ba3a8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e5de4ba3a8_0_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e5de4ba3a8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e5de4ba3a8_0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e5de4ba3a8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e5de4ba3a8_0_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e5de4ba3a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e5de4ba3a8_0_1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e5de4ba3a8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e5de4ba3a8_0_2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e5de4ba3a8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e5de4ba3a8_0_3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e5de4ba3a8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e5f5bf8333_2_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e5f5bf8333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Photo: </a:t>
            </a:r>
            <a:endParaRPr>
              <a:solidFill>
                <a:schemeClr val="dk1"/>
              </a:solidFill>
            </a:endParaRPr>
          </a:p>
          <a:p>
            <a:pPr indent="0" lvl="0" marL="0" rtl="0" algn="l">
              <a:spcBef>
                <a:spcPts val="0"/>
              </a:spcBef>
              <a:spcAft>
                <a:spcPts val="0"/>
              </a:spcAft>
              <a:buNone/>
            </a:pPr>
            <a:r>
              <a:rPr lang="en" u="sng">
                <a:solidFill>
                  <a:schemeClr val="hlink"/>
                </a:solidFill>
                <a:hlinkClick r:id="rId2"/>
              </a:rPr>
              <a:t>https://www.prisonpolicy.org/graphs/solitarybyracesex2018.html</a:t>
            </a:r>
            <a:r>
              <a:rPr lang="en"/>
              <a: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e5de4ba3a8_0_3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e5de4ba3a8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bg>
      <p:bgPr>
        <a:solidFill>
          <a:schemeClr val="accent3"/>
        </a:solidFill>
      </p:bgPr>
    </p:bg>
    <p:spTree>
      <p:nvGrpSpPr>
        <p:cNvPr id="9" name="Shape 9"/>
        <p:cNvGrpSpPr/>
        <p:nvPr/>
      </p:nvGrpSpPr>
      <p:grpSpPr>
        <a:xfrm>
          <a:off x="0" y="0"/>
          <a:ext cx="0" cy="0"/>
          <a:chOff x="0" y="0"/>
          <a:chExt cx="0" cy="0"/>
        </a:xfrm>
      </p:grpSpPr>
      <p:sp>
        <p:nvSpPr>
          <p:cNvPr id="10" name="Google Shape;10;p2"/>
          <p:cNvSpPr/>
          <p:nvPr/>
        </p:nvSpPr>
        <p:spPr>
          <a:xfrm>
            <a:off x="100" y="2580675"/>
            <a:ext cx="9144000" cy="25629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1903500" y="1786850"/>
            <a:ext cx="5337000" cy="1569900"/>
          </a:xfrm>
          <a:prstGeom prst="rect">
            <a:avLst/>
          </a:prstGeom>
          <a:noFill/>
          <a:ln cap="flat" cmpd="sng" w="19050">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1944450" y="1831388"/>
            <a:ext cx="5255100" cy="1480800"/>
          </a:xfrm>
          <a:prstGeom prst="rect">
            <a:avLst/>
          </a:prstGeom>
          <a:solidFill>
            <a:schemeClr val="dk1"/>
          </a:solidFill>
        </p:spPr>
        <p:txBody>
          <a:bodyPr anchorCtr="0" anchor="ctr" bIns="91425" lIns="91425" spcFirstLastPara="1" rIns="91425" wrap="square" tIns="91425">
            <a:noAutofit/>
          </a:bodyPr>
          <a:lstStyle>
            <a:lvl1pPr lvl="0" rtl="0" algn="ctr">
              <a:spcBef>
                <a:spcPts val="0"/>
              </a:spcBef>
              <a:spcAft>
                <a:spcPts val="0"/>
              </a:spcAft>
              <a:buClr>
                <a:schemeClr val="lt1"/>
              </a:buClr>
              <a:buSzPts val="3600"/>
              <a:buNone/>
              <a:defRPr sz="3600">
                <a:solidFill>
                  <a:schemeClr val="lt1"/>
                </a:solidFill>
              </a:defRPr>
            </a:lvl1pPr>
            <a:lvl2pPr lvl="1" rtl="0" algn="ctr">
              <a:spcBef>
                <a:spcPts val="0"/>
              </a:spcBef>
              <a:spcAft>
                <a:spcPts val="0"/>
              </a:spcAft>
              <a:buClr>
                <a:schemeClr val="lt1"/>
              </a:buClr>
              <a:buSzPts val="3600"/>
              <a:buNone/>
              <a:defRPr sz="3600">
                <a:solidFill>
                  <a:schemeClr val="lt1"/>
                </a:solidFill>
              </a:defRPr>
            </a:lvl2pPr>
            <a:lvl3pPr lvl="2" rtl="0" algn="ctr">
              <a:spcBef>
                <a:spcPts val="0"/>
              </a:spcBef>
              <a:spcAft>
                <a:spcPts val="0"/>
              </a:spcAft>
              <a:buClr>
                <a:schemeClr val="lt1"/>
              </a:buClr>
              <a:buSzPts val="3600"/>
              <a:buNone/>
              <a:defRPr sz="3600">
                <a:solidFill>
                  <a:schemeClr val="lt1"/>
                </a:solidFill>
              </a:defRPr>
            </a:lvl3pPr>
            <a:lvl4pPr lvl="3" rtl="0" algn="ctr">
              <a:spcBef>
                <a:spcPts val="0"/>
              </a:spcBef>
              <a:spcAft>
                <a:spcPts val="0"/>
              </a:spcAft>
              <a:buClr>
                <a:schemeClr val="lt1"/>
              </a:buClr>
              <a:buSzPts val="3600"/>
              <a:buNone/>
              <a:defRPr sz="3600">
                <a:solidFill>
                  <a:schemeClr val="lt1"/>
                </a:solidFill>
              </a:defRPr>
            </a:lvl4pPr>
            <a:lvl5pPr lvl="4" rtl="0" algn="ctr">
              <a:spcBef>
                <a:spcPts val="0"/>
              </a:spcBef>
              <a:spcAft>
                <a:spcPts val="0"/>
              </a:spcAft>
              <a:buClr>
                <a:schemeClr val="lt1"/>
              </a:buClr>
              <a:buSzPts val="3600"/>
              <a:buNone/>
              <a:defRPr sz="3600">
                <a:solidFill>
                  <a:schemeClr val="lt1"/>
                </a:solidFill>
              </a:defRPr>
            </a:lvl5pPr>
            <a:lvl6pPr lvl="5" rtl="0" algn="ctr">
              <a:spcBef>
                <a:spcPts val="0"/>
              </a:spcBef>
              <a:spcAft>
                <a:spcPts val="0"/>
              </a:spcAft>
              <a:buClr>
                <a:schemeClr val="lt1"/>
              </a:buClr>
              <a:buSzPts val="3600"/>
              <a:buNone/>
              <a:defRPr sz="3600">
                <a:solidFill>
                  <a:schemeClr val="lt1"/>
                </a:solidFill>
              </a:defRPr>
            </a:lvl6pPr>
            <a:lvl7pPr lvl="6" rtl="0" algn="ctr">
              <a:spcBef>
                <a:spcPts val="0"/>
              </a:spcBef>
              <a:spcAft>
                <a:spcPts val="0"/>
              </a:spcAft>
              <a:buClr>
                <a:schemeClr val="lt1"/>
              </a:buClr>
              <a:buSzPts val="3600"/>
              <a:buNone/>
              <a:defRPr sz="3600">
                <a:solidFill>
                  <a:schemeClr val="lt1"/>
                </a:solidFill>
              </a:defRPr>
            </a:lvl7pPr>
            <a:lvl8pPr lvl="7" rtl="0" algn="ctr">
              <a:spcBef>
                <a:spcPts val="0"/>
              </a:spcBef>
              <a:spcAft>
                <a:spcPts val="0"/>
              </a:spcAft>
              <a:buClr>
                <a:schemeClr val="lt1"/>
              </a:buClr>
              <a:buSzPts val="3600"/>
              <a:buNone/>
              <a:defRPr sz="3600">
                <a:solidFill>
                  <a:schemeClr val="lt1"/>
                </a:solidFill>
              </a:defRPr>
            </a:lvl8pPr>
            <a:lvl9pPr lvl="8" rtl="0" algn="ctr">
              <a:spcBef>
                <a:spcPts val="0"/>
              </a:spcBef>
              <a:spcAft>
                <a:spcPts val="0"/>
              </a:spcAft>
              <a:buClr>
                <a:schemeClr val="lt1"/>
              </a:buClr>
              <a:buSzPts val="3600"/>
              <a:buNone/>
              <a:defRPr sz="3600">
                <a:solidFill>
                  <a:schemeClr val="lt1"/>
                </a:solidFill>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dark">
  <p:cSld name="BLANK_1">
    <p:bg>
      <p:bgPr>
        <a:solidFill>
          <a:schemeClr val="dk1"/>
        </a:solidFill>
      </p:bgPr>
    </p:bg>
    <p:spTree>
      <p:nvGrpSpPr>
        <p:cNvPr id="60" name="Shape 60"/>
        <p:cNvGrpSpPr/>
        <p:nvPr/>
      </p:nvGrpSpPr>
      <p:grpSpPr>
        <a:xfrm>
          <a:off x="0" y="0"/>
          <a:ext cx="0" cy="0"/>
          <a:chOff x="0" y="0"/>
          <a:chExt cx="0" cy="0"/>
        </a:xfrm>
      </p:grpSpPr>
      <p:sp>
        <p:nvSpPr>
          <p:cNvPr id="61" name="Google Shape;61;p11"/>
          <p:cNvSpPr txBox="1"/>
          <p:nvPr>
            <p:ph idx="12" type="sldNum"/>
          </p:nvPr>
        </p:nvSpPr>
        <p:spPr>
          <a:xfrm>
            <a:off x="4297650" y="4764749"/>
            <a:ext cx="548700" cy="302700"/>
          </a:xfrm>
          <a:prstGeom prst="rect">
            <a:avLst/>
          </a:prstGeom>
          <a:ln>
            <a:noFill/>
          </a:ln>
        </p:spPr>
        <p:txBody>
          <a:bodyPr anchorCtr="0" anchor="t" bIns="91425" lIns="91425" spcFirstLastPara="1" rIns="91425" wrap="square" tIns="91425">
            <a:noAutofit/>
          </a:bodyPr>
          <a:lstStyle>
            <a:lvl1pPr lvl="0" rtl="0">
              <a:buNone/>
              <a:defRPr>
                <a:solidFill>
                  <a:schemeClr val="accent3"/>
                </a:solidFill>
              </a:defRPr>
            </a:lvl1pPr>
            <a:lvl2pPr lvl="1" rtl="0">
              <a:buNone/>
              <a:defRPr>
                <a:solidFill>
                  <a:schemeClr val="accent3"/>
                </a:solidFill>
              </a:defRPr>
            </a:lvl2pPr>
            <a:lvl3pPr lvl="2" rtl="0">
              <a:buNone/>
              <a:defRPr>
                <a:solidFill>
                  <a:schemeClr val="accent3"/>
                </a:solidFill>
              </a:defRPr>
            </a:lvl3pPr>
            <a:lvl4pPr lvl="3" rtl="0">
              <a:buNone/>
              <a:defRPr>
                <a:solidFill>
                  <a:schemeClr val="accent3"/>
                </a:solidFill>
              </a:defRPr>
            </a:lvl4pPr>
            <a:lvl5pPr lvl="4" rtl="0">
              <a:buNone/>
              <a:defRPr>
                <a:solidFill>
                  <a:schemeClr val="accent3"/>
                </a:solidFill>
              </a:defRPr>
            </a:lvl5pPr>
            <a:lvl6pPr lvl="5" rtl="0">
              <a:buNone/>
              <a:defRPr>
                <a:solidFill>
                  <a:schemeClr val="accent3"/>
                </a:solidFill>
              </a:defRPr>
            </a:lvl6pPr>
            <a:lvl7pPr lvl="6" rtl="0">
              <a:buNone/>
              <a:defRPr>
                <a:solidFill>
                  <a:schemeClr val="accent3"/>
                </a:solidFill>
              </a:defRPr>
            </a:lvl7pPr>
            <a:lvl8pPr lvl="7" rtl="0">
              <a:buNone/>
              <a:defRPr>
                <a:solidFill>
                  <a:schemeClr val="accent3"/>
                </a:solidFill>
              </a:defRPr>
            </a:lvl8pPr>
            <a:lvl9pPr lvl="8" rtl="0">
              <a:buNone/>
              <a:defRPr>
                <a:solidFill>
                  <a:schemeClr val="accent3"/>
                </a:solidFill>
              </a:defRPr>
            </a:lvl9pPr>
          </a:lstStyle>
          <a:p>
            <a:pPr indent="0" lvl="0" marL="0" rtl="0" algn="ctr">
              <a:spcBef>
                <a:spcPts val="0"/>
              </a:spcBef>
              <a:spcAft>
                <a:spcPts val="0"/>
              </a:spcAft>
              <a:buNone/>
            </a:pPr>
            <a:fld id="{00000000-1234-1234-1234-123412341234}" type="slidenum">
              <a:rPr lang="en"/>
              <a:t>‹#›</a:t>
            </a:fld>
            <a:endParaRPr/>
          </a:p>
        </p:txBody>
      </p:sp>
      <p:sp>
        <p:nvSpPr>
          <p:cNvPr id="62" name="Google Shape;62;p11"/>
          <p:cNvSpPr/>
          <p:nvPr/>
        </p:nvSpPr>
        <p:spPr>
          <a:xfrm>
            <a:off x="322800" y="328500"/>
            <a:ext cx="8498400" cy="4486500"/>
          </a:xfrm>
          <a:prstGeom prst="rect">
            <a:avLst/>
          </a:prstGeom>
          <a:noFill/>
          <a:ln cap="flat" cmpd="sng" w="9525">
            <a:solidFill>
              <a:schemeClr val="accent3"/>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1"/>
          <p:cNvSpPr/>
          <p:nvPr/>
        </p:nvSpPr>
        <p:spPr>
          <a:xfrm>
            <a:off x="385544" y="389475"/>
            <a:ext cx="8373000" cy="4364700"/>
          </a:xfrm>
          <a:prstGeom prst="rect">
            <a:avLst/>
          </a:prstGeom>
          <a:noFill/>
          <a:ln cap="flat" cmpd="sng" w="28575">
            <a:solidFill>
              <a:schemeClr val="accent3"/>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3" name="Shape 13"/>
        <p:cNvGrpSpPr/>
        <p:nvPr/>
      </p:nvGrpSpPr>
      <p:grpSpPr>
        <a:xfrm>
          <a:off x="0" y="0"/>
          <a:ext cx="0" cy="0"/>
          <a:chOff x="0" y="0"/>
          <a:chExt cx="0" cy="0"/>
        </a:xfrm>
      </p:grpSpPr>
      <p:sp>
        <p:nvSpPr>
          <p:cNvPr id="14" name="Google Shape;14;p3"/>
          <p:cNvSpPr/>
          <p:nvPr/>
        </p:nvSpPr>
        <p:spPr>
          <a:xfrm>
            <a:off x="100" y="2580675"/>
            <a:ext cx="9144000" cy="25629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3"/>
          <p:cNvSpPr/>
          <p:nvPr/>
        </p:nvSpPr>
        <p:spPr>
          <a:xfrm>
            <a:off x="662350" y="2122875"/>
            <a:ext cx="7819200" cy="897600"/>
          </a:xfrm>
          <a:prstGeom prst="rect">
            <a:avLst/>
          </a:prstGeom>
          <a:noFill/>
          <a:ln cap="flat" cmpd="sng" w="9525">
            <a:solidFill>
              <a:schemeClr val="dk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3"/>
          <p:cNvSpPr txBox="1"/>
          <p:nvPr>
            <p:ph type="ctrTitle"/>
          </p:nvPr>
        </p:nvSpPr>
        <p:spPr>
          <a:xfrm>
            <a:off x="685800" y="2146613"/>
            <a:ext cx="7772400" cy="850200"/>
          </a:xfrm>
          <a:prstGeom prst="rect">
            <a:avLst/>
          </a:prstGeom>
        </p:spPr>
        <p:txBody>
          <a:bodyPr anchorCtr="0" anchor="ctr" bIns="91425" lIns="91425" spcFirstLastPara="1" rIns="91425" wrap="square" tIns="91425">
            <a:noAutofit/>
          </a:bodyPr>
          <a:lstStyle>
            <a:lvl1pPr lvl="0" rtl="0" algn="ctr">
              <a:spcBef>
                <a:spcPts val="0"/>
              </a:spcBef>
              <a:spcAft>
                <a:spcPts val="0"/>
              </a:spcAft>
              <a:buSzPts val="2400"/>
              <a:buNone/>
              <a:defRPr sz="2400"/>
            </a:lvl1pPr>
            <a:lvl2pPr lvl="1" rtl="0" algn="ctr">
              <a:spcBef>
                <a:spcPts val="0"/>
              </a:spcBef>
              <a:spcAft>
                <a:spcPts val="0"/>
              </a:spcAft>
              <a:buSzPts val="2400"/>
              <a:buNone/>
              <a:defRPr sz="2400"/>
            </a:lvl2pPr>
            <a:lvl3pPr lvl="2" rtl="0" algn="ctr">
              <a:spcBef>
                <a:spcPts val="0"/>
              </a:spcBef>
              <a:spcAft>
                <a:spcPts val="0"/>
              </a:spcAft>
              <a:buSzPts val="2400"/>
              <a:buNone/>
              <a:defRPr sz="2400"/>
            </a:lvl3pPr>
            <a:lvl4pPr lvl="3" rtl="0" algn="ctr">
              <a:spcBef>
                <a:spcPts val="0"/>
              </a:spcBef>
              <a:spcAft>
                <a:spcPts val="0"/>
              </a:spcAft>
              <a:buSzPts val="2400"/>
              <a:buNone/>
              <a:defRPr sz="2400"/>
            </a:lvl4pPr>
            <a:lvl5pPr lvl="4" rtl="0" algn="ctr">
              <a:spcBef>
                <a:spcPts val="0"/>
              </a:spcBef>
              <a:spcAft>
                <a:spcPts val="0"/>
              </a:spcAft>
              <a:buSzPts val="2400"/>
              <a:buNone/>
              <a:defRPr sz="2400"/>
            </a:lvl5pPr>
            <a:lvl6pPr lvl="5" rtl="0" algn="ctr">
              <a:spcBef>
                <a:spcPts val="0"/>
              </a:spcBef>
              <a:spcAft>
                <a:spcPts val="0"/>
              </a:spcAft>
              <a:buSzPts val="2400"/>
              <a:buNone/>
              <a:defRPr sz="2400"/>
            </a:lvl6pPr>
            <a:lvl7pPr lvl="6" rtl="0" algn="ctr">
              <a:spcBef>
                <a:spcPts val="0"/>
              </a:spcBef>
              <a:spcAft>
                <a:spcPts val="0"/>
              </a:spcAft>
              <a:buSzPts val="2400"/>
              <a:buNone/>
              <a:defRPr sz="2400"/>
            </a:lvl7pPr>
            <a:lvl8pPr lvl="7" rtl="0" algn="ctr">
              <a:spcBef>
                <a:spcPts val="0"/>
              </a:spcBef>
              <a:spcAft>
                <a:spcPts val="0"/>
              </a:spcAft>
              <a:buSzPts val="2400"/>
              <a:buNone/>
              <a:defRPr sz="2400"/>
            </a:lvl8pPr>
            <a:lvl9pPr lvl="8" rtl="0" algn="ctr">
              <a:spcBef>
                <a:spcPts val="0"/>
              </a:spcBef>
              <a:spcAft>
                <a:spcPts val="0"/>
              </a:spcAft>
              <a:buSzPts val="2400"/>
              <a:buNone/>
              <a:defRPr sz="2400"/>
            </a:lvl9pPr>
          </a:lstStyle>
          <a:p/>
        </p:txBody>
      </p:sp>
      <p:sp>
        <p:nvSpPr>
          <p:cNvPr id="17" name="Google Shape;17;p3"/>
          <p:cNvSpPr txBox="1"/>
          <p:nvPr>
            <p:ph idx="1" type="subTitle"/>
          </p:nvPr>
        </p:nvSpPr>
        <p:spPr>
          <a:xfrm>
            <a:off x="685800" y="3147610"/>
            <a:ext cx="7772400" cy="784800"/>
          </a:xfrm>
          <a:prstGeom prst="rect">
            <a:avLst/>
          </a:prstGeom>
        </p:spPr>
        <p:txBody>
          <a:bodyPr anchorCtr="0" anchor="t" bIns="91425" lIns="91425" spcFirstLastPara="1" rIns="91425" wrap="square" tIns="91425">
            <a:noAutofit/>
          </a:bodyPr>
          <a:lstStyle>
            <a:lvl1pPr lvl="0" rtl="0" algn="ctr">
              <a:spcBef>
                <a:spcPts val="0"/>
              </a:spcBef>
              <a:spcAft>
                <a:spcPts val="0"/>
              </a:spcAft>
              <a:buClr>
                <a:schemeClr val="accent1"/>
              </a:buClr>
              <a:buSzPts val="1800"/>
              <a:buFont typeface="Merriweather"/>
              <a:buNone/>
              <a:defRPr i="1" sz="1800">
                <a:solidFill>
                  <a:schemeClr val="accent1"/>
                </a:solidFill>
                <a:latin typeface="Merriweather"/>
                <a:ea typeface="Merriweather"/>
                <a:cs typeface="Merriweather"/>
                <a:sym typeface="Merriweather"/>
              </a:defRPr>
            </a:lvl1pPr>
            <a:lvl2pPr lvl="1" rtl="0" algn="ctr">
              <a:spcBef>
                <a:spcPts val="0"/>
              </a:spcBef>
              <a:spcAft>
                <a:spcPts val="0"/>
              </a:spcAft>
              <a:buClr>
                <a:schemeClr val="accent1"/>
              </a:buClr>
              <a:buSzPts val="1800"/>
              <a:buFont typeface="Merriweather"/>
              <a:buNone/>
              <a:defRPr i="1" sz="1800">
                <a:solidFill>
                  <a:schemeClr val="accent1"/>
                </a:solidFill>
                <a:latin typeface="Merriweather"/>
                <a:ea typeface="Merriweather"/>
                <a:cs typeface="Merriweather"/>
                <a:sym typeface="Merriweather"/>
              </a:defRPr>
            </a:lvl2pPr>
            <a:lvl3pPr lvl="2" rtl="0" algn="ctr">
              <a:spcBef>
                <a:spcPts val="0"/>
              </a:spcBef>
              <a:spcAft>
                <a:spcPts val="0"/>
              </a:spcAft>
              <a:buClr>
                <a:schemeClr val="accent1"/>
              </a:buClr>
              <a:buSzPts val="1800"/>
              <a:buFont typeface="Merriweather"/>
              <a:buNone/>
              <a:defRPr i="1" sz="1800">
                <a:solidFill>
                  <a:schemeClr val="accent1"/>
                </a:solidFill>
                <a:latin typeface="Merriweather"/>
                <a:ea typeface="Merriweather"/>
                <a:cs typeface="Merriweather"/>
                <a:sym typeface="Merriweather"/>
              </a:defRPr>
            </a:lvl3pPr>
            <a:lvl4pPr lvl="3" rtl="0" algn="ctr">
              <a:spcBef>
                <a:spcPts val="0"/>
              </a:spcBef>
              <a:spcAft>
                <a:spcPts val="0"/>
              </a:spcAft>
              <a:buClr>
                <a:schemeClr val="accent1"/>
              </a:buClr>
              <a:buSzPts val="2400"/>
              <a:buFont typeface="Merriweather"/>
              <a:buNone/>
              <a:defRPr i="1">
                <a:solidFill>
                  <a:schemeClr val="accent1"/>
                </a:solidFill>
                <a:latin typeface="Merriweather"/>
                <a:ea typeface="Merriweather"/>
                <a:cs typeface="Merriweather"/>
                <a:sym typeface="Merriweather"/>
              </a:defRPr>
            </a:lvl4pPr>
            <a:lvl5pPr lvl="4" rtl="0" algn="ctr">
              <a:spcBef>
                <a:spcPts val="0"/>
              </a:spcBef>
              <a:spcAft>
                <a:spcPts val="0"/>
              </a:spcAft>
              <a:buClr>
                <a:schemeClr val="accent1"/>
              </a:buClr>
              <a:buSzPts val="2400"/>
              <a:buFont typeface="Merriweather"/>
              <a:buNone/>
              <a:defRPr i="1">
                <a:solidFill>
                  <a:schemeClr val="accent1"/>
                </a:solidFill>
                <a:latin typeface="Merriweather"/>
                <a:ea typeface="Merriweather"/>
                <a:cs typeface="Merriweather"/>
                <a:sym typeface="Merriweather"/>
              </a:defRPr>
            </a:lvl5pPr>
            <a:lvl6pPr lvl="5" rtl="0" algn="ctr">
              <a:spcBef>
                <a:spcPts val="0"/>
              </a:spcBef>
              <a:spcAft>
                <a:spcPts val="0"/>
              </a:spcAft>
              <a:buClr>
                <a:schemeClr val="accent1"/>
              </a:buClr>
              <a:buSzPts val="2400"/>
              <a:buFont typeface="Merriweather"/>
              <a:buNone/>
              <a:defRPr i="1">
                <a:solidFill>
                  <a:schemeClr val="accent1"/>
                </a:solidFill>
                <a:latin typeface="Merriweather"/>
                <a:ea typeface="Merriweather"/>
                <a:cs typeface="Merriweather"/>
                <a:sym typeface="Merriweather"/>
              </a:defRPr>
            </a:lvl6pPr>
            <a:lvl7pPr lvl="6" rtl="0" algn="ctr">
              <a:spcBef>
                <a:spcPts val="0"/>
              </a:spcBef>
              <a:spcAft>
                <a:spcPts val="0"/>
              </a:spcAft>
              <a:buClr>
                <a:schemeClr val="accent1"/>
              </a:buClr>
              <a:buSzPts val="2400"/>
              <a:buFont typeface="Merriweather"/>
              <a:buNone/>
              <a:defRPr i="1">
                <a:solidFill>
                  <a:schemeClr val="accent1"/>
                </a:solidFill>
                <a:latin typeface="Merriweather"/>
                <a:ea typeface="Merriweather"/>
                <a:cs typeface="Merriweather"/>
                <a:sym typeface="Merriweather"/>
              </a:defRPr>
            </a:lvl7pPr>
            <a:lvl8pPr lvl="7" rtl="0" algn="ctr">
              <a:spcBef>
                <a:spcPts val="0"/>
              </a:spcBef>
              <a:spcAft>
                <a:spcPts val="0"/>
              </a:spcAft>
              <a:buClr>
                <a:schemeClr val="accent1"/>
              </a:buClr>
              <a:buSzPts val="2400"/>
              <a:buFont typeface="Merriweather"/>
              <a:buNone/>
              <a:defRPr i="1">
                <a:solidFill>
                  <a:schemeClr val="accent1"/>
                </a:solidFill>
                <a:latin typeface="Merriweather"/>
                <a:ea typeface="Merriweather"/>
                <a:cs typeface="Merriweather"/>
                <a:sym typeface="Merriweather"/>
              </a:defRPr>
            </a:lvl8pPr>
            <a:lvl9pPr lvl="8" rtl="0" algn="ctr">
              <a:spcBef>
                <a:spcPts val="0"/>
              </a:spcBef>
              <a:spcAft>
                <a:spcPts val="0"/>
              </a:spcAft>
              <a:buClr>
                <a:schemeClr val="accent1"/>
              </a:buClr>
              <a:buSzPts val="2400"/>
              <a:buFont typeface="Merriweather"/>
              <a:buNone/>
              <a:defRPr i="1">
                <a:solidFill>
                  <a:schemeClr val="accent1"/>
                </a:solidFill>
                <a:latin typeface="Merriweather"/>
                <a:ea typeface="Merriweather"/>
                <a:cs typeface="Merriweather"/>
                <a:sym typeface="Merriweather"/>
              </a:defRPr>
            </a:lvl9pPr>
          </a:lstStyle>
          <a:p/>
        </p:txBody>
      </p:sp>
      <p:sp>
        <p:nvSpPr>
          <p:cNvPr id="18" name="Google Shape;18;p3"/>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bg>
      <p:bgPr>
        <a:solidFill>
          <a:schemeClr val="dk1"/>
        </a:solidFill>
      </p:bgPr>
    </p:bg>
    <p:spTree>
      <p:nvGrpSpPr>
        <p:cNvPr id="19" name="Shape 19"/>
        <p:cNvGrpSpPr/>
        <p:nvPr/>
      </p:nvGrpSpPr>
      <p:grpSpPr>
        <a:xfrm>
          <a:off x="0" y="0"/>
          <a:ext cx="0" cy="0"/>
          <a:chOff x="0" y="0"/>
          <a:chExt cx="0" cy="0"/>
        </a:xfrm>
      </p:grpSpPr>
      <p:sp>
        <p:nvSpPr>
          <p:cNvPr id="20" name="Google Shape;20;p4"/>
          <p:cNvSpPr/>
          <p:nvPr/>
        </p:nvSpPr>
        <p:spPr>
          <a:xfrm>
            <a:off x="100" y="0"/>
            <a:ext cx="9144000" cy="1641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p:nvPr/>
        </p:nvSpPr>
        <p:spPr>
          <a:xfrm>
            <a:off x="4087475" y="1147237"/>
            <a:ext cx="969300" cy="969300"/>
          </a:xfrm>
          <a:prstGeom prst="rect">
            <a:avLst/>
          </a:prstGeom>
          <a:noFill/>
          <a:ln cap="flat" cmpd="sng" w="9525">
            <a:solidFill>
              <a:schemeClr val="accent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4"/>
          <p:cNvSpPr/>
          <p:nvPr/>
        </p:nvSpPr>
        <p:spPr>
          <a:xfrm>
            <a:off x="4135950" y="1208048"/>
            <a:ext cx="872100" cy="847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4"/>
          <p:cNvSpPr txBox="1"/>
          <p:nvPr>
            <p:ph idx="1" type="body"/>
          </p:nvPr>
        </p:nvSpPr>
        <p:spPr>
          <a:xfrm>
            <a:off x="1568100" y="2314200"/>
            <a:ext cx="6007800" cy="819900"/>
          </a:xfrm>
          <a:prstGeom prst="rect">
            <a:avLst/>
          </a:prstGeom>
        </p:spPr>
        <p:txBody>
          <a:bodyPr anchorCtr="0" anchor="t" bIns="91425" lIns="91425" spcFirstLastPara="1" rIns="91425" wrap="square" tIns="91425">
            <a:noAutofit/>
          </a:bodyPr>
          <a:lstStyle>
            <a:lvl1pPr indent="-342900" lvl="0" marL="457200" rtl="0" algn="ctr">
              <a:spcBef>
                <a:spcPts val="600"/>
              </a:spcBef>
              <a:spcAft>
                <a:spcPts val="0"/>
              </a:spcAft>
              <a:buClr>
                <a:srgbClr val="FFFFFF"/>
              </a:buClr>
              <a:buSzPts val="1800"/>
              <a:buFont typeface="Merriweather"/>
              <a:buChar char="◉"/>
              <a:defRPr i="1">
                <a:solidFill>
                  <a:srgbClr val="FFFFFF"/>
                </a:solidFill>
                <a:latin typeface="Merriweather"/>
                <a:ea typeface="Merriweather"/>
                <a:cs typeface="Merriweather"/>
                <a:sym typeface="Merriweather"/>
              </a:defRPr>
            </a:lvl1pPr>
            <a:lvl2pPr indent="-381000" lvl="1" marL="9144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2pPr>
            <a:lvl3pPr indent="-381000" lvl="2" marL="13716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3pPr>
            <a:lvl4pPr indent="-381000" lvl="3" marL="18288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4pPr>
            <a:lvl5pPr indent="-381000" lvl="4" marL="22860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5pPr>
            <a:lvl6pPr indent="-381000" lvl="5" marL="27432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6pPr>
            <a:lvl7pPr indent="-381000" lvl="6" marL="32004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7pPr>
            <a:lvl8pPr indent="-381000" lvl="7" marL="36576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8pPr>
            <a:lvl9pPr indent="-381000" lvl="8" marL="4114800" rtl="0" algn="ctr">
              <a:spcBef>
                <a:spcPts val="0"/>
              </a:spcBef>
              <a:spcAft>
                <a:spcPts val="0"/>
              </a:spcAft>
              <a:buClr>
                <a:srgbClr val="FFFFFF"/>
              </a:buClr>
              <a:buSzPts val="2400"/>
              <a:buFont typeface="Merriweather"/>
              <a:buChar char="■"/>
              <a:defRPr i="1">
                <a:solidFill>
                  <a:srgbClr val="FFFFFF"/>
                </a:solidFill>
                <a:latin typeface="Merriweather"/>
                <a:ea typeface="Merriweather"/>
                <a:cs typeface="Merriweather"/>
                <a:sym typeface="Merriweather"/>
              </a:defRPr>
            </a:lvl9pPr>
          </a:lstStyle>
          <a:p/>
        </p:txBody>
      </p:sp>
      <p:sp>
        <p:nvSpPr>
          <p:cNvPr id="24" name="Google Shape;24;p4"/>
          <p:cNvSpPr txBox="1"/>
          <p:nvPr/>
        </p:nvSpPr>
        <p:spPr>
          <a:xfrm>
            <a:off x="3593400" y="1134156"/>
            <a:ext cx="1957200" cy="65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9600">
                <a:solidFill>
                  <a:schemeClr val="dk1"/>
                </a:solidFill>
                <a:latin typeface="Raleway"/>
                <a:ea typeface="Raleway"/>
                <a:cs typeface="Raleway"/>
                <a:sym typeface="Raleway"/>
              </a:rPr>
              <a:t>“</a:t>
            </a:r>
            <a:endParaRPr sz="9600">
              <a:solidFill>
                <a:schemeClr val="dk1"/>
              </a:solidFill>
              <a:latin typeface="Raleway"/>
              <a:ea typeface="Raleway"/>
              <a:cs typeface="Raleway"/>
              <a:sym typeface="Raleway"/>
            </a:endParaRPr>
          </a:p>
        </p:txBody>
      </p:sp>
      <p:sp>
        <p:nvSpPr>
          <p:cNvPr id="25" name="Google Shape;25;p4"/>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solidFill>
                  <a:schemeClr val="accent3"/>
                </a:solidFill>
                <a:latin typeface="Merriweather"/>
                <a:ea typeface="Merriweather"/>
                <a:cs typeface="Merriweather"/>
                <a:sym typeface="Merriweather"/>
              </a:defRPr>
            </a:lvl1pPr>
            <a:lvl2pPr lvl="1" rtl="0">
              <a:buNone/>
              <a:defRPr>
                <a:solidFill>
                  <a:schemeClr val="accent3"/>
                </a:solidFill>
                <a:latin typeface="Merriweather"/>
                <a:ea typeface="Merriweather"/>
                <a:cs typeface="Merriweather"/>
                <a:sym typeface="Merriweather"/>
              </a:defRPr>
            </a:lvl2pPr>
            <a:lvl3pPr lvl="2" rtl="0">
              <a:buNone/>
              <a:defRPr>
                <a:solidFill>
                  <a:schemeClr val="accent3"/>
                </a:solidFill>
                <a:latin typeface="Merriweather"/>
                <a:ea typeface="Merriweather"/>
                <a:cs typeface="Merriweather"/>
                <a:sym typeface="Merriweather"/>
              </a:defRPr>
            </a:lvl3pPr>
            <a:lvl4pPr lvl="3" rtl="0">
              <a:buNone/>
              <a:defRPr>
                <a:solidFill>
                  <a:schemeClr val="accent3"/>
                </a:solidFill>
                <a:latin typeface="Merriweather"/>
                <a:ea typeface="Merriweather"/>
                <a:cs typeface="Merriweather"/>
                <a:sym typeface="Merriweather"/>
              </a:defRPr>
            </a:lvl4pPr>
            <a:lvl5pPr lvl="4" rtl="0">
              <a:buNone/>
              <a:defRPr>
                <a:solidFill>
                  <a:schemeClr val="accent3"/>
                </a:solidFill>
                <a:latin typeface="Merriweather"/>
                <a:ea typeface="Merriweather"/>
                <a:cs typeface="Merriweather"/>
                <a:sym typeface="Merriweather"/>
              </a:defRPr>
            </a:lvl5pPr>
            <a:lvl6pPr lvl="5" rtl="0">
              <a:buNone/>
              <a:defRPr>
                <a:solidFill>
                  <a:schemeClr val="accent3"/>
                </a:solidFill>
                <a:latin typeface="Merriweather"/>
                <a:ea typeface="Merriweather"/>
                <a:cs typeface="Merriweather"/>
                <a:sym typeface="Merriweather"/>
              </a:defRPr>
            </a:lvl6pPr>
            <a:lvl7pPr lvl="6" rtl="0">
              <a:buNone/>
              <a:defRPr>
                <a:solidFill>
                  <a:schemeClr val="accent3"/>
                </a:solidFill>
                <a:latin typeface="Merriweather"/>
                <a:ea typeface="Merriweather"/>
                <a:cs typeface="Merriweather"/>
                <a:sym typeface="Merriweather"/>
              </a:defRPr>
            </a:lvl7pPr>
            <a:lvl8pPr lvl="7" rtl="0">
              <a:buNone/>
              <a:defRPr>
                <a:solidFill>
                  <a:schemeClr val="accent3"/>
                </a:solidFill>
                <a:latin typeface="Merriweather"/>
                <a:ea typeface="Merriweather"/>
                <a:cs typeface="Merriweather"/>
                <a:sym typeface="Merriweather"/>
              </a:defRPr>
            </a:lvl8pPr>
            <a:lvl9pPr lvl="8" rtl="0">
              <a:buNone/>
              <a:defRPr>
                <a:solidFill>
                  <a:schemeClr val="accent3"/>
                </a:solidFill>
                <a:latin typeface="Merriweather"/>
                <a:ea typeface="Merriweather"/>
                <a:cs typeface="Merriweather"/>
                <a:sym typeface="Merriweather"/>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26" name="Shape 26"/>
        <p:cNvGrpSpPr/>
        <p:nvPr/>
      </p:nvGrpSpPr>
      <p:grpSpPr>
        <a:xfrm>
          <a:off x="0" y="0"/>
          <a:ext cx="0" cy="0"/>
          <a:chOff x="0" y="0"/>
          <a:chExt cx="0" cy="0"/>
        </a:xfrm>
      </p:grpSpPr>
      <p:sp>
        <p:nvSpPr>
          <p:cNvPr id="27" name="Google Shape;27;p5"/>
          <p:cNvSpPr/>
          <p:nvPr/>
        </p:nvSpPr>
        <p:spPr>
          <a:xfrm>
            <a:off x="100" y="0"/>
            <a:ext cx="9144000" cy="796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5"/>
          <p:cNvSpPr/>
          <p:nvPr/>
        </p:nvSpPr>
        <p:spPr>
          <a:xfrm>
            <a:off x="1777275" y="522975"/>
            <a:ext cx="5589600" cy="546900"/>
          </a:xfrm>
          <a:prstGeom prst="rect">
            <a:avLst/>
          </a:prstGeom>
          <a:noFill/>
          <a:ln cap="flat" cmpd="sng" w="9525">
            <a:solidFill>
              <a:srgbClr val="22222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5"/>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p:txBody>
      </p:sp>
      <p:sp>
        <p:nvSpPr>
          <p:cNvPr id="30" name="Google Shape;30;p5"/>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a:lvl1pPr>
            <a:lvl2pPr indent="-381000" lvl="1" marL="914400" rtl="0">
              <a:spcBef>
                <a:spcPts val="0"/>
              </a:spcBef>
              <a:spcAft>
                <a:spcPts val="0"/>
              </a:spcAft>
              <a:buSzPts val="2400"/>
              <a:buChar char="○"/>
              <a:defRPr/>
            </a:lvl2pPr>
            <a:lvl3pPr indent="-381000" lvl="2" marL="1371600" rtl="0">
              <a:spcBef>
                <a:spcPts val="0"/>
              </a:spcBef>
              <a:spcAft>
                <a:spcPts val="0"/>
              </a:spcAft>
              <a:buSzPts val="2400"/>
              <a:buChar char="■"/>
              <a:defRPr/>
            </a:lvl3pPr>
            <a:lvl4pPr indent="-381000" lvl="3" marL="1828800" rtl="0">
              <a:spcBef>
                <a:spcPts val="0"/>
              </a:spcBef>
              <a:spcAft>
                <a:spcPts val="0"/>
              </a:spcAft>
              <a:buSzPts val="2400"/>
              <a:buChar char="●"/>
              <a:defRPr/>
            </a:lvl4pPr>
            <a:lvl5pPr indent="-381000" lvl="4" marL="2286000" rtl="0">
              <a:spcBef>
                <a:spcPts val="0"/>
              </a:spcBef>
              <a:spcAft>
                <a:spcPts val="0"/>
              </a:spcAft>
              <a:buSzPts val="2400"/>
              <a:buChar char="○"/>
              <a:defRPr/>
            </a:lvl5pPr>
            <a:lvl6pPr indent="-381000" lvl="5" marL="2743200" rtl="0">
              <a:spcBef>
                <a:spcPts val="0"/>
              </a:spcBef>
              <a:spcAft>
                <a:spcPts val="0"/>
              </a:spcAft>
              <a:buSzPts val="2400"/>
              <a:buChar char="■"/>
              <a:defRPr/>
            </a:lvl6pPr>
            <a:lvl7pPr indent="-381000" lvl="6" marL="3200400" rtl="0">
              <a:spcBef>
                <a:spcPts val="0"/>
              </a:spcBef>
              <a:spcAft>
                <a:spcPts val="0"/>
              </a:spcAft>
              <a:buSzPts val="2400"/>
              <a:buChar char="●"/>
              <a:defRPr/>
            </a:lvl7pPr>
            <a:lvl8pPr indent="-381000" lvl="7" marL="3657600" rtl="0">
              <a:spcBef>
                <a:spcPts val="0"/>
              </a:spcBef>
              <a:spcAft>
                <a:spcPts val="0"/>
              </a:spcAft>
              <a:buSzPts val="2400"/>
              <a:buChar char="○"/>
              <a:defRPr/>
            </a:lvl8pPr>
            <a:lvl9pPr indent="-381000" lvl="8" marL="4114800" rtl="0">
              <a:spcBef>
                <a:spcPts val="0"/>
              </a:spcBef>
              <a:spcAft>
                <a:spcPts val="0"/>
              </a:spcAft>
              <a:buSzPts val="2400"/>
              <a:buChar char="■"/>
              <a:defRPr/>
            </a:lvl9pPr>
          </a:lstStyle>
          <a:p/>
        </p:txBody>
      </p:sp>
      <p:sp>
        <p:nvSpPr>
          <p:cNvPr id="31" name="Google Shape;31;p5"/>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32" name="Shape 32"/>
        <p:cNvGrpSpPr/>
        <p:nvPr/>
      </p:nvGrpSpPr>
      <p:grpSpPr>
        <a:xfrm>
          <a:off x="0" y="0"/>
          <a:ext cx="0" cy="0"/>
          <a:chOff x="0" y="0"/>
          <a:chExt cx="0" cy="0"/>
        </a:xfrm>
      </p:grpSpPr>
      <p:sp>
        <p:nvSpPr>
          <p:cNvPr id="33" name="Google Shape;33;p6"/>
          <p:cNvSpPr/>
          <p:nvPr/>
        </p:nvSpPr>
        <p:spPr>
          <a:xfrm>
            <a:off x="100" y="0"/>
            <a:ext cx="9144000" cy="796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p:nvPr/>
        </p:nvSpPr>
        <p:spPr>
          <a:xfrm>
            <a:off x="1777275" y="522975"/>
            <a:ext cx="5589600" cy="546900"/>
          </a:xfrm>
          <a:prstGeom prst="rect">
            <a:avLst/>
          </a:prstGeom>
          <a:noFill/>
          <a:ln cap="flat" cmpd="sng" w="9525">
            <a:solidFill>
              <a:srgbClr val="22222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6"/>
          <p:cNvSpPr txBox="1"/>
          <p:nvPr>
            <p:ph idx="1" type="body"/>
          </p:nvPr>
        </p:nvSpPr>
        <p:spPr>
          <a:xfrm>
            <a:off x="457200" y="1397363"/>
            <a:ext cx="3994500" cy="3528300"/>
          </a:xfrm>
          <a:prstGeom prst="rect">
            <a:avLst/>
          </a:prstGeom>
        </p:spPr>
        <p:txBody>
          <a:bodyPr anchorCtr="0" anchor="t" bIns="91425" lIns="91425" spcFirstLastPara="1" rIns="91425" wrap="square" tIns="91425">
            <a:noAutofit/>
          </a:bodyPr>
          <a:lstStyle>
            <a:lvl1pPr indent="-355600" lvl="0" marL="457200" rtl="0">
              <a:spcBef>
                <a:spcPts val="600"/>
              </a:spcBef>
              <a:spcAft>
                <a:spcPts val="0"/>
              </a:spcAft>
              <a:buSzPts val="2000"/>
              <a:buChar char="◉"/>
              <a:defRPr sz="2000"/>
            </a:lvl1pPr>
            <a:lvl2pPr indent="-355600" lvl="1" marL="914400" rtl="0">
              <a:spcBef>
                <a:spcPts val="0"/>
              </a:spcBef>
              <a:spcAft>
                <a:spcPts val="0"/>
              </a:spcAft>
              <a:buSzPts val="2000"/>
              <a:buChar char="○"/>
              <a:defRPr sz="2000"/>
            </a:lvl2pPr>
            <a:lvl3pPr indent="-355600" lvl="2" marL="1371600" rtl="0">
              <a:spcBef>
                <a:spcPts val="0"/>
              </a:spcBef>
              <a:spcAft>
                <a:spcPts val="0"/>
              </a:spcAft>
              <a:buSzPts val="2000"/>
              <a:buChar char="■"/>
              <a:defRPr sz="2000"/>
            </a:lvl3pPr>
            <a:lvl4pPr indent="-355600" lvl="3" marL="1828800" rtl="0">
              <a:spcBef>
                <a:spcPts val="0"/>
              </a:spcBef>
              <a:spcAft>
                <a:spcPts val="0"/>
              </a:spcAft>
              <a:buSzPts val="2000"/>
              <a:buChar char="●"/>
              <a:defRPr sz="2000"/>
            </a:lvl4pPr>
            <a:lvl5pPr indent="-355600" lvl="4" marL="2286000" rtl="0">
              <a:spcBef>
                <a:spcPts val="0"/>
              </a:spcBef>
              <a:spcAft>
                <a:spcPts val="0"/>
              </a:spcAft>
              <a:buSzPts val="2000"/>
              <a:buChar char="○"/>
              <a:defRPr sz="2000"/>
            </a:lvl5pPr>
            <a:lvl6pPr indent="-355600" lvl="5" marL="2743200" rtl="0">
              <a:spcBef>
                <a:spcPts val="0"/>
              </a:spcBef>
              <a:spcAft>
                <a:spcPts val="0"/>
              </a:spcAft>
              <a:buSzPts val="2000"/>
              <a:buChar char="■"/>
              <a:defRPr sz="2000"/>
            </a:lvl6pPr>
            <a:lvl7pPr indent="-355600" lvl="6" marL="3200400" rtl="0">
              <a:spcBef>
                <a:spcPts val="0"/>
              </a:spcBef>
              <a:spcAft>
                <a:spcPts val="0"/>
              </a:spcAft>
              <a:buSzPts val="2000"/>
              <a:buChar char="●"/>
              <a:defRPr sz="2000"/>
            </a:lvl7pPr>
            <a:lvl8pPr indent="-355600" lvl="7" marL="3657600" rtl="0">
              <a:spcBef>
                <a:spcPts val="0"/>
              </a:spcBef>
              <a:spcAft>
                <a:spcPts val="0"/>
              </a:spcAft>
              <a:buSzPts val="2000"/>
              <a:buChar char="○"/>
              <a:defRPr sz="2000"/>
            </a:lvl8pPr>
            <a:lvl9pPr indent="-355600" lvl="8" marL="4114800" rtl="0">
              <a:spcBef>
                <a:spcPts val="0"/>
              </a:spcBef>
              <a:spcAft>
                <a:spcPts val="0"/>
              </a:spcAft>
              <a:buSzPts val="2000"/>
              <a:buChar char="■"/>
              <a:defRPr sz="2000"/>
            </a:lvl9pPr>
          </a:lstStyle>
          <a:p/>
        </p:txBody>
      </p:sp>
      <p:sp>
        <p:nvSpPr>
          <p:cNvPr id="36" name="Google Shape;36;p6"/>
          <p:cNvSpPr txBox="1"/>
          <p:nvPr>
            <p:ph idx="2" type="body"/>
          </p:nvPr>
        </p:nvSpPr>
        <p:spPr>
          <a:xfrm>
            <a:off x="4692274" y="1397363"/>
            <a:ext cx="3994500" cy="3528300"/>
          </a:xfrm>
          <a:prstGeom prst="rect">
            <a:avLst/>
          </a:prstGeom>
        </p:spPr>
        <p:txBody>
          <a:bodyPr anchorCtr="0" anchor="t" bIns="91425" lIns="91425" spcFirstLastPara="1" rIns="91425" wrap="square" tIns="91425">
            <a:noAutofit/>
          </a:bodyPr>
          <a:lstStyle>
            <a:lvl1pPr indent="-355600" lvl="0" marL="457200" rtl="0">
              <a:spcBef>
                <a:spcPts val="600"/>
              </a:spcBef>
              <a:spcAft>
                <a:spcPts val="0"/>
              </a:spcAft>
              <a:buSzPts val="2000"/>
              <a:buChar char="◉"/>
              <a:defRPr sz="2000"/>
            </a:lvl1pPr>
            <a:lvl2pPr indent="-355600" lvl="1" marL="914400" rtl="0">
              <a:spcBef>
                <a:spcPts val="0"/>
              </a:spcBef>
              <a:spcAft>
                <a:spcPts val="0"/>
              </a:spcAft>
              <a:buSzPts val="2000"/>
              <a:buChar char="○"/>
              <a:defRPr sz="2000"/>
            </a:lvl2pPr>
            <a:lvl3pPr indent="-355600" lvl="2" marL="1371600" rtl="0">
              <a:spcBef>
                <a:spcPts val="0"/>
              </a:spcBef>
              <a:spcAft>
                <a:spcPts val="0"/>
              </a:spcAft>
              <a:buSzPts val="2000"/>
              <a:buChar char="■"/>
              <a:defRPr sz="2000"/>
            </a:lvl3pPr>
            <a:lvl4pPr indent="-355600" lvl="3" marL="1828800" rtl="0">
              <a:spcBef>
                <a:spcPts val="0"/>
              </a:spcBef>
              <a:spcAft>
                <a:spcPts val="0"/>
              </a:spcAft>
              <a:buSzPts val="2000"/>
              <a:buChar char="●"/>
              <a:defRPr sz="2000"/>
            </a:lvl4pPr>
            <a:lvl5pPr indent="-355600" lvl="4" marL="2286000" rtl="0">
              <a:spcBef>
                <a:spcPts val="0"/>
              </a:spcBef>
              <a:spcAft>
                <a:spcPts val="0"/>
              </a:spcAft>
              <a:buSzPts val="2000"/>
              <a:buChar char="○"/>
              <a:defRPr sz="2000"/>
            </a:lvl5pPr>
            <a:lvl6pPr indent="-355600" lvl="5" marL="2743200" rtl="0">
              <a:spcBef>
                <a:spcPts val="0"/>
              </a:spcBef>
              <a:spcAft>
                <a:spcPts val="0"/>
              </a:spcAft>
              <a:buSzPts val="2000"/>
              <a:buChar char="■"/>
              <a:defRPr sz="2000"/>
            </a:lvl6pPr>
            <a:lvl7pPr indent="-355600" lvl="6" marL="3200400" rtl="0">
              <a:spcBef>
                <a:spcPts val="0"/>
              </a:spcBef>
              <a:spcAft>
                <a:spcPts val="0"/>
              </a:spcAft>
              <a:buSzPts val="2000"/>
              <a:buChar char="●"/>
              <a:defRPr sz="2000"/>
            </a:lvl7pPr>
            <a:lvl8pPr indent="-355600" lvl="7" marL="3657600" rtl="0">
              <a:spcBef>
                <a:spcPts val="0"/>
              </a:spcBef>
              <a:spcAft>
                <a:spcPts val="0"/>
              </a:spcAft>
              <a:buSzPts val="2000"/>
              <a:buChar char="○"/>
              <a:defRPr sz="2000"/>
            </a:lvl8pPr>
            <a:lvl9pPr indent="-355600" lvl="8" marL="4114800" rtl="0">
              <a:spcBef>
                <a:spcPts val="0"/>
              </a:spcBef>
              <a:spcAft>
                <a:spcPts val="0"/>
              </a:spcAft>
              <a:buSzPts val="2000"/>
              <a:buChar char="■"/>
              <a:defRPr sz="2000"/>
            </a:lvl9pPr>
          </a:lstStyle>
          <a:p/>
        </p:txBody>
      </p:sp>
      <p:sp>
        <p:nvSpPr>
          <p:cNvPr id="37" name="Google Shape;37;p6"/>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p:txBody>
      </p:sp>
      <p:sp>
        <p:nvSpPr>
          <p:cNvPr id="38" name="Google Shape;38;p6"/>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39" name="Shape 39"/>
        <p:cNvGrpSpPr/>
        <p:nvPr/>
      </p:nvGrpSpPr>
      <p:grpSpPr>
        <a:xfrm>
          <a:off x="0" y="0"/>
          <a:ext cx="0" cy="0"/>
          <a:chOff x="0" y="0"/>
          <a:chExt cx="0" cy="0"/>
        </a:xfrm>
      </p:grpSpPr>
      <p:sp>
        <p:nvSpPr>
          <p:cNvPr id="40" name="Google Shape;40;p7"/>
          <p:cNvSpPr/>
          <p:nvPr/>
        </p:nvSpPr>
        <p:spPr>
          <a:xfrm>
            <a:off x="100" y="0"/>
            <a:ext cx="9144000" cy="796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7"/>
          <p:cNvSpPr/>
          <p:nvPr/>
        </p:nvSpPr>
        <p:spPr>
          <a:xfrm>
            <a:off x="1777275" y="522975"/>
            <a:ext cx="5589600" cy="546900"/>
          </a:xfrm>
          <a:prstGeom prst="rect">
            <a:avLst/>
          </a:prstGeom>
          <a:noFill/>
          <a:ln cap="flat" cmpd="sng" w="9525">
            <a:solidFill>
              <a:srgbClr val="22222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7"/>
          <p:cNvSpPr txBox="1"/>
          <p:nvPr>
            <p:ph idx="1" type="body"/>
          </p:nvPr>
        </p:nvSpPr>
        <p:spPr>
          <a:xfrm>
            <a:off x="457200" y="1462781"/>
            <a:ext cx="2631900" cy="34632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43" name="Google Shape;43;p7"/>
          <p:cNvSpPr txBox="1"/>
          <p:nvPr>
            <p:ph idx="2" type="body"/>
          </p:nvPr>
        </p:nvSpPr>
        <p:spPr>
          <a:xfrm>
            <a:off x="3223964" y="1462781"/>
            <a:ext cx="2631900" cy="34632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44" name="Google Shape;44;p7"/>
          <p:cNvSpPr txBox="1"/>
          <p:nvPr>
            <p:ph idx="3" type="body"/>
          </p:nvPr>
        </p:nvSpPr>
        <p:spPr>
          <a:xfrm>
            <a:off x="5990727" y="1462781"/>
            <a:ext cx="2631900" cy="3463200"/>
          </a:xfrm>
          <a:prstGeom prst="rect">
            <a:avLst/>
          </a:prstGeom>
        </p:spPr>
        <p:txBody>
          <a:bodyPr anchorCtr="0" anchor="t" bIns="91425" lIns="91425" spcFirstLastPara="1" rIns="91425" wrap="square" tIns="91425">
            <a:noAutofit/>
          </a:bodyPr>
          <a:lstStyle>
            <a:lvl1pPr indent="-342900" lvl="0" marL="457200" rtl="0">
              <a:spcBef>
                <a:spcPts val="600"/>
              </a:spcBef>
              <a:spcAft>
                <a:spcPts val="0"/>
              </a:spcAft>
              <a:buSzPts val="1800"/>
              <a:buChar char="◉"/>
              <a:defRPr sz="1800"/>
            </a:lvl1pPr>
            <a:lvl2pPr indent="-342900" lvl="1" marL="914400" rtl="0">
              <a:spcBef>
                <a:spcPts val="0"/>
              </a:spcBef>
              <a:spcAft>
                <a:spcPts val="0"/>
              </a:spcAft>
              <a:buSzPts val="1800"/>
              <a:buChar char="○"/>
              <a:defRPr sz="1800"/>
            </a:lvl2pPr>
            <a:lvl3pPr indent="-342900" lvl="2" marL="1371600" rtl="0">
              <a:spcBef>
                <a:spcPts val="0"/>
              </a:spcBef>
              <a:spcAft>
                <a:spcPts val="0"/>
              </a:spcAft>
              <a:buSzPts val="1800"/>
              <a:buChar char="■"/>
              <a:defRPr sz="1800"/>
            </a:lvl3pPr>
            <a:lvl4pPr indent="-342900" lvl="3" marL="1828800" rtl="0">
              <a:spcBef>
                <a:spcPts val="0"/>
              </a:spcBef>
              <a:spcAft>
                <a:spcPts val="0"/>
              </a:spcAft>
              <a:buSzPts val="1800"/>
              <a:buChar char="●"/>
              <a:defRPr sz="1800"/>
            </a:lvl4pPr>
            <a:lvl5pPr indent="-342900" lvl="4" marL="2286000" rtl="0">
              <a:spcBef>
                <a:spcPts val="0"/>
              </a:spcBef>
              <a:spcAft>
                <a:spcPts val="0"/>
              </a:spcAft>
              <a:buSzPts val="1800"/>
              <a:buChar char="○"/>
              <a:defRPr sz="1800"/>
            </a:lvl5pPr>
            <a:lvl6pPr indent="-342900" lvl="5" marL="2743200" rtl="0">
              <a:spcBef>
                <a:spcPts val="0"/>
              </a:spcBef>
              <a:spcAft>
                <a:spcPts val="0"/>
              </a:spcAft>
              <a:buSzPts val="1800"/>
              <a:buChar char="■"/>
              <a:defRPr sz="1800"/>
            </a:lvl6pPr>
            <a:lvl7pPr indent="-342900" lvl="6" marL="3200400" rtl="0">
              <a:spcBef>
                <a:spcPts val="0"/>
              </a:spcBef>
              <a:spcAft>
                <a:spcPts val="0"/>
              </a:spcAft>
              <a:buSzPts val="1800"/>
              <a:buChar char="●"/>
              <a:defRPr sz="1800"/>
            </a:lvl7pPr>
            <a:lvl8pPr indent="-342900" lvl="7" marL="3657600" rtl="0">
              <a:spcBef>
                <a:spcPts val="0"/>
              </a:spcBef>
              <a:spcAft>
                <a:spcPts val="0"/>
              </a:spcAft>
              <a:buSzPts val="1800"/>
              <a:buChar char="○"/>
              <a:defRPr sz="1800"/>
            </a:lvl8pPr>
            <a:lvl9pPr indent="-342900" lvl="8" marL="4114800" rtl="0">
              <a:spcBef>
                <a:spcPts val="0"/>
              </a:spcBef>
              <a:spcAft>
                <a:spcPts val="0"/>
              </a:spcAft>
              <a:buSzPts val="1800"/>
              <a:buChar char="■"/>
              <a:defRPr sz="1800"/>
            </a:lvl9pPr>
          </a:lstStyle>
          <a:p/>
        </p:txBody>
      </p:sp>
      <p:sp>
        <p:nvSpPr>
          <p:cNvPr id="45" name="Google Shape;45;p7"/>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p:txBody>
      </p:sp>
      <p:sp>
        <p:nvSpPr>
          <p:cNvPr id="46" name="Google Shape;46;p7"/>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8"/>
          <p:cNvSpPr/>
          <p:nvPr/>
        </p:nvSpPr>
        <p:spPr>
          <a:xfrm>
            <a:off x="100" y="0"/>
            <a:ext cx="9144000" cy="796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 name="Google Shape;49;p8"/>
          <p:cNvSpPr/>
          <p:nvPr/>
        </p:nvSpPr>
        <p:spPr>
          <a:xfrm>
            <a:off x="1777275" y="522975"/>
            <a:ext cx="5589600" cy="546900"/>
          </a:xfrm>
          <a:prstGeom prst="rect">
            <a:avLst/>
          </a:prstGeom>
          <a:noFill/>
          <a:ln cap="flat" cmpd="sng" w="9525">
            <a:solidFill>
              <a:srgbClr val="22222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8"/>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lvl1pPr lvl="0" rtl="0">
              <a:spcBef>
                <a:spcPts val="0"/>
              </a:spcBef>
              <a:spcAft>
                <a:spcPts val="0"/>
              </a:spcAft>
              <a:buSzPts val="1600"/>
              <a:buNone/>
              <a:defRPr/>
            </a:lvl1pPr>
            <a:lvl2pPr lvl="1" rtl="0">
              <a:spcBef>
                <a:spcPts val="0"/>
              </a:spcBef>
              <a:spcAft>
                <a:spcPts val="0"/>
              </a:spcAft>
              <a:buSzPts val="1600"/>
              <a:buNone/>
              <a:defRPr/>
            </a:lvl2pPr>
            <a:lvl3pPr lvl="2" rtl="0">
              <a:spcBef>
                <a:spcPts val="0"/>
              </a:spcBef>
              <a:spcAft>
                <a:spcPts val="0"/>
              </a:spcAft>
              <a:buSzPts val="1600"/>
              <a:buNone/>
              <a:defRPr/>
            </a:lvl3pPr>
            <a:lvl4pPr lvl="3" rtl="0">
              <a:spcBef>
                <a:spcPts val="0"/>
              </a:spcBef>
              <a:spcAft>
                <a:spcPts val="0"/>
              </a:spcAft>
              <a:buSzPts val="1600"/>
              <a:buNone/>
              <a:defRPr/>
            </a:lvl4pPr>
            <a:lvl5pPr lvl="4" rtl="0">
              <a:spcBef>
                <a:spcPts val="0"/>
              </a:spcBef>
              <a:spcAft>
                <a:spcPts val="0"/>
              </a:spcAft>
              <a:buSzPts val="1600"/>
              <a:buNone/>
              <a:defRPr/>
            </a:lvl5pPr>
            <a:lvl6pPr lvl="5" rtl="0">
              <a:spcBef>
                <a:spcPts val="0"/>
              </a:spcBef>
              <a:spcAft>
                <a:spcPts val="0"/>
              </a:spcAft>
              <a:buSzPts val="1600"/>
              <a:buNone/>
              <a:defRPr/>
            </a:lvl6pPr>
            <a:lvl7pPr lvl="6" rtl="0">
              <a:spcBef>
                <a:spcPts val="0"/>
              </a:spcBef>
              <a:spcAft>
                <a:spcPts val="0"/>
              </a:spcAft>
              <a:buSzPts val="1600"/>
              <a:buNone/>
              <a:defRPr/>
            </a:lvl7pPr>
            <a:lvl8pPr lvl="7" rtl="0">
              <a:spcBef>
                <a:spcPts val="0"/>
              </a:spcBef>
              <a:spcAft>
                <a:spcPts val="0"/>
              </a:spcAft>
              <a:buSzPts val="1600"/>
              <a:buNone/>
              <a:defRPr/>
            </a:lvl8pPr>
            <a:lvl9pPr lvl="8" rtl="0">
              <a:spcBef>
                <a:spcPts val="0"/>
              </a:spcBef>
              <a:spcAft>
                <a:spcPts val="0"/>
              </a:spcAft>
              <a:buSzPts val="1600"/>
              <a:buNone/>
              <a:defRPr/>
            </a:lvl9pPr>
          </a:lstStyle>
          <a:p/>
        </p:txBody>
      </p:sp>
      <p:sp>
        <p:nvSpPr>
          <p:cNvPr id="51" name="Google Shape;51;p8"/>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9"/>
          <p:cNvSpPr/>
          <p:nvPr/>
        </p:nvSpPr>
        <p:spPr>
          <a:xfrm>
            <a:off x="100" y="4346775"/>
            <a:ext cx="9144000" cy="796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9"/>
          <p:cNvSpPr txBox="1"/>
          <p:nvPr>
            <p:ph idx="1" type="body"/>
          </p:nvPr>
        </p:nvSpPr>
        <p:spPr>
          <a:xfrm>
            <a:off x="457200" y="4346775"/>
            <a:ext cx="8229600" cy="554400"/>
          </a:xfrm>
          <a:prstGeom prst="rect">
            <a:avLst/>
          </a:prstGeom>
        </p:spPr>
        <p:txBody>
          <a:bodyPr anchorCtr="0" anchor="ctr" bIns="91425" lIns="91425" spcFirstLastPara="1" rIns="91425" wrap="square" tIns="91425">
            <a:noAutofit/>
          </a:bodyPr>
          <a:lstStyle>
            <a:lvl1pPr indent="-228600" lvl="0" marL="457200" rtl="0" algn="ctr">
              <a:spcBef>
                <a:spcPts val="360"/>
              </a:spcBef>
              <a:spcAft>
                <a:spcPts val="0"/>
              </a:spcAft>
              <a:buClr>
                <a:schemeClr val="accent1"/>
              </a:buClr>
              <a:buSzPts val="1400"/>
              <a:buFont typeface="Merriweather"/>
              <a:buNone/>
              <a:defRPr i="1" sz="1400">
                <a:solidFill>
                  <a:schemeClr val="accent1"/>
                </a:solidFill>
                <a:latin typeface="Merriweather"/>
                <a:ea typeface="Merriweather"/>
                <a:cs typeface="Merriweather"/>
                <a:sym typeface="Merriweather"/>
              </a:defRPr>
            </a:lvl1pPr>
          </a:lstStyle>
          <a:p/>
        </p:txBody>
      </p:sp>
      <p:sp>
        <p:nvSpPr>
          <p:cNvPr id="55" name="Google Shape;55;p9"/>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solidFill>
                  <a:schemeClr val="accent1"/>
                </a:solidFill>
                <a:latin typeface="Merriweather"/>
                <a:ea typeface="Merriweather"/>
                <a:cs typeface="Merriweather"/>
                <a:sym typeface="Merriweather"/>
              </a:defRPr>
            </a:lvl1pPr>
            <a:lvl2pPr lvl="1" rtl="0">
              <a:buNone/>
              <a:defRPr>
                <a:solidFill>
                  <a:schemeClr val="accent1"/>
                </a:solidFill>
                <a:latin typeface="Merriweather"/>
                <a:ea typeface="Merriweather"/>
                <a:cs typeface="Merriweather"/>
                <a:sym typeface="Merriweather"/>
              </a:defRPr>
            </a:lvl2pPr>
            <a:lvl3pPr lvl="2" rtl="0">
              <a:buNone/>
              <a:defRPr>
                <a:solidFill>
                  <a:schemeClr val="accent1"/>
                </a:solidFill>
                <a:latin typeface="Merriweather"/>
                <a:ea typeface="Merriweather"/>
                <a:cs typeface="Merriweather"/>
                <a:sym typeface="Merriweather"/>
              </a:defRPr>
            </a:lvl3pPr>
            <a:lvl4pPr lvl="3" rtl="0">
              <a:buNone/>
              <a:defRPr>
                <a:solidFill>
                  <a:schemeClr val="accent1"/>
                </a:solidFill>
                <a:latin typeface="Merriweather"/>
                <a:ea typeface="Merriweather"/>
                <a:cs typeface="Merriweather"/>
                <a:sym typeface="Merriweather"/>
              </a:defRPr>
            </a:lvl4pPr>
            <a:lvl5pPr lvl="4" rtl="0">
              <a:buNone/>
              <a:defRPr>
                <a:solidFill>
                  <a:schemeClr val="accent1"/>
                </a:solidFill>
                <a:latin typeface="Merriweather"/>
                <a:ea typeface="Merriweather"/>
                <a:cs typeface="Merriweather"/>
                <a:sym typeface="Merriweather"/>
              </a:defRPr>
            </a:lvl5pPr>
            <a:lvl6pPr lvl="5" rtl="0">
              <a:buNone/>
              <a:defRPr>
                <a:solidFill>
                  <a:schemeClr val="accent1"/>
                </a:solidFill>
                <a:latin typeface="Merriweather"/>
                <a:ea typeface="Merriweather"/>
                <a:cs typeface="Merriweather"/>
                <a:sym typeface="Merriweather"/>
              </a:defRPr>
            </a:lvl6pPr>
            <a:lvl7pPr lvl="6" rtl="0">
              <a:buNone/>
              <a:defRPr>
                <a:solidFill>
                  <a:schemeClr val="accent1"/>
                </a:solidFill>
                <a:latin typeface="Merriweather"/>
                <a:ea typeface="Merriweather"/>
                <a:cs typeface="Merriweather"/>
                <a:sym typeface="Merriweather"/>
              </a:defRPr>
            </a:lvl7pPr>
            <a:lvl8pPr lvl="7" rtl="0">
              <a:buNone/>
              <a:defRPr>
                <a:solidFill>
                  <a:schemeClr val="accent1"/>
                </a:solidFill>
                <a:latin typeface="Merriweather"/>
                <a:ea typeface="Merriweather"/>
                <a:cs typeface="Merriweather"/>
                <a:sym typeface="Merriweather"/>
              </a:defRPr>
            </a:lvl8pPr>
            <a:lvl9pPr lvl="8" rtl="0">
              <a:buNone/>
              <a:defRPr>
                <a:solidFill>
                  <a:schemeClr val="accent1"/>
                </a:solidFill>
                <a:latin typeface="Merriweather"/>
                <a:ea typeface="Merriweather"/>
                <a:cs typeface="Merriweather"/>
                <a:sym typeface="Merriweather"/>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light" type="blank">
  <p:cSld name="BLANK">
    <p:bg>
      <p:bgPr>
        <a:solidFill>
          <a:schemeClr val="accent3"/>
        </a:solidFill>
      </p:bgPr>
    </p:bg>
    <p:spTree>
      <p:nvGrpSpPr>
        <p:cNvPr id="56" name="Shape 56"/>
        <p:cNvGrpSpPr/>
        <p:nvPr/>
      </p:nvGrpSpPr>
      <p:grpSpPr>
        <a:xfrm>
          <a:off x="0" y="0"/>
          <a:ext cx="0" cy="0"/>
          <a:chOff x="0" y="0"/>
          <a:chExt cx="0" cy="0"/>
        </a:xfrm>
      </p:grpSpPr>
      <p:sp>
        <p:nvSpPr>
          <p:cNvPr id="57" name="Google Shape;57;p10"/>
          <p:cNvSpPr/>
          <p:nvPr/>
        </p:nvSpPr>
        <p:spPr>
          <a:xfrm>
            <a:off x="322800" y="328500"/>
            <a:ext cx="8498400" cy="4486500"/>
          </a:xfrm>
          <a:prstGeom prst="rect">
            <a:avLst/>
          </a:prstGeom>
          <a:noFill/>
          <a:ln cap="flat" cmpd="sng" w="9525">
            <a:solidFill>
              <a:schemeClr val="dk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0"/>
          <p:cNvSpPr/>
          <p:nvPr/>
        </p:nvSpPr>
        <p:spPr>
          <a:xfrm>
            <a:off x="385544" y="389475"/>
            <a:ext cx="8373000" cy="4364700"/>
          </a:xfrm>
          <a:prstGeom prst="rect">
            <a:avLst/>
          </a:prstGeom>
          <a:noFill/>
          <a:ln cap="flat" cmpd="sng" w="28575">
            <a:solidFill>
              <a:schemeClr val="dk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10"/>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rgbClr val="FFFFF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1810300" y="556800"/>
            <a:ext cx="5523600" cy="477900"/>
          </a:xfrm>
          <a:prstGeom prst="rect">
            <a:avLst/>
          </a:prstGeom>
          <a:solidFill>
            <a:schemeClr val="dk1"/>
          </a:solidFill>
          <a:ln>
            <a:noFill/>
          </a:ln>
        </p:spPr>
        <p:txBody>
          <a:bodyPr anchorCtr="0" anchor="ctr" bIns="91425" lIns="91425" spcFirstLastPara="1" rIns="91425" wrap="square" tIns="91425">
            <a:noAutofit/>
          </a:bodyPr>
          <a:lstStyle>
            <a:lvl1pPr lvl="0"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1pPr>
            <a:lvl2pPr lvl="1"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2pPr>
            <a:lvl3pPr lvl="2"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3pPr>
            <a:lvl4pPr lvl="3"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4pPr>
            <a:lvl5pPr lvl="4"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5pPr>
            <a:lvl6pPr lvl="5"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6pPr>
            <a:lvl7pPr lvl="6"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7pPr>
            <a:lvl8pPr lvl="7"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8pPr>
            <a:lvl9pPr lvl="8" rtl="0" algn="ctr">
              <a:spcBef>
                <a:spcPts val="0"/>
              </a:spcBef>
              <a:spcAft>
                <a:spcPts val="0"/>
              </a:spcAft>
              <a:buClr>
                <a:schemeClr val="lt1"/>
              </a:buClr>
              <a:buSzPts val="1600"/>
              <a:buFont typeface="Merriweather"/>
              <a:buNone/>
              <a:defRPr sz="1600">
                <a:solidFill>
                  <a:schemeClr val="lt1"/>
                </a:solidFill>
                <a:latin typeface="Merriweather"/>
                <a:ea typeface="Merriweather"/>
                <a:cs typeface="Merriweather"/>
                <a:sym typeface="Merriweather"/>
              </a:defRPr>
            </a:lvl9pPr>
          </a:lstStyle>
          <a:p/>
        </p:txBody>
      </p:sp>
      <p:sp>
        <p:nvSpPr>
          <p:cNvPr id="7" name="Google Shape;7;p1"/>
          <p:cNvSpPr txBox="1"/>
          <p:nvPr>
            <p:ph idx="1" type="body"/>
          </p:nvPr>
        </p:nvSpPr>
        <p:spPr>
          <a:xfrm>
            <a:off x="457200" y="1345100"/>
            <a:ext cx="8229600" cy="3580800"/>
          </a:xfrm>
          <a:prstGeom prst="rect">
            <a:avLst/>
          </a:prstGeom>
          <a:noFill/>
          <a:ln>
            <a:noFill/>
          </a:ln>
        </p:spPr>
        <p:txBody>
          <a:bodyPr anchorCtr="0" anchor="t" bIns="91425" lIns="91425" spcFirstLastPara="1" rIns="91425" wrap="square" tIns="91425">
            <a:noAutofit/>
          </a:bodyPr>
          <a:lstStyle>
            <a:lvl1pPr indent="-342900" lvl="0" marL="457200" rtl="0">
              <a:spcBef>
                <a:spcPts val="600"/>
              </a:spcBef>
              <a:spcAft>
                <a:spcPts val="0"/>
              </a:spcAft>
              <a:buClr>
                <a:schemeClr val="dk1"/>
              </a:buClr>
              <a:buSzPts val="1800"/>
              <a:buFont typeface="Raleway"/>
              <a:buChar char="◉"/>
              <a:defRPr sz="2400">
                <a:solidFill>
                  <a:schemeClr val="dk1"/>
                </a:solidFill>
                <a:latin typeface="Raleway"/>
                <a:ea typeface="Raleway"/>
                <a:cs typeface="Raleway"/>
                <a:sym typeface="Raleway"/>
              </a:defRPr>
            </a:lvl1pPr>
            <a:lvl2pPr indent="-381000" lvl="1" marL="9144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2pPr>
            <a:lvl3pPr indent="-381000" lvl="2" marL="13716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3pPr>
            <a:lvl4pPr indent="-381000" lvl="3" marL="18288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4pPr>
            <a:lvl5pPr indent="-381000" lvl="4" marL="22860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5pPr>
            <a:lvl6pPr indent="-381000" lvl="5" marL="27432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6pPr>
            <a:lvl7pPr indent="-381000" lvl="6" marL="32004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7pPr>
            <a:lvl8pPr indent="-381000" lvl="7" marL="36576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8pPr>
            <a:lvl9pPr indent="-381000" lvl="8" marL="4114800" rtl="0">
              <a:spcBef>
                <a:spcPts val="0"/>
              </a:spcBef>
              <a:spcAft>
                <a:spcPts val="0"/>
              </a:spcAft>
              <a:buClr>
                <a:schemeClr val="dk1"/>
              </a:buClr>
              <a:buSzPts val="2400"/>
              <a:buFont typeface="Raleway"/>
              <a:buChar char="■"/>
              <a:defRPr sz="2400">
                <a:solidFill>
                  <a:schemeClr val="dk1"/>
                </a:solidFill>
                <a:latin typeface="Raleway"/>
                <a:ea typeface="Raleway"/>
                <a:cs typeface="Raleway"/>
                <a:sym typeface="Raleway"/>
              </a:defRPr>
            </a:lvl9pPr>
          </a:lstStyle>
          <a:p/>
        </p:txBody>
      </p:sp>
      <p:sp>
        <p:nvSpPr>
          <p:cNvPr id="8" name="Google Shape;8;p1"/>
          <p:cNvSpPr txBox="1"/>
          <p:nvPr>
            <p:ph idx="12" type="sldNum"/>
          </p:nvPr>
        </p:nvSpPr>
        <p:spPr>
          <a:xfrm>
            <a:off x="4297650" y="4764749"/>
            <a:ext cx="548700" cy="302700"/>
          </a:xfrm>
          <a:prstGeom prst="rect">
            <a:avLst/>
          </a:prstGeom>
          <a:noFill/>
          <a:ln>
            <a:noFill/>
          </a:ln>
        </p:spPr>
        <p:txBody>
          <a:bodyPr anchorCtr="0" anchor="t" bIns="91425" lIns="91425" spcFirstLastPara="1" rIns="91425" wrap="square" tIns="91425">
            <a:noAutofit/>
          </a:bodyPr>
          <a:lstStyle>
            <a:lvl1pPr lvl="0" rtl="0" algn="ctr">
              <a:buNone/>
              <a:defRPr sz="1100">
                <a:solidFill>
                  <a:schemeClr val="dk1"/>
                </a:solidFill>
                <a:latin typeface="Merriweather"/>
                <a:ea typeface="Merriweather"/>
                <a:cs typeface="Merriweather"/>
                <a:sym typeface="Merriweather"/>
              </a:defRPr>
            </a:lvl1pPr>
            <a:lvl2pPr lvl="1" rtl="0" algn="ctr">
              <a:buNone/>
              <a:defRPr sz="1100">
                <a:solidFill>
                  <a:schemeClr val="dk1"/>
                </a:solidFill>
                <a:latin typeface="Merriweather"/>
                <a:ea typeface="Merriweather"/>
                <a:cs typeface="Merriweather"/>
                <a:sym typeface="Merriweather"/>
              </a:defRPr>
            </a:lvl2pPr>
            <a:lvl3pPr lvl="2" rtl="0" algn="ctr">
              <a:buNone/>
              <a:defRPr sz="1100">
                <a:solidFill>
                  <a:schemeClr val="dk1"/>
                </a:solidFill>
                <a:latin typeface="Merriweather"/>
                <a:ea typeface="Merriweather"/>
                <a:cs typeface="Merriweather"/>
                <a:sym typeface="Merriweather"/>
              </a:defRPr>
            </a:lvl3pPr>
            <a:lvl4pPr lvl="3" rtl="0" algn="ctr">
              <a:buNone/>
              <a:defRPr sz="1100">
                <a:solidFill>
                  <a:schemeClr val="dk1"/>
                </a:solidFill>
                <a:latin typeface="Merriweather"/>
                <a:ea typeface="Merriweather"/>
                <a:cs typeface="Merriweather"/>
                <a:sym typeface="Merriweather"/>
              </a:defRPr>
            </a:lvl4pPr>
            <a:lvl5pPr lvl="4" rtl="0" algn="ctr">
              <a:buNone/>
              <a:defRPr sz="1100">
                <a:solidFill>
                  <a:schemeClr val="dk1"/>
                </a:solidFill>
                <a:latin typeface="Merriweather"/>
                <a:ea typeface="Merriweather"/>
                <a:cs typeface="Merriweather"/>
                <a:sym typeface="Merriweather"/>
              </a:defRPr>
            </a:lvl5pPr>
            <a:lvl6pPr lvl="5" rtl="0" algn="ctr">
              <a:buNone/>
              <a:defRPr sz="1100">
                <a:solidFill>
                  <a:schemeClr val="dk1"/>
                </a:solidFill>
                <a:latin typeface="Merriweather"/>
                <a:ea typeface="Merriweather"/>
                <a:cs typeface="Merriweather"/>
                <a:sym typeface="Merriweather"/>
              </a:defRPr>
            </a:lvl6pPr>
            <a:lvl7pPr lvl="6" rtl="0" algn="ctr">
              <a:buNone/>
              <a:defRPr sz="1100">
                <a:solidFill>
                  <a:schemeClr val="dk1"/>
                </a:solidFill>
                <a:latin typeface="Merriweather"/>
                <a:ea typeface="Merriweather"/>
                <a:cs typeface="Merriweather"/>
                <a:sym typeface="Merriweather"/>
              </a:defRPr>
            </a:lvl7pPr>
            <a:lvl8pPr lvl="7" rtl="0" algn="ctr">
              <a:buNone/>
              <a:defRPr sz="1100">
                <a:solidFill>
                  <a:schemeClr val="dk1"/>
                </a:solidFill>
                <a:latin typeface="Merriweather"/>
                <a:ea typeface="Merriweather"/>
                <a:cs typeface="Merriweather"/>
                <a:sym typeface="Merriweather"/>
              </a:defRPr>
            </a:lvl8pPr>
            <a:lvl9pPr lvl="8" rtl="0" algn="ctr">
              <a:buNone/>
              <a:defRPr sz="1100">
                <a:solidFill>
                  <a:schemeClr val="dk1"/>
                </a:solidFill>
                <a:latin typeface="Merriweather"/>
                <a:ea typeface="Merriweather"/>
                <a:cs typeface="Merriweather"/>
                <a:sym typeface="Merriweather"/>
              </a:defRPr>
            </a:lvl9pPr>
          </a:lstStyle>
          <a:p>
            <a:pPr indent="0" lvl="0" marL="0" rtl="0" algn="ct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p12"/>
          <p:cNvPicPr preferRelativeResize="0"/>
          <p:nvPr/>
        </p:nvPicPr>
        <p:blipFill>
          <a:blip r:embed="rId3">
            <a:alphaModFix amt="88000"/>
          </a:blip>
          <a:stretch>
            <a:fillRect/>
          </a:stretch>
        </p:blipFill>
        <p:spPr>
          <a:xfrm>
            <a:off x="0" y="-1509232"/>
            <a:ext cx="9144000" cy="6849182"/>
          </a:xfrm>
          <a:prstGeom prst="rect">
            <a:avLst/>
          </a:prstGeom>
          <a:noFill/>
          <a:ln>
            <a:noFill/>
          </a:ln>
        </p:spPr>
      </p:pic>
      <p:sp>
        <p:nvSpPr>
          <p:cNvPr id="69" name="Google Shape;69;p12"/>
          <p:cNvSpPr txBox="1"/>
          <p:nvPr>
            <p:ph type="ctrTitle"/>
          </p:nvPr>
        </p:nvSpPr>
        <p:spPr>
          <a:xfrm>
            <a:off x="1891575" y="1371150"/>
            <a:ext cx="5363700" cy="2401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Prison’s Prison: Solitary Confinement and its Impacts on the Health of Black Men</a:t>
            </a:r>
            <a:endParaRPr/>
          </a:p>
        </p:txBody>
      </p:sp>
      <p:sp>
        <p:nvSpPr>
          <p:cNvPr id="70" name="Google Shape;70;p12"/>
          <p:cNvSpPr txBox="1"/>
          <p:nvPr/>
        </p:nvSpPr>
        <p:spPr>
          <a:xfrm>
            <a:off x="3492675" y="3912700"/>
            <a:ext cx="2161500" cy="461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solidFill>
                  <a:schemeClr val="lt1"/>
                </a:solidFill>
                <a:latin typeface="Merriweather"/>
                <a:ea typeface="Merriweather"/>
                <a:cs typeface="Merriweather"/>
                <a:sym typeface="Merriweather"/>
              </a:rPr>
              <a:t>By: Amelie Novio</a:t>
            </a:r>
            <a:endParaRPr b="1" sz="1800">
              <a:solidFill>
                <a:schemeClr val="lt1"/>
              </a:solidFill>
              <a:latin typeface="Merriweather"/>
              <a:ea typeface="Merriweather"/>
              <a:cs typeface="Merriweather"/>
              <a:sym typeface="Merriweathe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1"/>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solidFill>
                  <a:schemeClr val="accent3"/>
                </a:solidFill>
              </a:rPr>
              <a:t>‹#›</a:t>
            </a:fld>
            <a:endParaRPr>
              <a:solidFill>
                <a:schemeClr val="accent3"/>
              </a:solidFill>
            </a:endParaRPr>
          </a:p>
        </p:txBody>
      </p:sp>
      <p:pic>
        <p:nvPicPr>
          <p:cNvPr id="132" name="Google Shape;132;p21"/>
          <p:cNvPicPr preferRelativeResize="0"/>
          <p:nvPr/>
        </p:nvPicPr>
        <p:blipFill>
          <a:blip r:embed="rId3">
            <a:alphaModFix/>
          </a:blip>
          <a:stretch>
            <a:fillRect/>
          </a:stretch>
        </p:blipFill>
        <p:spPr>
          <a:xfrm>
            <a:off x="2521925" y="407787"/>
            <a:ext cx="4100150" cy="43279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Physical Health Consequences</a:t>
            </a:r>
            <a:endParaRPr/>
          </a:p>
        </p:txBody>
      </p:sp>
      <p:sp>
        <p:nvSpPr>
          <p:cNvPr id="138" name="Google Shape;138;p22"/>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It is difficult </a:t>
            </a:r>
            <a:r>
              <a:rPr lang="en"/>
              <a:t>for inmates to get access to medical treatment</a:t>
            </a:r>
            <a:endParaRPr/>
          </a:p>
          <a:p>
            <a:pPr indent="-342900" lvl="0" marL="457200" rtl="0" algn="l">
              <a:spcBef>
                <a:spcPts val="0"/>
              </a:spcBef>
              <a:spcAft>
                <a:spcPts val="0"/>
              </a:spcAft>
              <a:buSzPts val="1800"/>
              <a:buChar char="◉"/>
            </a:pPr>
            <a:r>
              <a:rPr lang="en"/>
              <a:t>Suicide and and self-harm are very common among prisoners in isolation.</a:t>
            </a:r>
            <a:endParaRPr/>
          </a:p>
          <a:p>
            <a:pPr indent="-342900" lvl="0" marL="457200" rtl="0" algn="l">
              <a:spcBef>
                <a:spcPts val="0"/>
              </a:spcBef>
              <a:spcAft>
                <a:spcPts val="0"/>
              </a:spcAft>
              <a:buSzPts val="1800"/>
              <a:buChar char="◉"/>
            </a:pPr>
            <a:r>
              <a:rPr lang="en"/>
              <a:t>The hypertension rate in solitary confinement is higher than the general prison population.</a:t>
            </a:r>
            <a:endParaRPr/>
          </a:p>
          <a:p>
            <a:pPr indent="-342900" lvl="0" marL="457200" rtl="0" algn="l">
              <a:spcBef>
                <a:spcPts val="0"/>
              </a:spcBef>
              <a:spcAft>
                <a:spcPts val="0"/>
              </a:spcAft>
              <a:buSzPts val="1800"/>
              <a:buChar char="◉"/>
            </a:pPr>
            <a:r>
              <a:rPr lang="en"/>
              <a:t>Black inmates have higher risks of contracting diseases and illnesses found in prison. </a:t>
            </a:r>
            <a:endParaRPr/>
          </a:p>
        </p:txBody>
      </p:sp>
      <p:sp>
        <p:nvSpPr>
          <p:cNvPr id="139" name="Google Shape;139;p22"/>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3"/>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Conclusion</a:t>
            </a:r>
            <a:endParaRPr/>
          </a:p>
        </p:txBody>
      </p:sp>
      <p:sp>
        <p:nvSpPr>
          <p:cNvPr id="145" name="Google Shape;145;p23"/>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The environment in solitary confinement has negatively and disproportionately impacted the physical and mental well-being of black male inmates. </a:t>
            </a:r>
            <a:endParaRPr/>
          </a:p>
          <a:p>
            <a:pPr indent="-342900" lvl="0" marL="457200" rtl="0" algn="l">
              <a:spcBef>
                <a:spcPts val="0"/>
              </a:spcBef>
              <a:spcAft>
                <a:spcPts val="0"/>
              </a:spcAft>
              <a:buSzPts val="1800"/>
              <a:buChar char="◉"/>
            </a:pPr>
            <a:r>
              <a:rPr lang="en"/>
              <a:t>Many organizations have pushed for the prevention and banning of solitary confinement. </a:t>
            </a:r>
            <a:endParaRPr/>
          </a:p>
        </p:txBody>
      </p:sp>
      <p:sp>
        <p:nvSpPr>
          <p:cNvPr id="146" name="Google Shape;146;p23"/>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4"/>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Solutions</a:t>
            </a:r>
            <a:endParaRPr/>
          </a:p>
        </p:txBody>
      </p:sp>
      <p:sp>
        <p:nvSpPr>
          <p:cNvPr id="152" name="Google Shape;152;p24"/>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Send mentally ill inmates to treatment rather than confinement</a:t>
            </a:r>
            <a:endParaRPr/>
          </a:p>
          <a:p>
            <a:pPr indent="-342900" lvl="0" marL="457200" rtl="0" algn="l">
              <a:spcBef>
                <a:spcPts val="0"/>
              </a:spcBef>
              <a:spcAft>
                <a:spcPts val="0"/>
              </a:spcAft>
              <a:buSzPts val="1800"/>
              <a:buChar char="◉"/>
            </a:pPr>
            <a:r>
              <a:rPr lang="en"/>
              <a:t>Training of staff</a:t>
            </a:r>
            <a:endParaRPr/>
          </a:p>
          <a:p>
            <a:pPr indent="-342900" lvl="0" marL="457200" rtl="0" algn="l">
              <a:spcBef>
                <a:spcPts val="0"/>
              </a:spcBef>
              <a:spcAft>
                <a:spcPts val="0"/>
              </a:spcAft>
              <a:buSzPts val="1800"/>
              <a:buChar char="◉"/>
            </a:pPr>
            <a:r>
              <a:rPr lang="en"/>
              <a:t>More time out of cells</a:t>
            </a:r>
            <a:endParaRPr/>
          </a:p>
          <a:p>
            <a:pPr indent="-342900" lvl="0" marL="457200" rtl="0" algn="l">
              <a:spcBef>
                <a:spcPts val="0"/>
              </a:spcBef>
              <a:spcAft>
                <a:spcPts val="0"/>
              </a:spcAft>
              <a:buSzPts val="1800"/>
              <a:buChar char="◉"/>
            </a:pPr>
            <a:r>
              <a:rPr lang="en"/>
              <a:t>Incentive programs rather than punishment</a:t>
            </a:r>
            <a:endParaRPr/>
          </a:p>
          <a:p>
            <a:pPr indent="-342900" lvl="0" marL="457200" rtl="0" algn="l">
              <a:spcBef>
                <a:spcPts val="0"/>
              </a:spcBef>
              <a:spcAft>
                <a:spcPts val="0"/>
              </a:spcAft>
              <a:buSzPts val="1800"/>
              <a:buChar char="◉"/>
            </a:pPr>
            <a:r>
              <a:rPr lang="en"/>
              <a:t>“Step-down” programs that integrate segregated inmates to the general prison population</a:t>
            </a:r>
            <a:endParaRPr/>
          </a:p>
        </p:txBody>
      </p:sp>
      <p:sp>
        <p:nvSpPr>
          <p:cNvPr id="153" name="Google Shape;153;p24"/>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25"/>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solidFill>
                  <a:schemeClr val="accent3"/>
                </a:solidFill>
              </a:rPr>
              <a:t>‹#›</a:t>
            </a:fld>
            <a:endParaRPr>
              <a:solidFill>
                <a:schemeClr val="accent3"/>
              </a:solidFill>
            </a:endParaRPr>
          </a:p>
        </p:txBody>
      </p:sp>
      <p:sp>
        <p:nvSpPr>
          <p:cNvPr id="159" name="Google Shape;159;p25"/>
          <p:cNvSpPr txBox="1"/>
          <p:nvPr>
            <p:ph idx="4294967295" type="ctrTitle"/>
          </p:nvPr>
        </p:nvSpPr>
        <p:spPr>
          <a:xfrm>
            <a:off x="685800" y="2146613"/>
            <a:ext cx="7772400" cy="850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400"/>
              <a:t>Thank You</a:t>
            </a:r>
            <a:endParaRPr sz="3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3"/>
          <p:cNvSpPr txBox="1"/>
          <p:nvPr>
            <p:ph type="ctrTitle"/>
          </p:nvPr>
        </p:nvSpPr>
        <p:spPr>
          <a:xfrm>
            <a:off x="685800" y="2146613"/>
            <a:ext cx="7772400" cy="850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Research Question</a:t>
            </a:r>
            <a:endParaRPr/>
          </a:p>
        </p:txBody>
      </p:sp>
      <p:sp>
        <p:nvSpPr>
          <p:cNvPr id="76" name="Google Shape;76;p13"/>
          <p:cNvSpPr txBox="1"/>
          <p:nvPr>
            <p:ph idx="1" type="subTitle"/>
          </p:nvPr>
        </p:nvSpPr>
        <p:spPr>
          <a:xfrm>
            <a:off x="685800" y="3147610"/>
            <a:ext cx="7772400" cy="78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How does treatment in solitary confinement impact Black men in prison?</a:t>
            </a:r>
            <a:endParaRPr/>
          </a:p>
        </p:txBody>
      </p:sp>
      <p:sp>
        <p:nvSpPr>
          <p:cNvPr id="77" name="Google Shape;77;p13"/>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solidFill>
                  <a:schemeClr val="accent1"/>
                </a:solidFill>
              </a:rPr>
              <a:t>‹#›</a:t>
            </a:fld>
            <a:endParaRPr>
              <a:solidFill>
                <a:schemeClr val="accen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4"/>
          <p:cNvSpPr txBox="1"/>
          <p:nvPr>
            <p:ph type="ctrTitle"/>
          </p:nvPr>
        </p:nvSpPr>
        <p:spPr>
          <a:xfrm>
            <a:off x="685800" y="2146613"/>
            <a:ext cx="7772400" cy="8502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Thesis Statement</a:t>
            </a:r>
            <a:endParaRPr/>
          </a:p>
        </p:txBody>
      </p:sp>
      <p:sp>
        <p:nvSpPr>
          <p:cNvPr id="83" name="Google Shape;83;p14"/>
          <p:cNvSpPr txBox="1"/>
          <p:nvPr>
            <p:ph idx="1" type="subTitle"/>
          </p:nvPr>
        </p:nvSpPr>
        <p:spPr>
          <a:xfrm>
            <a:off x="685800" y="3147610"/>
            <a:ext cx="7772400" cy="784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Black men are overrepresented in the prison population and are disproportionately given solitary confinement as punishment. This means that Black men are subjected to the most severe mental and physical health issues in prison. </a:t>
            </a:r>
            <a:endParaRPr/>
          </a:p>
        </p:txBody>
      </p:sp>
      <p:sp>
        <p:nvSpPr>
          <p:cNvPr id="84" name="Google Shape;84;p14"/>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solidFill>
                  <a:schemeClr val="accent1"/>
                </a:solidFill>
              </a:rPr>
              <a:t>‹#›</a:t>
            </a:fld>
            <a:endParaRPr>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5"/>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Introduction</a:t>
            </a:r>
            <a:endParaRPr/>
          </a:p>
        </p:txBody>
      </p:sp>
      <p:sp>
        <p:nvSpPr>
          <p:cNvPr id="90" name="Google Shape;90;p15"/>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Many people are unaware of what exactly happens in solitary </a:t>
            </a:r>
            <a:r>
              <a:rPr lang="en"/>
              <a:t>confinement and how vulnerable inmates are.</a:t>
            </a:r>
            <a:endParaRPr/>
          </a:p>
          <a:p>
            <a:pPr indent="-342900" lvl="0" marL="457200" rtl="0" algn="l">
              <a:spcBef>
                <a:spcPts val="0"/>
              </a:spcBef>
              <a:spcAft>
                <a:spcPts val="0"/>
              </a:spcAft>
              <a:buSzPts val="1800"/>
              <a:buChar char="◉"/>
            </a:pPr>
            <a:r>
              <a:rPr lang="en"/>
              <a:t>Black men are overrepresented in the prison population and disproportionately given solitary confinement as punishment.</a:t>
            </a:r>
            <a:endParaRPr/>
          </a:p>
          <a:p>
            <a:pPr indent="-342900" lvl="0" marL="457200" rtl="0" algn="l">
              <a:spcBef>
                <a:spcPts val="0"/>
              </a:spcBef>
              <a:spcAft>
                <a:spcPts val="0"/>
              </a:spcAft>
              <a:buSzPts val="1800"/>
              <a:buChar char="◉"/>
            </a:pPr>
            <a:r>
              <a:rPr lang="en"/>
              <a:t>They are subjected to conditions that cause mental and physical health issues. </a:t>
            </a:r>
            <a:endParaRPr/>
          </a:p>
        </p:txBody>
      </p:sp>
      <p:sp>
        <p:nvSpPr>
          <p:cNvPr id="91" name="Google Shape;91;p15"/>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6"/>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Key Findings</a:t>
            </a:r>
            <a:endParaRPr/>
          </a:p>
        </p:txBody>
      </p:sp>
      <p:sp>
        <p:nvSpPr>
          <p:cNvPr id="97" name="Google Shape;97;p16"/>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Environment in Isolation</a:t>
            </a:r>
            <a:endParaRPr/>
          </a:p>
          <a:p>
            <a:pPr indent="-342900" lvl="0" marL="457200" rtl="0" algn="l">
              <a:spcBef>
                <a:spcPts val="0"/>
              </a:spcBef>
              <a:spcAft>
                <a:spcPts val="0"/>
              </a:spcAft>
              <a:buSzPts val="1800"/>
              <a:buChar char="◉"/>
            </a:pPr>
            <a:r>
              <a:rPr lang="en"/>
              <a:t>Racial Bias</a:t>
            </a:r>
            <a:endParaRPr/>
          </a:p>
          <a:p>
            <a:pPr indent="-342900" lvl="0" marL="457200" rtl="0" algn="l">
              <a:spcBef>
                <a:spcPts val="0"/>
              </a:spcBef>
              <a:spcAft>
                <a:spcPts val="0"/>
              </a:spcAft>
              <a:buSzPts val="1800"/>
              <a:buChar char="◉"/>
            </a:pPr>
            <a:r>
              <a:rPr lang="en"/>
              <a:t>Mental Health Consequences</a:t>
            </a:r>
            <a:endParaRPr/>
          </a:p>
          <a:p>
            <a:pPr indent="-342900" lvl="0" marL="457200" rtl="0" algn="l">
              <a:spcBef>
                <a:spcPts val="0"/>
              </a:spcBef>
              <a:spcAft>
                <a:spcPts val="0"/>
              </a:spcAft>
              <a:buSzPts val="1800"/>
              <a:buChar char="◉"/>
            </a:pPr>
            <a:r>
              <a:rPr lang="en"/>
              <a:t>Physical Health Consequences</a:t>
            </a:r>
            <a:endParaRPr/>
          </a:p>
        </p:txBody>
      </p:sp>
      <p:sp>
        <p:nvSpPr>
          <p:cNvPr id="98" name="Google Shape;98;p16"/>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7"/>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Environment in Isolation</a:t>
            </a:r>
            <a:endParaRPr/>
          </a:p>
        </p:txBody>
      </p:sp>
      <p:sp>
        <p:nvSpPr>
          <p:cNvPr id="104" name="Google Shape;104;p17"/>
          <p:cNvSpPr txBox="1"/>
          <p:nvPr>
            <p:ph idx="1" type="body"/>
          </p:nvPr>
        </p:nvSpPr>
        <p:spPr>
          <a:xfrm>
            <a:off x="457200" y="1403300"/>
            <a:ext cx="49677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Inmates in isolation spend about 22-23 hours in their cell daily</a:t>
            </a:r>
            <a:endParaRPr/>
          </a:p>
          <a:p>
            <a:pPr indent="-342900" lvl="0" marL="457200" rtl="0" algn="l">
              <a:spcBef>
                <a:spcPts val="0"/>
              </a:spcBef>
              <a:spcAft>
                <a:spcPts val="0"/>
              </a:spcAft>
              <a:buSzPts val="1800"/>
              <a:buChar char="◉"/>
            </a:pPr>
            <a:r>
              <a:rPr lang="en"/>
              <a:t>They are almost completely devoid of human contact. </a:t>
            </a:r>
            <a:endParaRPr/>
          </a:p>
          <a:p>
            <a:pPr indent="-342900" lvl="0" marL="457200" rtl="0" algn="l">
              <a:spcBef>
                <a:spcPts val="0"/>
              </a:spcBef>
              <a:spcAft>
                <a:spcPts val="0"/>
              </a:spcAft>
              <a:buSzPts val="1800"/>
              <a:buChar char="◉"/>
            </a:pPr>
            <a:r>
              <a:rPr lang="en"/>
              <a:t>They are given very few hours of time outside of their cell for exercise and recreation.</a:t>
            </a:r>
            <a:endParaRPr/>
          </a:p>
        </p:txBody>
      </p:sp>
      <p:sp>
        <p:nvSpPr>
          <p:cNvPr id="105" name="Google Shape;105;p17"/>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pic>
        <p:nvPicPr>
          <p:cNvPr id="106" name="Google Shape;106;p17"/>
          <p:cNvPicPr preferRelativeResize="0"/>
          <p:nvPr/>
        </p:nvPicPr>
        <p:blipFill>
          <a:blip r:embed="rId3">
            <a:alphaModFix/>
          </a:blip>
          <a:stretch>
            <a:fillRect/>
          </a:stretch>
        </p:blipFill>
        <p:spPr>
          <a:xfrm rot="5400000">
            <a:off x="5671038" y="1967538"/>
            <a:ext cx="3348925" cy="22204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8"/>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Racial Bias</a:t>
            </a:r>
            <a:endParaRPr/>
          </a:p>
        </p:txBody>
      </p:sp>
      <p:sp>
        <p:nvSpPr>
          <p:cNvPr id="112" name="Google Shape;112;p18"/>
          <p:cNvSpPr txBox="1"/>
          <p:nvPr>
            <p:ph idx="1" type="body"/>
          </p:nvPr>
        </p:nvSpPr>
        <p:spPr>
          <a:xfrm>
            <a:off x="457200" y="1403300"/>
            <a:ext cx="8145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There have been limitations in data about violations and punishment types in prison.</a:t>
            </a:r>
            <a:endParaRPr b="1"/>
          </a:p>
          <a:p>
            <a:pPr indent="-342900" lvl="0" marL="457200" rtl="0" algn="l">
              <a:spcBef>
                <a:spcPts val="0"/>
              </a:spcBef>
              <a:spcAft>
                <a:spcPts val="0"/>
              </a:spcAft>
              <a:buSzPts val="1800"/>
              <a:buChar char="◉"/>
            </a:pPr>
            <a:r>
              <a:rPr lang="en"/>
              <a:t>There is </a:t>
            </a:r>
            <a:r>
              <a:rPr lang="en"/>
              <a:t>evidence</a:t>
            </a:r>
            <a:r>
              <a:rPr lang="en"/>
              <a:t> of racial bias in the criminal justice system.</a:t>
            </a:r>
            <a:endParaRPr/>
          </a:p>
          <a:p>
            <a:pPr indent="-342900" lvl="0" marL="457200" rtl="0" algn="l">
              <a:spcBef>
                <a:spcPts val="0"/>
              </a:spcBef>
              <a:spcAft>
                <a:spcPts val="0"/>
              </a:spcAft>
              <a:buSzPts val="1800"/>
              <a:buChar char="◉"/>
            </a:pPr>
            <a:r>
              <a:rPr lang="en"/>
              <a:t>Implicit biases in court can influence sanctioning decisions.</a:t>
            </a:r>
            <a:endParaRPr/>
          </a:p>
        </p:txBody>
      </p:sp>
      <p:sp>
        <p:nvSpPr>
          <p:cNvPr id="113" name="Google Shape;113;p18"/>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9"/>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solidFill>
                  <a:schemeClr val="accent3"/>
                </a:solidFill>
              </a:rPr>
              <a:t>‹#›</a:t>
            </a:fld>
            <a:endParaRPr>
              <a:solidFill>
                <a:schemeClr val="accent3"/>
              </a:solidFill>
            </a:endParaRPr>
          </a:p>
        </p:txBody>
      </p:sp>
      <p:pic>
        <p:nvPicPr>
          <p:cNvPr id="119" name="Google Shape;119;p19"/>
          <p:cNvPicPr preferRelativeResize="0"/>
          <p:nvPr/>
        </p:nvPicPr>
        <p:blipFill>
          <a:blip r:embed="rId3">
            <a:alphaModFix/>
          </a:blip>
          <a:stretch>
            <a:fillRect/>
          </a:stretch>
        </p:blipFill>
        <p:spPr>
          <a:xfrm>
            <a:off x="1230988" y="859475"/>
            <a:ext cx="6682022" cy="3424536"/>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0"/>
          <p:cNvSpPr txBox="1"/>
          <p:nvPr>
            <p:ph type="title"/>
          </p:nvPr>
        </p:nvSpPr>
        <p:spPr>
          <a:xfrm>
            <a:off x="1810200" y="557513"/>
            <a:ext cx="5523600" cy="477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Mental Health Consequences</a:t>
            </a:r>
            <a:endParaRPr/>
          </a:p>
        </p:txBody>
      </p:sp>
      <p:sp>
        <p:nvSpPr>
          <p:cNvPr id="125" name="Google Shape;125;p20"/>
          <p:cNvSpPr txBox="1"/>
          <p:nvPr>
            <p:ph idx="1" type="body"/>
          </p:nvPr>
        </p:nvSpPr>
        <p:spPr>
          <a:xfrm>
            <a:off x="457200" y="1403306"/>
            <a:ext cx="8229600" cy="3522600"/>
          </a:xfrm>
          <a:prstGeom prst="rect">
            <a:avLst/>
          </a:prstGeom>
        </p:spPr>
        <p:txBody>
          <a:bodyPr anchorCtr="0" anchor="t" bIns="91425" lIns="91425" spcFirstLastPara="1" rIns="91425" wrap="square" tIns="91425">
            <a:noAutofit/>
          </a:bodyPr>
          <a:lstStyle/>
          <a:p>
            <a:pPr indent="-342900" lvl="0" marL="457200" rtl="0" algn="l">
              <a:spcBef>
                <a:spcPts val="600"/>
              </a:spcBef>
              <a:spcAft>
                <a:spcPts val="0"/>
              </a:spcAft>
              <a:buSzPts val="1800"/>
              <a:buChar char="◉"/>
            </a:pPr>
            <a:r>
              <a:rPr lang="en"/>
              <a:t>One of the main arguments against solitary </a:t>
            </a:r>
            <a:r>
              <a:rPr lang="en"/>
              <a:t>confinement</a:t>
            </a:r>
            <a:r>
              <a:rPr lang="en"/>
              <a:t> is the damage it does to mental health. </a:t>
            </a:r>
            <a:endParaRPr/>
          </a:p>
          <a:p>
            <a:pPr indent="-342900" lvl="0" marL="457200" rtl="0" algn="l">
              <a:spcBef>
                <a:spcPts val="0"/>
              </a:spcBef>
              <a:spcAft>
                <a:spcPts val="0"/>
              </a:spcAft>
              <a:buSzPts val="1800"/>
              <a:buChar char="◉"/>
            </a:pPr>
            <a:r>
              <a:rPr lang="en"/>
              <a:t>Mental illness can last beyond time in prison.</a:t>
            </a:r>
            <a:endParaRPr/>
          </a:p>
          <a:p>
            <a:pPr indent="-342900" lvl="0" marL="457200" rtl="0" algn="l">
              <a:spcBef>
                <a:spcPts val="0"/>
              </a:spcBef>
              <a:spcAft>
                <a:spcPts val="0"/>
              </a:spcAft>
              <a:buSzPts val="1800"/>
              <a:buChar char="◉"/>
            </a:pPr>
            <a:r>
              <a:rPr lang="en"/>
              <a:t>Black inmates are more vulnerable to mental illnesses in prison. </a:t>
            </a:r>
            <a:endParaRPr/>
          </a:p>
        </p:txBody>
      </p:sp>
      <p:sp>
        <p:nvSpPr>
          <p:cNvPr id="126" name="Google Shape;126;p20"/>
          <p:cNvSpPr txBox="1"/>
          <p:nvPr>
            <p:ph idx="12" type="sldNum"/>
          </p:nvPr>
        </p:nvSpPr>
        <p:spPr>
          <a:xfrm>
            <a:off x="4297650" y="4764749"/>
            <a:ext cx="548700" cy="30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thello template">
  <a:themeElements>
    <a:clrScheme name="Custom 347">
      <a:dk1>
        <a:srgbClr val="222222"/>
      </a:dk1>
      <a:lt1>
        <a:srgbClr val="FFFFFF"/>
      </a:lt1>
      <a:dk2>
        <a:srgbClr val="8B8B8B"/>
      </a:dk2>
      <a:lt2>
        <a:srgbClr val="F3F3F3"/>
      </a:lt2>
      <a:accent1>
        <a:srgbClr val="A8122A"/>
      </a:accent1>
      <a:accent2>
        <a:srgbClr val="B88A92"/>
      </a:accent2>
      <a:accent3>
        <a:srgbClr val="F5F1E0"/>
      </a:accent3>
      <a:accent4>
        <a:srgbClr val="D6CEAD"/>
      </a:accent4>
      <a:accent5>
        <a:srgbClr val="434343"/>
      </a:accent5>
      <a:accent6>
        <a:srgbClr val="B7B7B7"/>
      </a:accent6>
      <a:hlink>
        <a:srgbClr val="A8122A"/>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