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Lst>
  <p:notesMasterIdLst>
    <p:notesMasterId r:id="rId4"/>
  </p:notesMasterIdLst>
  <p:sldIdLst>
    <p:sldId id="256" r:id="rId5"/>
  </p:sldIdLst>
  <p:sldSz cy="43891200" cx="329184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6" roundtripDataSignature="AMtx7mj1wXuy8MkezeXP+V1woa8GtM/7R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5" Type="http://schemas.openxmlformats.org/officeDocument/2006/relationships/slide" Target="slides/slide1.xml"/><Relationship Id="rId6"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143399" y="685800"/>
            <a:ext cx="25719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317500" lvl="0" marL="4572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1pPr>
            <a:lvl2pPr indent="-317500" lvl="1" marL="9144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2pPr>
            <a:lvl3pPr indent="-317500" lvl="2" marL="13716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3pPr>
            <a:lvl4pPr indent="-317500" lvl="3" marL="18288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4pPr>
            <a:lvl5pPr indent="-317500" lvl="4" marL="22860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5pPr>
            <a:lvl6pPr indent="-317500" lvl="5" marL="27432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6pPr>
            <a:lvl7pPr indent="-317500" lvl="6" marL="32004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7pPr>
            <a:lvl8pPr indent="-317500" lvl="7" marL="36576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8pPr>
            <a:lvl9pPr indent="-317500" lvl="8" marL="41148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 name="Shape 25"/>
        <p:cNvGrpSpPr/>
        <p:nvPr/>
      </p:nvGrpSpPr>
      <p:grpSpPr>
        <a:xfrm>
          <a:off x="0" y="0"/>
          <a:ext cx="0" cy="0"/>
          <a:chOff x="0" y="0"/>
          <a:chExt cx="0" cy="0"/>
        </a:xfrm>
      </p:grpSpPr>
      <p:sp>
        <p:nvSpPr>
          <p:cNvPr id="26" name="Google Shape;26;g13c656477a0_5_0: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
        <p:nvSpPr>
          <p:cNvPr id="27" name="Google Shape;27;g13c656477a0_5_0:notes"/>
          <p:cNvSpPr/>
          <p:nvPr>
            <p:ph idx="2" type="sldImg"/>
          </p:nvPr>
        </p:nvSpPr>
        <p:spPr>
          <a:xfrm>
            <a:off x="2143416" y="685800"/>
            <a:ext cx="25719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36&quot; x 48&quot; Poster">
  <p:cSld name="36&quot; x 48&quot; Poster">
    <p:spTree>
      <p:nvGrpSpPr>
        <p:cNvPr id="6" name="Shape 6"/>
        <p:cNvGrpSpPr/>
        <p:nvPr/>
      </p:nvGrpSpPr>
      <p:grpSpPr>
        <a:xfrm>
          <a:off x="0" y="0"/>
          <a:ext cx="0" cy="0"/>
          <a:chOff x="0" y="0"/>
          <a:chExt cx="0" cy="0"/>
        </a:xfrm>
      </p:grpSpPr>
      <p:sp>
        <p:nvSpPr>
          <p:cNvPr id="7" name="Google Shape;7;p3"/>
          <p:cNvSpPr txBox="1"/>
          <p:nvPr>
            <p:ph type="title"/>
          </p:nvPr>
        </p:nvSpPr>
        <p:spPr>
          <a:xfrm>
            <a:off x="522514" y="812800"/>
            <a:ext cx="31873200" cy="4470300"/>
          </a:xfrm>
          <a:prstGeom prst="rect">
            <a:avLst/>
          </a:prstGeom>
          <a:solidFill>
            <a:srgbClr val="C4172F"/>
          </a:solidFill>
          <a:ln cap="flat" cmpd="sng" w="9525">
            <a:solidFill>
              <a:srgbClr val="C4172F"/>
            </a:solidFill>
            <a:prstDash val="solid"/>
            <a:round/>
            <a:headEnd len="sm" w="sm" type="none"/>
            <a:tailEnd len="sm" w="sm" type="none"/>
          </a:ln>
        </p:spPr>
        <p:txBody>
          <a:bodyPr anchorCtr="1" anchor="ctr" bIns="182850" lIns="182850" spcFirstLastPara="1" rIns="182850" wrap="square" tIns="182850">
            <a:noAutofit/>
          </a:bodyPr>
          <a:lstStyle>
            <a:lvl1pPr lvl="0" marR="0" rtl="0" algn="ctr">
              <a:lnSpc>
                <a:spcPct val="100000"/>
              </a:lnSpc>
              <a:spcBef>
                <a:spcPts val="0"/>
              </a:spcBef>
              <a:spcAft>
                <a:spcPts val="0"/>
              </a:spcAft>
              <a:buClr>
                <a:schemeClr val="lt1"/>
              </a:buClr>
              <a:buSzPts val="2800"/>
              <a:buFont typeface="Arial"/>
              <a:buNone/>
              <a:defRPr b="1" i="0" sz="6200" u="none" cap="none" strike="noStrike">
                <a:solidFill>
                  <a:schemeClr val="lt1"/>
                </a:solidFill>
                <a:latin typeface="Arial"/>
                <a:ea typeface="Arial"/>
                <a:cs typeface="Arial"/>
                <a:sym typeface="Arial"/>
              </a:defRPr>
            </a:lvl1pPr>
            <a:lvl2pPr lvl="1" marR="0" rtl="0" algn="l">
              <a:lnSpc>
                <a:spcPct val="100000"/>
              </a:lnSpc>
              <a:spcBef>
                <a:spcPts val="0"/>
              </a:spcBef>
              <a:spcAft>
                <a:spcPts val="0"/>
              </a:spcAft>
              <a:buClr>
                <a:srgbClr val="000000"/>
              </a:buClr>
              <a:buSzPts val="2800"/>
              <a:buFont typeface="Arial"/>
              <a:buNone/>
              <a:defRPr b="0" i="0" sz="36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2800"/>
              <a:buFont typeface="Arial"/>
              <a:buNone/>
              <a:defRPr b="0" i="0" sz="36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2800"/>
              <a:buFont typeface="Arial"/>
              <a:buNone/>
              <a:defRPr b="0" i="0" sz="36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2800"/>
              <a:buFont typeface="Arial"/>
              <a:buNone/>
              <a:defRPr b="0" i="0" sz="36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2800"/>
              <a:buFont typeface="Arial"/>
              <a:buNone/>
              <a:defRPr b="0" i="0" sz="36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2800"/>
              <a:buFont typeface="Arial"/>
              <a:buNone/>
              <a:defRPr b="0" i="0" sz="36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2800"/>
              <a:buFont typeface="Arial"/>
              <a:buNone/>
              <a:defRPr b="0" i="0" sz="36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2800"/>
              <a:buFont typeface="Arial"/>
              <a:buNone/>
              <a:defRPr b="0" i="0" sz="3600" u="none" cap="none" strike="noStrike">
                <a:solidFill>
                  <a:srgbClr val="000000"/>
                </a:solidFill>
                <a:latin typeface="Arial"/>
                <a:ea typeface="Arial"/>
                <a:cs typeface="Arial"/>
                <a:sym typeface="Arial"/>
              </a:defRPr>
            </a:lvl9pPr>
          </a:lstStyle>
          <a:p/>
        </p:txBody>
      </p:sp>
      <p:sp>
        <p:nvSpPr>
          <p:cNvPr id="8" name="Google Shape;8;p3"/>
          <p:cNvSpPr txBox="1"/>
          <p:nvPr>
            <p:ph idx="1" type="body"/>
          </p:nvPr>
        </p:nvSpPr>
        <p:spPr>
          <a:xfrm>
            <a:off x="522515" y="5689600"/>
            <a:ext cx="10189200" cy="14223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182850" lIns="182850" spcFirstLastPara="1" rIns="182850" wrap="square" tIns="182850">
            <a:noAutofit/>
          </a:bodyPr>
          <a:lstStyle>
            <a:lvl1pPr indent="-228600" lvl="0" marL="457200" marR="0" rtl="0" algn="l">
              <a:lnSpc>
                <a:spcPct val="100000"/>
              </a:lnSpc>
              <a:spcBef>
                <a:spcPts val="800"/>
              </a:spcBef>
              <a:spcAft>
                <a:spcPts val="0"/>
              </a:spcAft>
              <a:buClr>
                <a:schemeClr val="lt1"/>
              </a:buClr>
              <a:buSzPts val="2800"/>
              <a:buFont typeface="Arial"/>
              <a:buNone/>
              <a:defRPr b="1" i="0" sz="4200" u="none" cap="none" strike="noStrike">
                <a:solidFill>
                  <a:schemeClr val="lt1"/>
                </a:solidFill>
                <a:latin typeface="Arial"/>
                <a:ea typeface="Arial"/>
                <a:cs typeface="Arial"/>
                <a:sym typeface="Arial"/>
              </a:defRPr>
            </a:lvl1pPr>
            <a:lvl2pPr indent="-901700" lvl="1" marL="914400" marR="0" rtl="0" algn="l">
              <a:lnSpc>
                <a:spcPct val="100000"/>
              </a:lnSpc>
              <a:spcBef>
                <a:spcPts val="2100"/>
              </a:spcBef>
              <a:spcAft>
                <a:spcPts val="0"/>
              </a:spcAft>
              <a:buClr>
                <a:schemeClr val="dk1"/>
              </a:buClr>
              <a:buSzPts val="10600"/>
              <a:buFont typeface="Arial"/>
              <a:buChar char="–"/>
              <a:defRPr b="0" i="0" sz="10600" u="none" cap="none" strike="noStrike">
                <a:solidFill>
                  <a:schemeClr val="dk1"/>
                </a:solidFill>
                <a:latin typeface="Times New Roman"/>
                <a:ea typeface="Times New Roman"/>
                <a:cs typeface="Times New Roman"/>
                <a:sym typeface="Times New Roman"/>
              </a:defRPr>
            </a:lvl2pPr>
            <a:lvl3pPr indent="-800100" lvl="2" marL="1371600" marR="0" rtl="0" algn="l">
              <a:lnSpc>
                <a:spcPct val="100000"/>
              </a:lnSpc>
              <a:spcBef>
                <a:spcPts val="1800"/>
              </a:spcBef>
              <a:spcAft>
                <a:spcPts val="0"/>
              </a:spcAft>
              <a:buClr>
                <a:schemeClr val="dk1"/>
              </a:buClr>
              <a:buSzPts val="9000"/>
              <a:buFont typeface="Arial"/>
              <a:buChar char="•"/>
              <a:defRPr b="0" i="0" sz="9000" u="none" cap="none" strike="noStrike">
                <a:solidFill>
                  <a:schemeClr val="dk1"/>
                </a:solidFill>
                <a:latin typeface="Times New Roman"/>
                <a:ea typeface="Times New Roman"/>
                <a:cs typeface="Times New Roman"/>
                <a:sym typeface="Times New Roman"/>
              </a:defRPr>
            </a:lvl3pPr>
            <a:lvl4pPr indent="-723900" lvl="3" marL="1828800" marR="0" rtl="0" algn="l">
              <a:lnSpc>
                <a:spcPct val="100000"/>
              </a:lnSpc>
              <a:spcBef>
                <a:spcPts val="1600"/>
              </a:spcBef>
              <a:spcAft>
                <a:spcPts val="0"/>
              </a:spcAft>
              <a:buClr>
                <a:schemeClr val="dk1"/>
              </a:buClr>
              <a:buSzPts val="7800"/>
              <a:buFont typeface="Arial"/>
              <a:buChar char="–"/>
              <a:defRPr b="0" i="0" sz="7800" u="none" cap="none" strike="noStrike">
                <a:solidFill>
                  <a:schemeClr val="dk1"/>
                </a:solidFill>
                <a:latin typeface="Times New Roman"/>
                <a:ea typeface="Times New Roman"/>
                <a:cs typeface="Times New Roman"/>
                <a:sym typeface="Times New Roman"/>
              </a:defRPr>
            </a:lvl4pPr>
            <a:lvl5pPr indent="-723900" lvl="4" marL="2286000" marR="0" rtl="0" algn="l">
              <a:lnSpc>
                <a:spcPct val="100000"/>
              </a:lnSpc>
              <a:spcBef>
                <a:spcPts val="1600"/>
              </a:spcBef>
              <a:spcAft>
                <a:spcPts val="0"/>
              </a:spcAft>
              <a:buClr>
                <a:schemeClr val="dk1"/>
              </a:buClr>
              <a:buSzPts val="7800"/>
              <a:buFont typeface="Arial"/>
              <a:buChar char="»"/>
              <a:defRPr b="0" i="0" sz="7800" u="none" cap="none" strike="noStrike">
                <a:solidFill>
                  <a:schemeClr val="dk1"/>
                </a:solidFill>
                <a:latin typeface="Times New Roman"/>
                <a:ea typeface="Times New Roman"/>
                <a:cs typeface="Times New Roman"/>
                <a:sym typeface="Times New Roman"/>
              </a:defRPr>
            </a:lvl5pPr>
            <a:lvl6pPr indent="-723900" lvl="5" marL="2743200" marR="0" rtl="0" algn="l">
              <a:lnSpc>
                <a:spcPct val="100000"/>
              </a:lnSpc>
              <a:spcBef>
                <a:spcPts val="1600"/>
              </a:spcBef>
              <a:spcAft>
                <a:spcPts val="0"/>
              </a:spcAft>
              <a:buClr>
                <a:schemeClr val="dk1"/>
              </a:buClr>
              <a:buSzPts val="7800"/>
              <a:buFont typeface="Arial"/>
              <a:buChar char="•"/>
              <a:defRPr b="0" i="0" sz="7800" u="none" cap="none" strike="noStrike">
                <a:solidFill>
                  <a:schemeClr val="dk1"/>
                </a:solidFill>
                <a:latin typeface="Times New Roman"/>
                <a:ea typeface="Times New Roman"/>
                <a:cs typeface="Times New Roman"/>
                <a:sym typeface="Times New Roman"/>
              </a:defRPr>
            </a:lvl6pPr>
            <a:lvl7pPr indent="-723900" lvl="6" marL="3200400" marR="0" rtl="0" algn="l">
              <a:lnSpc>
                <a:spcPct val="100000"/>
              </a:lnSpc>
              <a:spcBef>
                <a:spcPts val="1600"/>
              </a:spcBef>
              <a:spcAft>
                <a:spcPts val="0"/>
              </a:spcAft>
              <a:buClr>
                <a:schemeClr val="dk1"/>
              </a:buClr>
              <a:buSzPts val="7800"/>
              <a:buFont typeface="Arial"/>
              <a:buChar char="•"/>
              <a:defRPr b="0" i="0" sz="7800" u="none" cap="none" strike="noStrike">
                <a:solidFill>
                  <a:schemeClr val="dk1"/>
                </a:solidFill>
                <a:latin typeface="Times New Roman"/>
                <a:ea typeface="Times New Roman"/>
                <a:cs typeface="Times New Roman"/>
                <a:sym typeface="Times New Roman"/>
              </a:defRPr>
            </a:lvl7pPr>
            <a:lvl8pPr indent="-723900" lvl="7" marL="3657600" marR="0" rtl="0" algn="l">
              <a:lnSpc>
                <a:spcPct val="100000"/>
              </a:lnSpc>
              <a:spcBef>
                <a:spcPts val="1600"/>
              </a:spcBef>
              <a:spcAft>
                <a:spcPts val="0"/>
              </a:spcAft>
              <a:buClr>
                <a:schemeClr val="dk1"/>
              </a:buClr>
              <a:buSzPts val="7800"/>
              <a:buFont typeface="Arial"/>
              <a:buChar char="•"/>
              <a:defRPr b="0" i="0" sz="7800" u="none" cap="none" strike="noStrike">
                <a:solidFill>
                  <a:schemeClr val="dk1"/>
                </a:solidFill>
                <a:latin typeface="Times New Roman"/>
                <a:ea typeface="Times New Roman"/>
                <a:cs typeface="Times New Roman"/>
                <a:sym typeface="Times New Roman"/>
              </a:defRPr>
            </a:lvl8pPr>
            <a:lvl9pPr indent="-723900" lvl="8" marL="4114800" marR="0" rtl="0" algn="l">
              <a:lnSpc>
                <a:spcPct val="100000"/>
              </a:lnSpc>
              <a:spcBef>
                <a:spcPts val="1600"/>
              </a:spcBef>
              <a:spcAft>
                <a:spcPts val="0"/>
              </a:spcAft>
              <a:buClr>
                <a:schemeClr val="dk1"/>
              </a:buClr>
              <a:buSzPts val="7800"/>
              <a:buFont typeface="Arial"/>
              <a:buChar char="•"/>
              <a:defRPr b="0" i="0" sz="7800" u="none" cap="none" strike="noStrike">
                <a:solidFill>
                  <a:schemeClr val="dk1"/>
                </a:solidFill>
                <a:latin typeface="Times New Roman"/>
                <a:ea typeface="Times New Roman"/>
                <a:cs typeface="Times New Roman"/>
                <a:sym typeface="Times New Roman"/>
              </a:defRPr>
            </a:lvl9pPr>
          </a:lstStyle>
          <a:p/>
        </p:txBody>
      </p:sp>
      <p:sp>
        <p:nvSpPr>
          <p:cNvPr id="9" name="Google Shape;9;p3"/>
          <p:cNvSpPr txBox="1"/>
          <p:nvPr>
            <p:ph idx="2" type="body"/>
          </p:nvPr>
        </p:nvSpPr>
        <p:spPr>
          <a:xfrm>
            <a:off x="522515" y="7518400"/>
            <a:ext cx="10189200" cy="11582400"/>
          </a:xfrm>
          <a:prstGeom prst="rect">
            <a:avLst/>
          </a:prstGeom>
          <a:noFill/>
          <a:ln>
            <a:noFill/>
          </a:ln>
        </p:spPr>
        <p:txBody>
          <a:bodyPr anchorCtr="0" anchor="t" bIns="182850" lIns="182850" spcFirstLastPara="1" rIns="182850" wrap="square" tIns="182850">
            <a:noAutofit/>
          </a:bodyPr>
          <a:lstStyle>
            <a:lvl1pPr indent="-228600" lvl="0" marL="457200" marR="0" rtl="0" algn="l">
              <a:lnSpc>
                <a:spcPct val="100000"/>
              </a:lnSpc>
              <a:spcBef>
                <a:spcPts val="600"/>
              </a:spcBef>
              <a:spcAft>
                <a:spcPts val="0"/>
              </a:spcAft>
              <a:buClr>
                <a:schemeClr val="dk1"/>
              </a:buClr>
              <a:buSzPts val="2800"/>
              <a:buFont typeface="Arial"/>
              <a:buNone/>
              <a:defRPr b="0" i="0" sz="2800" u="none" cap="none" strike="noStrike">
                <a:solidFill>
                  <a:schemeClr val="dk1"/>
                </a:solidFill>
                <a:latin typeface="Times New Roman"/>
                <a:ea typeface="Times New Roman"/>
                <a:cs typeface="Times New Roman"/>
                <a:sym typeface="Times New Roman"/>
              </a:defRPr>
            </a:lvl1pPr>
            <a:lvl2pPr indent="-228600" lvl="1" marL="914400" marR="0" rtl="0" algn="l">
              <a:lnSpc>
                <a:spcPct val="100000"/>
              </a:lnSpc>
              <a:spcBef>
                <a:spcPts val="600"/>
              </a:spcBef>
              <a:spcAft>
                <a:spcPts val="0"/>
              </a:spcAft>
              <a:buClr>
                <a:schemeClr val="dk1"/>
              </a:buClr>
              <a:buSzPts val="2800"/>
              <a:buFont typeface="Arial"/>
              <a:buNone/>
              <a:defRPr b="0" i="0" sz="2800" u="none" cap="none" strike="noStrike">
                <a:solidFill>
                  <a:schemeClr val="dk1"/>
                </a:solidFill>
                <a:latin typeface="Times New Roman"/>
                <a:ea typeface="Times New Roman"/>
                <a:cs typeface="Times New Roman"/>
                <a:sym typeface="Times New Roman"/>
              </a:defRPr>
            </a:lvl2pPr>
            <a:lvl3pPr indent="-228600" lvl="2" marL="1371600" marR="0" rtl="0" algn="l">
              <a:lnSpc>
                <a:spcPct val="100000"/>
              </a:lnSpc>
              <a:spcBef>
                <a:spcPts val="600"/>
              </a:spcBef>
              <a:spcAft>
                <a:spcPts val="0"/>
              </a:spcAft>
              <a:buClr>
                <a:schemeClr val="dk1"/>
              </a:buClr>
              <a:buSzPts val="2800"/>
              <a:buFont typeface="Arial"/>
              <a:buNone/>
              <a:defRPr b="0" i="0" sz="2800" u="none" cap="none" strike="noStrike">
                <a:solidFill>
                  <a:schemeClr val="dk1"/>
                </a:solidFill>
                <a:latin typeface="Times New Roman"/>
                <a:ea typeface="Times New Roman"/>
                <a:cs typeface="Times New Roman"/>
                <a:sym typeface="Times New Roman"/>
              </a:defRPr>
            </a:lvl3pPr>
            <a:lvl4pPr indent="-406400" lvl="3" marL="1828800" marR="0" rtl="0" algn="l">
              <a:lnSpc>
                <a:spcPct val="100000"/>
              </a:lnSpc>
              <a:spcBef>
                <a:spcPts val="600"/>
              </a:spcBef>
              <a:spcAft>
                <a:spcPts val="0"/>
              </a:spcAft>
              <a:buClr>
                <a:schemeClr val="dk1"/>
              </a:buClr>
              <a:buSzPts val="2800"/>
              <a:buFont typeface="Arial"/>
              <a:buChar char="–"/>
              <a:defRPr b="0" i="0" sz="2800" u="none" cap="none" strike="noStrike">
                <a:solidFill>
                  <a:schemeClr val="dk1"/>
                </a:solidFill>
                <a:latin typeface="Times New Roman"/>
                <a:ea typeface="Times New Roman"/>
                <a:cs typeface="Times New Roman"/>
                <a:sym typeface="Times New Roman"/>
              </a:defRPr>
            </a:lvl4pPr>
            <a:lvl5pPr indent="-406400" lvl="4" marL="2286000" marR="0" rtl="0" algn="l">
              <a:lnSpc>
                <a:spcPct val="100000"/>
              </a:lnSpc>
              <a:spcBef>
                <a:spcPts val="600"/>
              </a:spcBef>
              <a:spcAft>
                <a:spcPts val="0"/>
              </a:spcAft>
              <a:buClr>
                <a:schemeClr val="dk1"/>
              </a:buClr>
              <a:buSzPts val="2800"/>
              <a:buFont typeface="Arial"/>
              <a:buChar char="»"/>
              <a:defRPr b="0" i="0" sz="2800" u="none" cap="none" strike="noStrike">
                <a:solidFill>
                  <a:schemeClr val="dk1"/>
                </a:solidFill>
                <a:latin typeface="Times New Roman"/>
                <a:ea typeface="Times New Roman"/>
                <a:cs typeface="Times New Roman"/>
                <a:sym typeface="Times New Roman"/>
              </a:defRPr>
            </a:lvl5pPr>
            <a:lvl6pPr indent="-723900" lvl="5" marL="2743200" marR="0" rtl="0" algn="l">
              <a:lnSpc>
                <a:spcPct val="100000"/>
              </a:lnSpc>
              <a:spcBef>
                <a:spcPts val="1600"/>
              </a:spcBef>
              <a:spcAft>
                <a:spcPts val="0"/>
              </a:spcAft>
              <a:buClr>
                <a:schemeClr val="dk1"/>
              </a:buClr>
              <a:buSzPts val="7800"/>
              <a:buFont typeface="Arial"/>
              <a:buChar char="•"/>
              <a:defRPr b="0" i="0" sz="7800" u="none" cap="none" strike="noStrike">
                <a:solidFill>
                  <a:schemeClr val="dk1"/>
                </a:solidFill>
                <a:latin typeface="Times New Roman"/>
                <a:ea typeface="Times New Roman"/>
                <a:cs typeface="Times New Roman"/>
                <a:sym typeface="Times New Roman"/>
              </a:defRPr>
            </a:lvl6pPr>
            <a:lvl7pPr indent="-723900" lvl="6" marL="3200400" marR="0" rtl="0" algn="l">
              <a:lnSpc>
                <a:spcPct val="100000"/>
              </a:lnSpc>
              <a:spcBef>
                <a:spcPts val="1600"/>
              </a:spcBef>
              <a:spcAft>
                <a:spcPts val="0"/>
              </a:spcAft>
              <a:buClr>
                <a:schemeClr val="dk1"/>
              </a:buClr>
              <a:buSzPts val="7800"/>
              <a:buFont typeface="Arial"/>
              <a:buChar char="•"/>
              <a:defRPr b="0" i="0" sz="7800" u="none" cap="none" strike="noStrike">
                <a:solidFill>
                  <a:schemeClr val="dk1"/>
                </a:solidFill>
                <a:latin typeface="Times New Roman"/>
                <a:ea typeface="Times New Roman"/>
                <a:cs typeface="Times New Roman"/>
                <a:sym typeface="Times New Roman"/>
              </a:defRPr>
            </a:lvl7pPr>
            <a:lvl8pPr indent="-723900" lvl="7" marL="3657600" marR="0" rtl="0" algn="l">
              <a:lnSpc>
                <a:spcPct val="100000"/>
              </a:lnSpc>
              <a:spcBef>
                <a:spcPts val="1600"/>
              </a:spcBef>
              <a:spcAft>
                <a:spcPts val="0"/>
              </a:spcAft>
              <a:buClr>
                <a:schemeClr val="dk1"/>
              </a:buClr>
              <a:buSzPts val="7800"/>
              <a:buFont typeface="Arial"/>
              <a:buChar char="•"/>
              <a:defRPr b="0" i="0" sz="7800" u="none" cap="none" strike="noStrike">
                <a:solidFill>
                  <a:schemeClr val="dk1"/>
                </a:solidFill>
                <a:latin typeface="Times New Roman"/>
                <a:ea typeface="Times New Roman"/>
                <a:cs typeface="Times New Roman"/>
                <a:sym typeface="Times New Roman"/>
              </a:defRPr>
            </a:lvl8pPr>
            <a:lvl9pPr indent="-723900" lvl="8" marL="4114800" marR="0" rtl="0" algn="l">
              <a:lnSpc>
                <a:spcPct val="100000"/>
              </a:lnSpc>
              <a:spcBef>
                <a:spcPts val="1600"/>
              </a:spcBef>
              <a:spcAft>
                <a:spcPts val="0"/>
              </a:spcAft>
              <a:buClr>
                <a:schemeClr val="dk1"/>
              </a:buClr>
              <a:buSzPts val="7800"/>
              <a:buFont typeface="Arial"/>
              <a:buChar char="•"/>
              <a:defRPr b="0" i="0" sz="7800" u="none" cap="none" strike="noStrike">
                <a:solidFill>
                  <a:schemeClr val="dk1"/>
                </a:solidFill>
                <a:latin typeface="Times New Roman"/>
                <a:ea typeface="Times New Roman"/>
                <a:cs typeface="Times New Roman"/>
                <a:sym typeface="Times New Roman"/>
              </a:defRPr>
            </a:lvl9pPr>
          </a:lstStyle>
          <a:p/>
        </p:txBody>
      </p:sp>
      <p:sp>
        <p:nvSpPr>
          <p:cNvPr id="10" name="Google Shape;10;p3"/>
          <p:cNvSpPr txBox="1"/>
          <p:nvPr>
            <p:ph idx="3" type="body"/>
          </p:nvPr>
        </p:nvSpPr>
        <p:spPr>
          <a:xfrm>
            <a:off x="522515" y="19507200"/>
            <a:ext cx="10189200" cy="14223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182850" lIns="182850" spcFirstLastPara="1" rIns="182850" wrap="square" tIns="182850">
            <a:noAutofit/>
          </a:bodyPr>
          <a:lstStyle>
            <a:lvl1pPr indent="-228600" lvl="0" marL="457200" marR="0" rtl="0" algn="l">
              <a:lnSpc>
                <a:spcPct val="100000"/>
              </a:lnSpc>
              <a:spcBef>
                <a:spcPts val="800"/>
              </a:spcBef>
              <a:spcAft>
                <a:spcPts val="0"/>
              </a:spcAft>
              <a:buClr>
                <a:schemeClr val="lt1"/>
              </a:buClr>
              <a:buSzPts val="2800"/>
              <a:buFont typeface="Arial"/>
              <a:buNone/>
              <a:defRPr b="1" i="0" sz="4200" u="none" cap="none" strike="noStrike">
                <a:solidFill>
                  <a:schemeClr val="lt1"/>
                </a:solidFill>
                <a:latin typeface="Arial"/>
                <a:ea typeface="Arial"/>
                <a:cs typeface="Arial"/>
                <a:sym typeface="Arial"/>
              </a:defRPr>
            </a:lvl1pPr>
            <a:lvl2pPr indent="-901700" lvl="1" marL="914400" marR="0" rtl="0" algn="l">
              <a:lnSpc>
                <a:spcPct val="100000"/>
              </a:lnSpc>
              <a:spcBef>
                <a:spcPts val="2100"/>
              </a:spcBef>
              <a:spcAft>
                <a:spcPts val="0"/>
              </a:spcAft>
              <a:buClr>
                <a:schemeClr val="dk1"/>
              </a:buClr>
              <a:buSzPts val="10600"/>
              <a:buFont typeface="Arial"/>
              <a:buChar char="–"/>
              <a:defRPr b="0" i="0" sz="10600" u="none" cap="none" strike="noStrike">
                <a:solidFill>
                  <a:schemeClr val="dk1"/>
                </a:solidFill>
                <a:latin typeface="Times New Roman"/>
                <a:ea typeface="Times New Roman"/>
                <a:cs typeface="Times New Roman"/>
                <a:sym typeface="Times New Roman"/>
              </a:defRPr>
            </a:lvl2pPr>
            <a:lvl3pPr indent="-800100" lvl="2" marL="1371600" marR="0" rtl="0" algn="l">
              <a:lnSpc>
                <a:spcPct val="100000"/>
              </a:lnSpc>
              <a:spcBef>
                <a:spcPts val="1800"/>
              </a:spcBef>
              <a:spcAft>
                <a:spcPts val="0"/>
              </a:spcAft>
              <a:buClr>
                <a:schemeClr val="dk1"/>
              </a:buClr>
              <a:buSzPts val="9000"/>
              <a:buFont typeface="Arial"/>
              <a:buChar char="•"/>
              <a:defRPr b="0" i="0" sz="9000" u="none" cap="none" strike="noStrike">
                <a:solidFill>
                  <a:schemeClr val="dk1"/>
                </a:solidFill>
                <a:latin typeface="Times New Roman"/>
                <a:ea typeface="Times New Roman"/>
                <a:cs typeface="Times New Roman"/>
                <a:sym typeface="Times New Roman"/>
              </a:defRPr>
            </a:lvl3pPr>
            <a:lvl4pPr indent="-723900" lvl="3" marL="1828800" marR="0" rtl="0" algn="l">
              <a:lnSpc>
                <a:spcPct val="100000"/>
              </a:lnSpc>
              <a:spcBef>
                <a:spcPts val="1600"/>
              </a:spcBef>
              <a:spcAft>
                <a:spcPts val="0"/>
              </a:spcAft>
              <a:buClr>
                <a:schemeClr val="dk1"/>
              </a:buClr>
              <a:buSzPts val="7800"/>
              <a:buFont typeface="Arial"/>
              <a:buChar char="–"/>
              <a:defRPr b="0" i="0" sz="7800" u="none" cap="none" strike="noStrike">
                <a:solidFill>
                  <a:schemeClr val="dk1"/>
                </a:solidFill>
                <a:latin typeface="Times New Roman"/>
                <a:ea typeface="Times New Roman"/>
                <a:cs typeface="Times New Roman"/>
                <a:sym typeface="Times New Roman"/>
              </a:defRPr>
            </a:lvl4pPr>
            <a:lvl5pPr indent="-723900" lvl="4" marL="2286000" marR="0" rtl="0" algn="l">
              <a:lnSpc>
                <a:spcPct val="100000"/>
              </a:lnSpc>
              <a:spcBef>
                <a:spcPts val="1600"/>
              </a:spcBef>
              <a:spcAft>
                <a:spcPts val="0"/>
              </a:spcAft>
              <a:buClr>
                <a:schemeClr val="dk1"/>
              </a:buClr>
              <a:buSzPts val="7800"/>
              <a:buFont typeface="Arial"/>
              <a:buChar char="»"/>
              <a:defRPr b="0" i="0" sz="7800" u="none" cap="none" strike="noStrike">
                <a:solidFill>
                  <a:schemeClr val="dk1"/>
                </a:solidFill>
                <a:latin typeface="Times New Roman"/>
                <a:ea typeface="Times New Roman"/>
                <a:cs typeface="Times New Roman"/>
                <a:sym typeface="Times New Roman"/>
              </a:defRPr>
            </a:lvl5pPr>
            <a:lvl6pPr indent="-723900" lvl="5" marL="2743200" marR="0" rtl="0" algn="l">
              <a:lnSpc>
                <a:spcPct val="100000"/>
              </a:lnSpc>
              <a:spcBef>
                <a:spcPts val="1600"/>
              </a:spcBef>
              <a:spcAft>
                <a:spcPts val="0"/>
              </a:spcAft>
              <a:buClr>
                <a:schemeClr val="dk1"/>
              </a:buClr>
              <a:buSzPts val="7800"/>
              <a:buFont typeface="Arial"/>
              <a:buChar char="•"/>
              <a:defRPr b="0" i="0" sz="7800" u="none" cap="none" strike="noStrike">
                <a:solidFill>
                  <a:schemeClr val="dk1"/>
                </a:solidFill>
                <a:latin typeface="Times New Roman"/>
                <a:ea typeface="Times New Roman"/>
                <a:cs typeface="Times New Roman"/>
                <a:sym typeface="Times New Roman"/>
              </a:defRPr>
            </a:lvl6pPr>
            <a:lvl7pPr indent="-723900" lvl="6" marL="3200400" marR="0" rtl="0" algn="l">
              <a:lnSpc>
                <a:spcPct val="100000"/>
              </a:lnSpc>
              <a:spcBef>
                <a:spcPts val="1600"/>
              </a:spcBef>
              <a:spcAft>
                <a:spcPts val="0"/>
              </a:spcAft>
              <a:buClr>
                <a:schemeClr val="dk1"/>
              </a:buClr>
              <a:buSzPts val="7800"/>
              <a:buFont typeface="Arial"/>
              <a:buChar char="•"/>
              <a:defRPr b="0" i="0" sz="7800" u="none" cap="none" strike="noStrike">
                <a:solidFill>
                  <a:schemeClr val="dk1"/>
                </a:solidFill>
                <a:latin typeface="Times New Roman"/>
                <a:ea typeface="Times New Roman"/>
                <a:cs typeface="Times New Roman"/>
                <a:sym typeface="Times New Roman"/>
              </a:defRPr>
            </a:lvl7pPr>
            <a:lvl8pPr indent="-723900" lvl="7" marL="3657600" marR="0" rtl="0" algn="l">
              <a:lnSpc>
                <a:spcPct val="100000"/>
              </a:lnSpc>
              <a:spcBef>
                <a:spcPts val="1600"/>
              </a:spcBef>
              <a:spcAft>
                <a:spcPts val="0"/>
              </a:spcAft>
              <a:buClr>
                <a:schemeClr val="dk1"/>
              </a:buClr>
              <a:buSzPts val="7800"/>
              <a:buFont typeface="Arial"/>
              <a:buChar char="•"/>
              <a:defRPr b="0" i="0" sz="7800" u="none" cap="none" strike="noStrike">
                <a:solidFill>
                  <a:schemeClr val="dk1"/>
                </a:solidFill>
                <a:latin typeface="Times New Roman"/>
                <a:ea typeface="Times New Roman"/>
                <a:cs typeface="Times New Roman"/>
                <a:sym typeface="Times New Roman"/>
              </a:defRPr>
            </a:lvl8pPr>
            <a:lvl9pPr indent="-723900" lvl="8" marL="4114800" marR="0" rtl="0" algn="l">
              <a:lnSpc>
                <a:spcPct val="100000"/>
              </a:lnSpc>
              <a:spcBef>
                <a:spcPts val="1600"/>
              </a:spcBef>
              <a:spcAft>
                <a:spcPts val="0"/>
              </a:spcAft>
              <a:buClr>
                <a:schemeClr val="dk1"/>
              </a:buClr>
              <a:buSzPts val="7800"/>
              <a:buFont typeface="Arial"/>
              <a:buChar char="•"/>
              <a:defRPr b="0" i="0" sz="7800" u="none" cap="none" strike="noStrike">
                <a:solidFill>
                  <a:schemeClr val="dk1"/>
                </a:solidFill>
                <a:latin typeface="Times New Roman"/>
                <a:ea typeface="Times New Roman"/>
                <a:cs typeface="Times New Roman"/>
                <a:sym typeface="Times New Roman"/>
              </a:defRPr>
            </a:lvl9pPr>
          </a:lstStyle>
          <a:p/>
        </p:txBody>
      </p:sp>
      <p:sp>
        <p:nvSpPr>
          <p:cNvPr id="11" name="Google Shape;11;p3"/>
          <p:cNvSpPr txBox="1"/>
          <p:nvPr>
            <p:ph idx="4" type="body"/>
          </p:nvPr>
        </p:nvSpPr>
        <p:spPr>
          <a:xfrm>
            <a:off x="522515" y="21336000"/>
            <a:ext cx="10189200" cy="9753600"/>
          </a:xfrm>
          <a:prstGeom prst="rect">
            <a:avLst/>
          </a:prstGeom>
          <a:noFill/>
          <a:ln>
            <a:noFill/>
          </a:ln>
        </p:spPr>
        <p:txBody>
          <a:bodyPr anchorCtr="0" anchor="t" bIns="182850" lIns="182850" spcFirstLastPara="1" rIns="182850" wrap="square" tIns="182850">
            <a:noAutofit/>
          </a:bodyPr>
          <a:lstStyle>
            <a:lvl1pPr indent="-228600" lvl="0" marL="457200" marR="0" rtl="0" algn="l">
              <a:lnSpc>
                <a:spcPct val="100000"/>
              </a:lnSpc>
              <a:spcBef>
                <a:spcPts val="600"/>
              </a:spcBef>
              <a:spcAft>
                <a:spcPts val="0"/>
              </a:spcAft>
              <a:buClr>
                <a:schemeClr val="dk1"/>
              </a:buClr>
              <a:buSzPts val="2800"/>
              <a:buFont typeface="Arial"/>
              <a:buNone/>
              <a:defRPr b="0" i="0" sz="2800" u="none" cap="none" strike="noStrike">
                <a:solidFill>
                  <a:schemeClr val="dk1"/>
                </a:solidFill>
                <a:latin typeface="Times New Roman"/>
                <a:ea typeface="Times New Roman"/>
                <a:cs typeface="Times New Roman"/>
                <a:sym typeface="Times New Roman"/>
              </a:defRPr>
            </a:lvl1pPr>
            <a:lvl2pPr indent="-406400" lvl="1" marL="914400" marR="0" rtl="0" algn="l">
              <a:lnSpc>
                <a:spcPct val="100000"/>
              </a:lnSpc>
              <a:spcBef>
                <a:spcPts val="600"/>
              </a:spcBef>
              <a:spcAft>
                <a:spcPts val="0"/>
              </a:spcAft>
              <a:buClr>
                <a:schemeClr val="dk1"/>
              </a:buClr>
              <a:buSzPts val="2800"/>
              <a:buFont typeface="Arial"/>
              <a:buChar char="–"/>
              <a:defRPr b="0" i="0" sz="2800" u="none" cap="none" strike="noStrike">
                <a:solidFill>
                  <a:schemeClr val="dk1"/>
                </a:solidFill>
                <a:latin typeface="Times New Roman"/>
                <a:ea typeface="Times New Roman"/>
                <a:cs typeface="Times New Roman"/>
                <a:sym typeface="Times New Roman"/>
              </a:defRPr>
            </a:lvl2pPr>
            <a:lvl3pPr indent="-406400" lvl="2" marL="1371600" marR="0" rtl="0" algn="l">
              <a:lnSpc>
                <a:spcPct val="100000"/>
              </a:lnSpc>
              <a:spcBef>
                <a:spcPts val="600"/>
              </a:spcBef>
              <a:spcAft>
                <a:spcPts val="0"/>
              </a:spcAft>
              <a:buClr>
                <a:schemeClr val="dk1"/>
              </a:buClr>
              <a:buSzPts val="2800"/>
              <a:buFont typeface="Arial"/>
              <a:buChar char="•"/>
              <a:defRPr b="0" i="0" sz="2800" u="none" cap="none" strike="noStrike">
                <a:solidFill>
                  <a:schemeClr val="dk1"/>
                </a:solidFill>
                <a:latin typeface="Times New Roman"/>
                <a:ea typeface="Times New Roman"/>
                <a:cs typeface="Times New Roman"/>
                <a:sym typeface="Times New Roman"/>
              </a:defRPr>
            </a:lvl3pPr>
            <a:lvl4pPr indent="-406400" lvl="3" marL="1828800" marR="0" rtl="0" algn="l">
              <a:lnSpc>
                <a:spcPct val="100000"/>
              </a:lnSpc>
              <a:spcBef>
                <a:spcPts val="600"/>
              </a:spcBef>
              <a:spcAft>
                <a:spcPts val="0"/>
              </a:spcAft>
              <a:buClr>
                <a:schemeClr val="dk1"/>
              </a:buClr>
              <a:buSzPts val="2800"/>
              <a:buFont typeface="Arial"/>
              <a:buChar char="–"/>
              <a:defRPr b="0" i="0" sz="2800" u="none" cap="none" strike="noStrike">
                <a:solidFill>
                  <a:schemeClr val="dk1"/>
                </a:solidFill>
                <a:latin typeface="Times New Roman"/>
                <a:ea typeface="Times New Roman"/>
                <a:cs typeface="Times New Roman"/>
                <a:sym typeface="Times New Roman"/>
              </a:defRPr>
            </a:lvl4pPr>
            <a:lvl5pPr indent="-406400" lvl="4" marL="2286000" marR="0" rtl="0" algn="l">
              <a:lnSpc>
                <a:spcPct val="100000"/>
              </a:lnSpc>
              <a:spcBef>
                <a:spcPts val="600"/>
              </a:spcBef>
              <a:spcAft>
                <a:spcPts val="0"/>
              </a:spcAft>
              <a:buClr>
                <a:schemeClr val="dk1"/>
              </a:buClr>
              <a:buSzPts val="2800"/>
              <a:buFont typeface="Arial"/>
              <a:buChar char="»"/>
              <a:defRPr b="0" i="0" sz="2800" u="none" cap="none" strike="noStrike">
                <a:solidFill>
                  <a:schemeClr val="dk1"/>
                </a:solidFill>
                <a:latin typeface="Times New Roman"/>
                <a:ea typeface="Times New Roman"/>
                <a:cs typeface="Times New Roman"/>
                <a:sym typeface="Times New Roman"/>
              </a:defRPr>
            </a:lvl5pPr>
            <a:lvl6pPr indent="-723900" lvl="5" marL="2743200" marR="0" rtl="0" algn="l">
              <a:lnSpc>
                <a:spcPct val="100000"/>
              </a:lnSpc>
              <a:spcBef>
                <a:spcPts val="1600"/>
              </a:spcBef>
              <a:spcAft>
                <a:spcPts val="0"/>
              </a:spcAft>
              <a:buClr>
                <a:schemeClr val="dk1"/>
              </a:buClr>
              <a:buSzPts val="7800"/>
              <a:buFont typeface="Arial"/>
              <a:buChar char="•"/>
              <a:defRPr b="0" i="0" sz="7800" u="none" cap="none" strike="noStrike">
                <a:solidFill>
                  <a:schemeClr val="dk1"/>
                </a:solidFill>
                <a:latin typeface="Times New Roman"/>
                <a:ea typeface="Times New Roman"/>
                <a:cs typeface="Times New Roman"/>
                <a:sym typeface="Times New Roman"/>
              </a:defRPr>
            </a:lvl6pPr>
            <a:lvl7pPr indent="-723900" lvl="6" marL="3200400" marR="0" rtl="0" algn="l">
              <a:lnSpc>
                <a:spcPct val="100000"/>
              </a:lnSpc>
              <a:spcBef>
                <a:spcPts val="1600"/>
              </a:spcBef>
              <a:spcAft>
                <a:spcPts val="0"/>
              </a:spcAft>
              <a:buClr>
                <a:schemeClr val="dk1"/>
              </a:buClr>
              <a:buSzPts val="7800"/>
              <a:buFont typeface="Arial"/>
              <a:buChar char="•"/>
              <a:defRPr b="0" i="0" sz="7800" u="none" cap="none" strike="noStrike">
                <a:solidFill>
                  <a:schemeClr val="dk1"/>
                </a:solidFill>
                <a:latin typeface="Times New Roman"/>
                <a:ea typeface="Times New Roman"/>
                <a:cs typeface="Times New Roman"/>
                <a:sym typeface="Times New Roman"/>
              </a:defRPr>
            </a:lvl7pPr>
            <a:lvl8pPr indent="-723900" lvl="7" marL="3657600" marR="0" rtl="0" algn="l">
              <a:lnSpc>
                <a:spcPct val="100000"/>
              </a:lnSpc>
              <a:spcBef>
                <a:spcPts val="1600"/>
              </a:spcBef>
              <a:spcAft>
                <a:spcPts val="0"/>
              </a:spcAft>
              <a:buClr>
                <a:schemeClr val="dk1"/>
              </a:buClr>
              <a:buSzPts val="7800"/>
              <a:buFont typeface="Arial"/>
              <a:buChar char="•"/>
              <a:defRPr b="0" i="0" sz="7800" u="none" cap="none" strike="noStrike">
                <a:solidFill>
                  <a:schemeClr val="dk1"/>
                </a:solidFill>
                <a:latin typeface="Times New Roman"/>
                <a:ea typeface="Times New Roman"/>
                <a:cs typeface="Times New Roman"/>
                <a:sym typeface="Times New Roman"/>
              </a:defRPr>
            </a:lvl8pPr>
            <a:lvl9pPr indent="-723900" lvl="8" marL="4114800" marR="0" rtl="0" algn="l">
              <a:lnSpc>
                <a:spcPct val="100000"/>
              </a:lnSpc>
              <a:spcBef>
                <a:spcPts val="1600"/>
              </a:spcBef>
              <a:spcAft>
                <a:spcPts val="0"/>
              </a:spcAft>
              <a:buClr>
                <a:schemeClr val="dk1"/>
              </a:buClr>
              <a:buSzPts val="7800"/>
              <a:buFont typeface="Arial"/>
              <a:buChar char="•"/>
              <a:defRPr b="0" i="0" sz="7800" u="none" cap="none" strike="noStrike">
                <a:solidFill>
                  <a:schemeClr val="dk1"/>
                </a:solidFill>
                <a:latin typeface="Times New Roman"/>
                <a:ea typeface="Times New Roman"/>
                <a:cs typeface="Times New Roman"/>
                <a:sym typeface="Times New Roman"/>
              </a:defRPr>
            </a:lvl9pPr>
          </a:lstStyle>
          <a:p/>
        </p:txBody>
      </p:sp>
      <p:sp>
        <p:nvSpPr>
          <p:cNvPr id="12" name="Google Shape;12;p3"/>
          <p:cNvSpPr txBox="1"/>
          <p:nvPr>
            <p:ph idx="5" type="body"/>
          </p:nvPr>
        </p:nvSpPr>
        <p:spPr>
          <a:xfrm>
            <a:off x="522515" y="31496000"/>
            <a:ext cx="10189200" cy="14223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182850" lIns="182850" spcFirstLastPara="1" rIns="182850" wrap="square" tIns="182850">
            <a:noAutofit/>
          </a:bodyPr>
          <a:lstStyle>
            <a:lvl1pPr indent="-228600" lvl="0" marL="457200" marR="0" rtl="0" algn="l">
              <a:lnSpc>
                <a:spcPct val="100000"/>
              </a:lnSpc>
              <a:spcBef>
                <a:spcPts val="800"/>
              </a:spcBef>
              <a:spcAft>
                <a:spcPts val="0"/>
              </a:spcAft>
              <a:buClr>
                <a:schemeClr val="lt1"/>
              </a:buClr>
              <a:buSzPts val="2800"/>
              <a:buFont typeface="Arial"/>
              <a:buNone/>
              <a:defRPr b="1" i="0" sz="4200" u="none" cap="none" strike="noStrike">
                <a:solidFill>
                  <a:schemeClr val="lt1"/>
                </a:solidFill>
                <a:latin typeface="Arial"/>
                <a:ea typeface="Arial"/>
                <a:cs typeface="Arial"/>
                <a:sym typeface="Arial"/>
              </a:defRPr>
            </a:lvl1pPr>
            <a:lvl2pPr indent="-901700" lvl="1" marL="914400" marR="0" rtl="0" algn="l">
              <a:lnSpc>
                <a:spcPct val="100000"/>
              </a:lnSpc>
              <a:spcBef>
                <a:spcPts val="2100"/>
              </a:spcBef>
              <a:spcAft>
                <a:spcPts val="0"/>
              </a:spcAft>
              <a:buClr>
                <a:schemeClr val="dk1"/>
              </a:buClr>
              <a:buSzPts val="10600"/>
              <a:buFont typeface="Arial"/>
              <a:buChar char="–"/>
              <a:defRPr b="0" i="0" sz="10600" u="none" cap="none" strike="noStrike">
                <a:solidFill>
                  <a:schemeClr val="dk1"/>
                </a:solidFill>
                <a:latin typeface="Times New Roman"/>
                <a:ea typeface="Times New Roman"/>
                <a:cs typeface="Times New Roman"/>
                <a:sym typeface="Times New Roman"/>
              </a:defRPr>
            </a:lvl2pPr>
            <a:lvl3pPr indent="-800100" lvl="2" marL="1371600" marR="0" rtl="0" algn="l">
              <a:lnSpc>
                <a:spcPct val="100000"/>
              </a:lnSpc>
              <a:spcBef>
                <a:spcPts val="1800"/>
              </a:spcBef>
              <a:spcAft>
                <a:spcPts val="0"/>
              </a:spcAft>
              <a:buClr>
                <a:schemeClr val="dk1"/>
              </a:buClr>
              <a:buSzPts val="9000"/>
              <a:buFont typeface="Arial"/>
              <a:buChar char="•"/>
              <a:defRPr b="0" i="0" sz="9000" u="none" cap="none" strike="noStrike">
                <a:solidFill>
                  <a:schemeClr val="dk1"/>
                </a:solidFill>
                <a:latin typeface="Times New Roman"/>
                <a:ea typeface="Times New Roman"/>
                <a:cs typeface="Times New Roman"/>
                <a:sym typeface="Times New Roman"/>
              </a:defRPr>
            </a:lvl3pPr>
            <a:lvl4pPr indent="-723900" lvl="3" marL="1828800" marR="0" rtl="0" algn="l">
              <a:lnSpc>
                <a:spcPct val="100000"/>
              </a:lnSpc>
              <a:spcBef>
                <a:spcPts val="1600"/>
              </a:spcBef>
              <a:spcAft>
                <a:spcPts val="0"/>
              </a:spcAft>
              <a:buClr>
                <a:schemeClr val="dk1"/>
              </a:buClr>
              <a:buSzPts val="7800"/>
              <a:buFont typeface="Arial"/>
              <a:buChar char="–"/>
              <a:defRPr b="0" i="0" sz="7800" u="none" cap="none" strike="noStrike">
                <a:solidFill>
                  <a:schemeClr val="dk1"/>
                </a:solidFill>
                <a:latin typeface="Times New Roman"/>
                <a:ea typeface="Times New Roman"/>
                <a:cs typeface="Times New Roman"/>
                <a:sym typeface="Times New Roman"/>
              </a:defRPr>
            </a:lvl4pPr>
            <a:lvl5pPr indent="-723900" lvl="4" marL="2286000" marR="0" rtl="0" algn="l">
              <a:lnSpc>
                <a:spcPct val="100000"/>
              </a:lnSpc>
              <a:spcBef>
                <a:spcPts val="1600"/>
              </a:spcBef>
              <a:spcAft>
                <a:spcPts val="0"/>
              </a:spcAft>
              <a:buClr>
                <a:schemeClr val="dk1"/>
              </a:buClr>
              <a:buSzPts val="7800"/>
              <a:buFont typeface="Arial"/>
              <a:buChar char="»"/>
              <a:defRPr b="0" i="0" sz="7800" u="none" cap="none" strike="noStrike">
                <a:solidFill>
                  <a:schemeClr val="dk1"/>
                </a:solidFill>
                <a:latin typeface="Times New Roman"/>
                <a:ea typeface="Times New Roman"/>
                <a:cs typeface="Times New Roman"/>
                <a:sym typeface="Times New Roman"/>
              </a:defRPr>
            </a:lvl5pPr>
            <a:lvl6pPr indent="-723900" lvl="5" marL="2743200" marR="0" rtl="0" algn="l">
              <a:lnSpc>
                <a:spcPct val="100000"/>
              </a:lnSpc>
              <a:spcBef>
                <a:spcPts val="1600"/>
              </a:spcBef>
              <a:spcAft>
                <a:spcPts val="0"/>
              </a:spcAft>
              <a:buClr>
                <a:schemeClr val="dk1"/>
              </a:buClr>
              <a:buSzPts val="7800"/>
              <a:buFont typeface="Arial"/>
              <a:buChar char="•"/>
              <a:defRPr b="0" i="0" sz="7800" u="none" cap="none" strike="noStrike">
                <a:solidFill>
                  <a:schemeClr val="dk1"/>
                </a:solidFill>
                <a:latin typeface="Times New Roman"/>
                <a:ea typeface="Times New Roman"/>
                <a:cs typeface="Times New Roman"/>
                <a:sym typeface="Times New Roman"/>
              </a:defRPr>
            </a:lvl6pPr>
            <a:lvl7pPr indent="-723900" lvl="6" marL="3200400" marR="0" rtl="0" algn="l">
              <a:lnSpc>
                <a:spcPct val="100000"/>
              </a:lnSpc>
              <a:spcBef>
                <a:spcPts val="1600"/>
              </a:spcBef>
              <a:spcAft>
                <a:spcPts val="0"/>
              </a:spcAft>
              <a:buClr>
                <a:schemeClr val="dk1"/>
              </a:buClr>
              <a:buSzPts val="7800"/>
              <a:buFont typeface="Arial"/>
              <a:buChar char="•"/>
              <a:defRPr b="0" i="0" sz="7800" u="none" cap="none" strike="noStrike">
                <a:solidFill>
                  <a:schemeClr val="dk1"/>
                </a:solidFill>
                <a:latin typeface="Times New Roman"/>
                <a:ea typeface="Times New Roman"/>
                <a:cs typeface="Times New Roman"/>
                <a:sym typeface="Times New Roman"/>
              </a:defRPr>
            </a:lvl7pPr>
            <a:lvl8pPr indent="-723900" lvl="7" marL="3657600" marR="0" rtl="0" algn="l">
              <a:lnSpc>
                <a:spcPct val="100000"/>
              </a:lnSpc>
              <a:spcBef>
                <a:spcPts val="1600"/>
              </a:spcBef>
              <a:spcAft>
                <a:spcPts val="0"/>
              </a:spcAft>
              <a:buClr>
                <a:schemeClr val="dk1"/>
              </a:buClr>
              <a:buSzPts val="7800"/>
              <a:buFont typeface="Arial"/>
              <a:buChar char="•"/>
              <a:defRPr b="0" i="0" sz="7800" u="none" cap="none" strike="noStrike">
                <a:solidFill>
                  <a:schemeClr val="dk1"/>
                </a:solidFill>
                <a:latin typeface="Times New Roman"/>
                <a:ea typeface="Times New Roman"/>
                <a:cs typeface="Times New Roman"/>
                <a:sym typeface="Times New Roman"/>
              </a:defRPr>
            </a:lvl8pPr>
            <a:lvl9pPr indent="-723900" lvl="8" marL="4114800" marR="0" rtl="0" algn="l">
              <a:lnSpc>
                <a:spcPct val="100000"/>
              </a:lnSpc>
              <a:spcBef>
                <a:spcPts val="1600"/>
              </a:spcBef>
              <a:spcAft>
                <a:spcPts val="0"/>
              </a:spcAft>
              <a:buClr>
                <a:schemeClr val="dk1"/>
              </a:buClr>
              <a:buSzPts val="7800"/>
              <a:buFont typeface="Arial"/>
              <a:buChar char="•"/>
              <a:defRPr b="0" i="0" sz="7800" u="none" cap="none" strike="noStrike">
                <a:solidFill>
                  <a:schemeClr val="dk1"/>
                </a:solidFill>
                <a:latin typeface="Times New Roman"/>
                <a:ea typeface="Times New Roman"/>
                <a:cs typeface="Times New Roman"/>
                <a:sym typeface="Times New Roman"/>
              </a:defRPr>
            </a:lvl9pPr>
          </a:lstStyle>
          <a:p/>
        </p:txBody>
      </p:sp>
      <p:sp>
        <p:nvSpPr>
          <p:cNvPr id="13" name="Google Shape;13;p3"/>
          <p:cNvSpPr txBox="1"/>
          <p:nvPr>
            <p:ph idx="6" type="body"/>
          </p:nvPr>
        </p:nvSpPr>
        <p:spPr>
          <a:xfrm>
            <a:off x="522515" y="33324800"/>
            <a:ext cx="10189200" cy="9753600"/>
          </a:xfrm>
          <a:prstGeom prst="rect">
            <a:avLst/>
          </a:prstGeom>
          <a:noFill/>
          <a:ln>
            <a:noFill/>
          </a:ln>
        </p:spPr>
        <p:txBody>
          <a:bodyPr anchorCtr="0" anchor="t" bIns="182850" lIns="182850" spcFirstLastPara="1" rIns="182850" wrap="square" tIns="182850">
            <a:noAutofit/>
          </a:bodyPr>
          <a:lstStyle>
            <a:lvl1pPr indent="-228600" lvl="0" marL="457200" marR="0" rtl="0" algn="l">
              <a:lnSpc>
                <a:spcPct val="100000"/>
              </a:lnSpc>
              <a:spcBef>
                <a:spcPts val="600"/>
              </a:spcBef>
              <a:spcAft>
                <a:spcPts val="0"/>
              </a:spcAft>
              <a:buClr>
                <a:schemeClr val="dk1"/>
              </a:buClr>
              <a:buSzPts val="2800"/>
              <a:buFont typeface="Arial"/>
              <a:buNone/>
              <a:defRPr b="0" i="0" sz="2800" u="none" cap="none" strike="noStrike">
                <a:solidFill>
                  <a:schemeClr val="dk1"/>
                </a:solidFill>
                <a:latin typeface="Times New Roman"/>
                <a:ea typeface="Times New Roman"/>
                <a:cs typeface="Times New Roman"/>
                <a:sym typeface="Times New Roman"/>
              </a:defRPr>
            </a:lvl1pPr>
            <a:lvl2pPr indent="-406400" lvl="1" marL="914400" marR="0" rtl="0" algn="l">
              <a:lnSpc>
                <a:spcPct val="100000"/>
              </a:lnSpc>
              <a:spcBef>
                <a:spcPts val="600"/>
              </a:spcBef>
              <a:spcAft>
                <a:spcPts val="0"/>
              </a:spcAft>
              <a:buClr>
                <a:schemeClr val="dk1"/>
              </a:buClr>
              <a:buSzPts val="2800"/>
              <a:buFont typeface="Arial"/>
              <a:buChar char="–"/>
              <a:defRPr b="0" i="0" sz="2800" u="none" cap="none" strike="noStrike">
                <a:solidFill>
                  <a:schemeClr val="dk1"/>
                </a:solidFill>
                <a:latin typeface="Times New Roman"/>
                <a:ea typeface="Times New Roman"/>
                <a:cs typeface="Times New Roman"/>
                <a:sym typeface="Times New Roman"/>
              </a:defRPr>
            </a:lvl2pPr>
            <a:lvl3pPr indent="-406400" lvl="2" marL="1371600" marR="0" rtl="0" algn="l">
              <a:lnSpc>
                <a:spcPct val="100000"/>
              </a:lnSpc>
              <a:spcBef>
                <a:spcPts val="600"/>
              </a:spcBef>
              <a:spcAft>
                <a:spcPts val="0"/>
              </a:spcAft>
              <a:buClr>
                <a:schemeClr val="dk1"/>
              </a:buClr>
              <a:buSzPts val="2800"/>
              <a:buFont typeface="Arial"/>
              <a:buChar char="•"/>
              <a:defRPr b="0" i="0" sz="2800" u="none" cap="none" strike="noStrike">
                <a:solidFill>
                  <a:schemeClr val="dk1"/>
                </a:solidFill>
                <a:latin typeface="Times New Roman"/>
                <a:ea typeface="Times New Roman"/>
                <a:cs typeface="Times New Roman"/>
                <a:sym typeface="Times New Roman"/>
              </a:defRPr>
            </a:lvl3pPr>
            <a:lvl4pPr indent="-406400" lvl="3" marL="1828800" marR="0" rtl="0" algn="l">
              <a:lnSpc>
                <a:spcPct val="100000"/>
              </a:lnSpc>
              <a:spcBef>
                <a:spcPts val="600"/>
              </a:spcBef>
              <a:spcAft>
                <a:spcPts val="0"/>
              </a:spcAft>
              <a:buClr>
                <a:schemeClr val="dk1"/>
              </a:buClr>
              <a:buSzPts val="2800"/>
              <a:buFont typeface="Arial"/>
              <a:buChar char="–"/>
              <a:defRPr b="0" i="0" sz="2800" u="none" cap="none" strike="noStrike">
                <a:solidFill>
                  <a:schemeClr val="dk1"/>
                </a:solidFill>
                <a:latin typeface="Times New Roman"/>
                <a:ea typeface="Times New Roman"/>
                <a:cs typeface="Times New Roman"/>
                <a:sym typeface="Times New Roman"/>
              </a:defRPr>
            </a:lvl4pPr>
            <a:lvl5pPr indent="-406400" lvl="4" marL="2286000" marR="0" rtl="0" algn="l">
              <a:lnSpc>
                <a:spcPct val="100000"/>
              </a:lnSpc>
              <a:spcBef>
                <a:spcPts val="600"/>
              </a:spcBef>
              <a:spcAft>
                <a:spcPts val="0"/>
              </a:spcAft>
              <a:buClr>
                <a:schemeClr val="dk1"/>
              </a:buClr>
              <a:buSzPts val="2800"/>
              <a:buFont typeface="Arial"/>
              <a:buChar char="»"/>
              <a:defRPr b="0" i="0" sz="2800" u="none" cap="none" strike="noStrike">
                <a:solidFill>
                  <a:schemeClr val="dk1"/>
                </a:solidFill>
                <a:latin typeface="Times New Roman"/>
                <a:ea typeface="Times New Roman"/>
                <a:cs typeface="Times New Roman"/>
                <a:sym typeface="Times New Roman"/>
              </a:defRPr>
            </a:lvl5pPr>
            <a:lvl6pPr indent="-723900" lvl="5" marL="2743200" marR="0" rtl="0" algn="l">
              <a:lnSpc>
                <a:spcPct val="100000"/>
              </a:lnSpc>
              <a:spcBef>
                <a:spcPts val="1600"/>
              </a:spcBef>
              <a:spcAft>
                <a:spcPts val="0"/>
              </a:spcAft>
              <a:buClr>
                <a:schemeClr val="dk1"/>
              </a:buClr>
              <a:buSzPts val="7800"/>
              <a:buFont typeface="Arial"/>
              <a:buChar char="•"/>
              <a:defRPr b="0" i="0" sz="7800" u="none" cap="none" strike="noStrike">
                <a:solidFill>
                  <a:schemeClr val="dk1"/>
                </a:solidFill>
                <a:latin typeface="Times New Roman"/>
                <a:ea typeface="Times New Roman"/>
                <a:cs typeface="Times New Roman"/>
                <a:sym typeface="Times New Roman"/>
              </a:defRPr>
            </a:lvl6pPr>
            <a:lvl7pPr indent="-723900" lvl="6" marL="3200400" marR="0" rtl="0" algn="l">
              <a:lnSpc>
                <a:spcPct val="100000"/>
              </a:lnSpc>
              <a:spcBef>
                <a:spcPts val="1600"/>
              </a:spcBef>
              <a:spcAft>
                <a:spcPts val="0"/>
              </a:spcAft>
              <a:buClr>
                <a:schemeClr val="dk1"/>
              </a:buClr>
              <a:buSzPts val="7800"/>
              <a:buFont typeface="Arial"/>
              <a:buChar char="•"/>
              <a:defRPr b="0" i="0" sz="7800" u="none" cap="none" strike="noStrike">
                <a:solidFill>
                  <a:schemeClr val="dk1"/>
                </a:solidFill>
                <a:latin typeface="Times New Roman"/>
                <a:ea typeface="Times New Roman"/>
                <a:cs typeface="Times New Roman"/>
                <a:sym typeface="Times New Roman"/>
              </a:defRPr>
            </a:lvl7pPr>
            <a:lvl8pPr indent="-723900" lvl="7" marL="3657600" marR="0" rtl="0" algn="l">
              <a:lnSpc>
                <a:spcPct val="100000"/>
              </a:lnSpc>
              <a:spcBef>
                <a:spcPts val="1600"/>
              </a:spcBef>
              <a:spcAft>
                <a:spcPts val="0"/>
              </a:spcAft>
              <a:buClr>
                <a:schemeClr val="dk1"/>
              </a:buClr>
              <a:buSzPts val="7800"/>
              <a:buFont typeface="Arial"/>
              <a:buChar char="•"/>
              <a:defRPr b="0" i="0" sz="7800" u="none" cap="none" strike="noStrike">
                <a:solidFill>
                  <a:schemeClr val="dk1"/>
                </a:solidFill>
                <a:latin typeface="Times New Roman"/>
                <a:ea typeface="Times New Roman"/>
                <a:cs typeface="Times New Roman"/>
                <a:sym typeface="Times New Roman"/>
              </a:defRPr>
            </a:lvl8pPr>
            <a:lvl9pPr indent="-723900" lvl="8" marL="4114800" marR="0" rtl="0" algn="l">
              <a:lnSpc>
                <a:spcPct val="100000"/>
              </a:lnSpc>
              <a:spcBef>
                <a:spcPts val="1600"/>
              </a:spcBef>
              <a:spcAft>
                <a:spcPts val="0"/>
              </a:spcAft>
              <a:buClr>
                <a:schemeClr val="dk1"/>
              </a:buClr>
              <a:buSzPts val="7800"/>
              <a:buFont typeface="Arial"/>
              <a:buChar char="•"/>
              <a:defRPr b="0" i="0" sz="7800" u="none" cap="none" strike="noStrike">
                <a:solidFill>
                  <a:schemeClr val="dk1"/>
                </a:solidFill>
                <a:latin typeface="Times New Roman"/>
                <a:ea typeface="Times New Roman"/>
                <a:cs typeface="Times New Roman"/>
                <a:sym typeface="Times New Roman"/>
              </a:defRPr>
            </a:lvl9pPr>
          </a:lstStyle>
          <a:p/>
        </p:txBody>
      </p:sp>
      <p:sp>
        <p:nvSpPr>
          <p:cNvPr id="14" name="Google Shape;14;p3"/>
          <p:cNvSpPr txBox="1"/>
          <p:nvPr>
            <p:ph idx="7" type="body"/>
          </p:nvPr>
        </p:nvSpPr>
        <p:spPr>
          <a:xfrm>
            <a:off x="11364687" y="5689600"/>
            <a:ext cx="10189200" cy="14223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182850" lIns="182850" spcFirstLastPara="1" rIns="182850" wrap="square" tIns="182850">
            <a:noAutofit/>
          </a:bodyPr>
          <a:lstStyle>
            <a:lvl1pPr indent="-228600" lvl="0" marL="457200" marR="0" rtl="0" algn="l">
              <a:lnSpc>
                <a:spcPct val="100000"/>
              </a:lnSpc>
              <a:spcBef>
                <a:spcPts val="800"/>
              </a:spcBef>
              <a:spcAft>
                <a:spcPts val="0"/>
              </a:spcAft>
              <a:buClr>
                <a:schemeClr val="lt1"/>
              </a:buClr>
              <a:buSzPts val="2800"/>
              <a:buFont typeface="Arial"/>
              <a:buNone/>
              <a:defRPr b="1" i="0" sz="4200" u="none" cap="none" strike="noStrike">
                <a:solidFill>
                  <a:schemeClr val="lt1"/>
                </a:solidFill>
                <a:latin typeface="Arial"/>
                <a:ea typeface="Arial"/>
                <a:cs typeface="Arial"/>
                <a:sym typeface="Arial"/>
              </a:defRPr>
            </a:lvl1pPr>
            <a:lvl2pPr indent="-901700" lvl="1" marL="914400" marR="0" rtl="0" algn="l">
              <a:lnSpc>
                <a:spcPct val="100000"/>
              </a:lnSpc>
              <a:spcBef>
                <a:spcPts val="2100"/>
              </a:spcBef>
              <a:spcAft>
                <a:spcPts val="0"/>
              </a:spcAft>
              <a:buClr>
                <a:schemeClr val="dk1"/>
              </a:buClr>
              <a:buSzPts val="10600"/>
              <a:buFont typeface="Arial"/>
              <a:buChar char="–"/>
              <a:defRPr b="0" i="0" sz="10600" u="none" cap="none" strike="noStrike">
                <a:solidFill>
                  <a:schemeClr val="dk1"/>
                </a:solidFill>
                <a:latin typeface="Times New Roman"/>
                <a:ea typeface="Times New Roman"/>
                <a:cs typeface="Times New Roman"/>
                <a:sym typeface="Times New Roman"/>
              </a:defRPr>
            </a:lvl2pPr>
            <a:lvl3pPr indent="-800100" lvl="2" marL="1371600" marR="0" rtl="0" algn="l">
              <a:lnSpc>
                <a:spcPct val="100000"/>
              </a:lnSpc>
              <a:spcBef>
                <a:spcPts val="1800"/>
              </a:spcBef>
              <a:spcAft>
                <a:spcPts val="0"/>
              </a:spcAft>
              <a:buClr>
                <a:schemeClr val="dk1"/>
              </a:buClr>
              <a:buSzPts val="9000"/>
              <a:buFont typeface="Arial"/>
              <a:buChar char="•"/>
              <a:defRPr b="0" i="0" sz="9000" u="none" cap="none" strike="noStrike">
                <a:solidFill>
                  <a:schemeClr val="dk1"/>
                </a:solidFill>
                <a:latin typeface="Times New Roman"/>
                <a:ea typeface="Times New Roman"/>
                <a:cs typeface="Times New Roman"/>
                <a:sym typeface="Times New Roman"/>
              </a:defRPr>
            </a:lvl3pPr>
            <a:lvl4pPr indent="-723900" lvl="3" marL="1828800" marR="0" rtl="0" algn="l">
              <a:lnSpc>
                <a:spcPct val="100000"/>
              </a:lnSpc>
              <a:spcBef>
                <a:spcPts val="1600"/>
              </a:spcBef>
              <a:spcAft>
                <a:spcPts val="0"/>
              </a:spcAft>
              <a:buClr>
                <a:schemeClr val="dk1"/>
              </a:buClr>
              <a:buSzPts val="7800"/>
              <a:buFont typeface="Arial"/>
              <a:buChar char="–"/>
              <a:defRPr b="0" i="0" sz="7800" u="none" cap="none" strike="noStrike">
                <a:solidFill>
                  <a:schemeClr val="dk1"/>
                </a:solidFill>
                <a:latin typeface="Times New Roman"/>
                <a:ea typeface="Times New Roman"/>
                <a:cs typeface="Times New Roman"/>
                <a:sym typeface="Times New Roman"/>
              </a:defRPr>
            </a:lvl4pPr>
            <a:lvl5pPr indent="-723900" lvl="4" marL="2286000" marR="0" rtl="0" algn="l">
              <a:lnSpc>
                <a:spcPct val="100000"/>
              </a:lnSpc>
              <a:spcBef>
                <a:spcPts val="1600"/>
              </a:spcBef>
              <a:spcAft>
                <a:spcPts val="0"/>
              </a:spcAft>
              <a:buClr>
                <a:schemeClr val="dk1"/>
              </a:buClr>
              <a:buSzPts val="7800"/>
              <a:buFont typeface="Arial"/>
              <a:buChar char="»"/>
              <a:defRPr b="0" i="0" sz="7800" u="none" cap="none" strike="noStrike">
                <a:solidFill>
                  <a:schemeClr val="dk1"/>
                </a:solidFill>
                <a:latin typeface="Times New Roman"/>
                <a:ea typeface="Times New Roman"/>
                <a:cs typeface="Times New Roman"/>
                <a:sym typeface="Times New Roman"/>
              </a:defRPr>
            </a:lvl5pPr>
            <a:lvl6pPr indent="-723900" lvl="5" marL="2743200" marR="0" rtl="0" algn="l">
              <a:lnSpc>
                <a:spcPct val="100000"/>
              </a:lnSpc>
              <a:spcBef>
                <a:spcPts val="1600"/>
              </a:spcBef>
              <a:spcAft>
                <a:spcPts val="0"/>
              </a:spcAft>
              <a:buClr>
                <a:schemeClr val="dk1"/>
              </a:buClr>
              <a:buSzPts val="7800"/>
              <a:buFont typeface="Arial"/>
              <a:buChar char="•"/>
              <a:defRPr b="0" i="0" sz="7800" u="none" cap="none" strike="noStrike">
                <a:solidFill>
                  <a:schemeClr val="dk1"/>
                </a:solidFill>
                <a:latin typeface="Times New Roman"/>
                <a:ea typeface="Times New Roman"/>
                <a:cs typeface="Times New Roman"/>
                <a:sym typeface="Times New Roman"/>
              </a:defRPr>
            </a:lvl6pPr>
            <a:lvl7pPr indent="-723900" lvl="6" marL="3200400" marR="0" rtl="0" algn="l">
              <a:lnSpc>
                <a:spcPct val="100000"/>
              </a:lnSpc>
              <a:spcBef>
                <a:spcPts val="1600"/>
              </a:spcBef>
              <a:spcAft>
                <a:spcPts val="0"/>
              </a:spcAft>
              <a:buClr>
                <a:schemeClr val="dk1"/>
              </a:buClr>
              <a:buSzPts val="7800"/>
              <a:buFont typeface="Arial"/>
              <a:buChar char="•"/>
              <a:defRPr b="0" i="0" sz="7800" u="none" cap="none" strike="noStrike">
                <a:solidFill>
                  <a:schemeClr val="dk1"/>
                </a:solidFill>
                <a:latin typeface="Times New Roman"/>
                <a:ea typeface="Times New Roman"/>
                <a:cs typeface="Times New Roman"/>
                <a:sym typeface="Times New Roman"/>
              </a:defRPr>
            </a:lvl7pPr>
            <a:lvl8pPr indent="-723900" lvl="7" marL="3657600" marR="0" rtl="0" algn="l">
              <a:lnSpc>
                <a:spcPct val="100000"/>
              </a:lnSpc>
              <a:spcBef>
                <a:spcPts val="1600"/>
              </a:spcBef>
              <a:spcAft>
                <a:spcPts val="0"/>
              </a:spcAft>
              <a:buClr>
                <a:schemeClr val="dk1"/>
              </a:buClr>
              <a:buSzPts val="7800"/>
              <a:buFont typeface="Arial"/>
              <a:buChar char="•"/>
              <a:defRPr b="0" i="0" sz="7800" u="none" cap="none" strike="noStrike">
                <a:solidFill>
                  <a:schemeClr val="dk1"/>
                </a:solidFill>
                <a:latin typeface="Times New Roman"/>
                <a:ea typeface="Times New Roman"/>
                <a:cs typeface="Times New Roman"/>
                <a:sym typeface="Times New Roman"/>
              </a:defRPr>
            </a:lvl8pPr>
            <a:lvl9pPr indent="-723900" lvl="8" marL="4114800" marR="0" rtl="0" algn="l">
              <a:lnSpc>
                <a:spcPct val="100000"/>
              </a:lnSpc>
              <a:spcBef>
                <a:spcPts val="1600"/>
              </a:spcBef>
              <a:spcAft>
                <a:spcPts val="0"/>
              </a:spcAft>
              <a:buClr>
                <a:schemeClr val="dk1"/>
              </a:buClr>
              <a:buSzPts val="7800"/>
              <a:buFont typeface="Arial"/>
              <a:buChar char="•"/>
              <a:defRPr b="0" i="0" sz="7800" u="none" cap="none" strike="noStrike">
                <a:solidFill>
                  <a:schemeClr val="dk1"/>
                </a:solidFill>
                <a:latin typeface="Times New Roman"/>
                <a:ea typeface="Times New Roman"/>
                <a:cs typeface="Times New Roman"/>
                <a:sym typeface="Times New Roman"/>
              </a:defRPr>
            </a:lvl9pPr>
          </a:lstStyle>
          <a:p/>
        </p:txBody>
      </p:sp>
      <p:sp>
        <p:nvSpPr>
          <p:cNvPr id="15" name="Google Shape;15;p3"/>
          <p:cNvSpPr txBox="1"/>
          <p:nvPr>
            <p:ph idx="8" type="body"/>
          </p:nvPr>
        </p:nvSpPr>
        <p:spPr>
          <a:xfrm>
            <a:off x="22206858" y="33324800"/>
            <a:ext cx="10189200" cy="9753600"/>
          </a:xfrm>
          <a:prstGeom prst="rect">
            <a:avLst/>
          </a:prstGeom>
          <a:noFill/>
          <a:ln>
            <a:noFill/>
          </a:ln>
        </p:spPr>
        <p:txBody>
          <a:bodyPr anchorCtr="0" anchor="t" bIns="182850" lIns="182850" spcFirstLastPara="1" rIns="182850" wrap="square" tIns="182850">
            <a:noAutofit/>
          </a:bodyPr>
          <a:lstStyle>
            <a:lvl1pPr indent="-406400" lvl="0" marL="457200" marR="0" rtl="0" algn="l">
              <a:lnSpc>
                <a:spcPct val="100000"/>
              </a:lnSpc>
              <a:spcBef>
                <a:spcPts val="600"/>
              </a:spcBef>
              <a:spcAft>
                <a:spcPts val="0"/>
              </a:spcAft>
              <a:buClr>
                <a:schemeClr val="dk1"/>
              </a:buClr>
              <a:buSzPts val="2800"/>
              <a:buFont typeface="Arial"/>
              <a:buChar char="•"/>
              <a:defRPr b="0" i="0" sz="2800" u="none" cap="none" strike="noStrike">
                <a:solidFill>
                  <a:schemeClr val="dk1"/>
                </a:solidFill>
                <a:latin typeface="Times New Roman"/>
                <a:ea typeface="Times New Roman"/>
                <a:cs typeface="Times New Roman"/>
                <a:sym typeface="Times New Roman"/>
              </a:defRPr>
            </a:lvl1pPr>
            <a:lvl2pPr indent="-406400" lvl="1" marL="914400" marR="0" rtl="0" algn="l">
              <a:lnSpc>
                <a:spcPct val="100000"/>
              </a:lnSpc>
              <a:spcBef>
                <a:spcPts val="600"/>
              </a:spcBef>
              <a:spcAft>
                <a:spcPts val="0"/>
              </a:spcAft>
              <a:buClr>
                <a:schemeClr val="dk1"/>
              </a:buClr>
              <a:buSzPts val="2800"/>
              <a:buFont typeface="Arial"/>
              <a:buChar char="–"/>
              <a:defRPr b="0" i="0" sz="2800" u="none" cap="none" strike="noStrike">
                <a:solidFill>
                  <a:schemeClr val="dk1"/>
                </a:solidFill>
                <a:latin typeface="Times New Roman"/>
                <a:ea typeface="Times New Roman"/>
                <a:cs typeface="Times New Roman"/>
                <a:sym typeface="Times New Roman"/>
              </a:defRPr>
            </a:lvl2pPr>
            <a:lvl3pPr indent="-406400" lvl="2" marL="1371600" marR="0" rtl="0" algn="l">
              <a:lnSpc>
                <a:spcPct val="100000"/>
              </a:lnSpc>
              <a:spcBef>
                <a:spcPts val="600"/>
              </a:spcBef>
              <a:spcAft>
                <a:spcPts val="0"/>
              </a:spcAft>
              <a:buClr>
                <a:schemeClr val="dk1"/>
              </a:buClr>
              <a:buSzPts val="2800"/>
              <a:buFont typeface="Arial"/>
              <a:buChar char="•"/>
              <a:defRPr b="0" i="0" sz="2800" u="none" cap="none" strike="noStrike">
                <a:solidFill>
                  <a:schemeClr val="dk1"/>
                </a:solidFill>
                <a:latin typeface="Times New Roman"/>
                <a:ea typeface="Times New Roman"/>
                <a:cs typeface="Times New Roman"/>
                <a:sym typeface="Times New Roman"/>
              </a:defRPr>
            </a:lvl3pPr>
            <a:lvl4pPr indent="-406400" lvl="3" marL="1828800" marR="0" rtl="0" algn="l">
              <a:lnSpc>
                <a:spcPct val="100000"/>
              </a:lnSpc>
              <a:spcBef>
                <a:spcPts val="600"/>
              </a:spcBef>
              <a:spcAft>
                <a:spcPts val="0"/>
              </a:spcAft>
              <a:buClr>
                <a:schemeClr val="dk1"/>
              </a:buClr>
              <a:buSzPts val="2800"/>
              <a:buFont typeface="Arial"/>
              <a:buChar char="–"/>
              <a:defRPr b="0" i="0" sz="2800" u="none" cap="none" strike="noStrike">
                <a:solidFill>
                  <a:schemeClr val="dk1"/>
                </a:solidFill>
                <a:latin typeface="Times New Roman"/>
                <a:ea typeface="Times New Roman"/>
                <a:cs typeface="Times New Roman"/>
                <a:sym typeface="Times New Roman"/>
              </a:defRPr>
            </a:lvl4pPr>
            <a:lvl5pPr indent="-406400" lvl="4" marL="2286000" marR="0" rtl="0" algn="l">
              <a:lnSpc>
                <a:spcPct val="100000"/>
              </a:lnSpc>
              <a:spcBef>
                <a:spcPts val="600"/>
              </a:spcBef>
              <a:spcAft>
                <a:spcPts val="0"/>
              </a:spcAft>
              <a:buClr>
                <a:schemeClr val="dk1"/>
              </a:buClr>
              <a:buSzPts val="2800"/>
              <a:buFont typeface="Arial"/>
              <a:buChar char="»"/>
              <a:defRPr b="0" i="0" sz="2800" u="none" cap="none" strike="noStrike">
                <a:solidFill>
                  <a:schemeClr val="dk1"/>
                </a:solidFill>
                <a:latin typeface="Times New Roman"/>
                <a:ea typeface="Times New Roman"/>
                <a:cs typeface="Times New Roman"/>
                <a:sym typeface="Times New Roman"/>
              </a:defRPr>
            </a:lvl5pPr>
            <a:lvl6pPr indent="-723900" lvl="5" marL="2743200" marR="0" rtl="0" algn="l">
              <a:lnSpc>
                <a:spcPct val="100000"/>
              </a:lnSpc>
              <a:spcBef>
                <a:spcPts val="1600"/>
              </a:spcBef>
              <a:spcAft>
                <a:spcPts val="0"/>
              </a:spcAft>
              <a:buClr>
                <a:schemeClr val="dk1"/>
              </a:buClr>
              <a:buSzPts val="7800"/>
              <a:buFont typeface="Arial"/>
              <a:buChar char="•"/>
              <a:defRPr b="0" i="0" sz="7800" u="none" cap="none" strike="noStrike">
                <a:solidFill>
                  <a:schemeClr val="dk1"/>
                </a:solidFill>
                <a:latin typeface="Times New Roman"/>
                <a:ea typeface="Times New Roman"/>
                <a:cs typeface="Times New Roman"/>
                <a:sym typeface="Times New Roman"/>
              </a:defRPr>
            </a:lvl6pPr>
            <a:lvl7pPr indent="-723900" lvl="6" marL="3200400" marR="0" rtl="0" algn="l">
              <a:lnSpc>
                <a:spcPct val="100000"/>
              </a:lnSpc>
              <a:spcBef>
                <a:spcPts val="1600"/>
              </a:spcBef>
              <a:spcAft>
                <a:spcPts val="0"/>
              </a:spcAft>
              <a:buClr>
                <a:schemeClr val="dk1"/>
              </a:buClr>
              <a:buSzPts val="7800"/>
              <a:buFont typeface="Arial"/>
              <a:buChar char="•"/>
              <a:defRPr b="0" i="0" sz="7800" u="none" cap="none" strike="noStrike">
                <a:solidFill>
                  <a:schemeClr val="dk1"/>
                </a:solidFill>
                <a:latin typeface="Times New Roman"/>
                <a:ea typeface="Times New Roman"/>
                <a:cs typeface="Times New Roman"/>
                <a:sym typeface="Times New Roman"/>
              </a:defRPr>
            </a:lvl7pPr>
            <a:lvl8pPr indent="-723900" lvl="7" marL="3657600" marR="0" rtl="0" algn="l">
              <a:lnSpc>
                <a:spcPct val="100000"/>
              </a:lnSpc>
              <a:spcBef>
                <a:spcPts val="1600"/>
              </a:spcBef>
              <a:spcAft>
                <a:spcPts val="0"/>
              </a:spcAft>
              <a:buClr>
                <a:schemeClr val="dk1"/>
              </a:buClr>
              <a:buSzPts val="7800"/>
              <a:buFont typeface="Arial"/>
              <a:buChar char="•"/>
              <a:defRPr b="0" i="0" sz="7800" u="none" cap="none" strike="noStrike">
                <a:solidFill>
                  <a:schemeClr val="dk1"/>
                </a:solidFill>
                <a:latin typeface="Times New Roman"/>
                <a:ea typeface="Times New Roman"/>
                <a:cs typeface="Times New Roman"/>
                <a:sym typeface="Times New Roman"/>
              </a:defRPr>
            </a:lvl8pPr>
            <a:lvl9pPr indent="-723900" lvl="8" marL="4114800" marR="0" rtl="0" algn="l">
              <a:lnSpc>
                <a:spcPct val="100000"/>
              </a:lnSpc>
              <a:spcBef>
                <a:spcPts val="1600"/>
              </a:spcBef>
              <a:spcAft>
                <a:spcPts val="0"/>
              </a:spcAft>
              <a:buClr>
                <a:schemeClr val="dk1"/>
              </a:buClr>
              <a:buSzPts val="7800"/>
              <a:buFont typeface="Arial"/>
              <a:buChar char="•"/>
              <a:defRPr b="0" i="0" sz="7800" u="none" cap="none" strike="noStrike">
                <a:solidFill>
                  <a:schemeClr val="dk1"/>
                </a:solidFill>
                <a:latin typeface="Times New Roman"/>
                <a:ea typeface="Times New Roman"/>
                <a:cs typeface="Times New Roman"/>
                <a:sym typeface="Times New Roman"/>
              </a:defRPr>
            </a:lvl9pPr>
          </a:lstStyle>
          <a:p/>
        </p:txBody>
      </p:sp>
      <p:sp>
        <p:nvSpPr>
          <p:cNvPr id="16" name="Google Shape;16;p3"/>
          <p:cNvSpPr txBox="1"/>
          <p:nvPr>
            <p:ph idx="9" type="body"/>
          </p:nvPr>
        </p:nvSpPr>
        <p:spPr>
          <a:xfrm>
            <a:off x="22206858" y="5689600"/>
            <a:ext cx="10189200" cy="14223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182850" lIns="182850" spcFirstLastPara="1" rIns="182850" wrap="square" tIns="182850">
            <a:noAutofit/>
          </a:bodyPr>
          <a:lstStyle>
            <a:lvl1pPr indent="-228600" lvl="0" marL="457200" marR="0" rtl="0" algn="l">
              <a:lnSpc>
                <a:spcPct val="100000"/>
              </a:lnSpc>
              <a:spcBef>
                <a:spcPts val="800"/>
              </a:spcBef>
              <a:spcAft>
                <a:spcPts val="0"/>
              </a:spcAft>
              <a:buClr>
                <a:schemeClr val="lt1"/>
              </a:buClr>
              <a:buSzPts val="2800"/>
              <a:buFont typeface="Arial"/>
              <a:buNone/>
              <a:defRPr b="1" i="0" sz="4200" u="none" cap="none" strike="noStrike">
                <a:solidFill>
                  <a:schemeClr val="lt1"/>
                </a:solidFill>
                <a:latin typeface="Arial"/>
                <a:ea typeface="Arial"/>
                <a:cs typeface="Arial"/>
                <a:sym typeface="Arial"/>
              </a:defRPr>
            </a:lvl1pPr>
            <a:lvl2pPr indent="-901700" lvl="1" marL="914400" marR="0" rtl="0" algn="l">
              <a:lnSpc>
                <a:spcPct val="100000"/>
              </a:lnSpc>
              <a:spcBef>
                <a:spcPts val="2100"/>
              </a:spcBef>
              <a:spcAft>
                <a:spcPts val="0"/>
              </a:spcAft>
              <a:buClr>
                <a:schemeClr val="dk1"/>
              </a:buClr>
              <a:buSzPts val="10600"/>
              <a:buFont typeface="Arial"/>
              <a:buChar char="–"/>
              <a:defRPr b="0" i="0" sz="10600" u="none" cap="none" strike="noStrike">
                <a:solidFill>
                  <a:schemeClr val="dk1"/>
                </a:solidFill>
                <a:latin typeface="Times New Roman"/>
                <a:ea typeface="Times New Roman"/>
                <a:cs typeface="Times New Roman"/>
                <a:sym typeface="Times New Roman"/>
              </a:defRPr>
            </a:lvl2pPr>
            <a:lvl3pPr indent="-800100" lvl="2" marL="1371600" marR="0" rtl="0" algn="l">
              <a:lnSpc>
                <a:spcPct val="100000"/>
              </a:lnSpc>
              <a:spcBef>
                <a:spcPts val="1800"/>
              </a:spcBef>
              <a:spcAft>
                <a:spcPts val="0"/>
              </a:spcAft>
              <a:buClr>
                <a:schemeClr val="dk1"/>
              </a:buClr>
              <a:buSzPts val="9000"/>
              <a:buFont typeface="Arial"/>
              <a:buChar char="•"/>
              <a:defRPr b="0" i="0" sz="9000" u="none" cap="none" strike="noStrike">
                <a:solidFill>
                  <a:schemeClr val="dk1"/>
                </a:solidFill>
                <a:latin typeface="Times New Roman"/>
                <a:ea typeface="Times New Roman"/>
                <a:cs typeface="Times New Roman"/>
                <a:sym typeface="Times New Roman"/>
              </a:defRPr>
            </a:lvl3pPr>
            <a:lvl4pPr indent="-723900" lvl="3" marL="1828800" marR="0" rtl="0" algn="l">
              <a:lnSpc>
                <a:spcPct val="100000"/>
              </a:lnSpc>
              <a:spcBef>
                <a:spcPts val="1600"/>
              </a:spcBef>
              <a:spcAft>
                <a:spcPts val="0"/>
              </a:spcAft>
              <a:buClr>
                <a:schemeClr val="dk1"/>
              </a:buClr>
              <a:buSzPts val="7800"/>
              <a:buFont typeface="Arial"/>
              <a:buChar char="–"/>
              <a:defRPr b="0" i="0" sz="7800" u="none" cap="none" strike="noStrike">
                <a:solidFill>
                  <a:schemeClr val="dk1"/>
                </a:solidFill>
                <a:latin typeface="Times New Roman"/>
                <a:ea typeface="Times New Roman"/>
                <a:cs typeface="Times New Roman"/>
                <a:sym typeface="Times New Roman"/>
              </a:defRPr>
            </a:lvl4pPr>
            <a:lvl5pPr indent="-723900" lvl="4" marL="2286000" marR="0" rtl="0" algn="l">
              <a:lnSpc>
                <a:spcPct val="100000"/>
              </a:lnSpc>
              <a:spcBef>
                <a:spcPts val="1600"/>
              </a:spcBef>
              <a:spcAft>
                <a:spcPts val="0"/>
              </a:spcAft>
              <a:buClr>
                <a:schemeClr val="dk1"/>
              </a:buClr>
              <a:buSzPts val="7800"/>
              <a:buFont typeface="Arial"/>
              <a:buChar char="»"/>
              <a:defRPr b="0" i="0" sz="7800" u="none" cap="none" strike="noStrike">
                <a:solidFill>
                  <a:schemeClr val="dk1"/>
                </a:solidFill>
                <a:latin typeface="Times New Roman"/>
                <a:ea typeface="Times New Roman"/>
                <a:cs typeface="Times New Roman"/>
                <a:sym typeface="Times New Roman"/>
              </a:defRPr>
            </a:lvl5pPr>
            <a:lvl6pPr indent="-723900" lvl="5" marL="2743200" marR="0" rtl="0" algn="l">
              <a:lnSpc>
                <a:spcPct val="100000"/>
              </a:lnSpc>
              <a:spcBef>
                <a:spcPts val="1600"/>
              </a:spcBef>
              <a:spcAft>
                <a:spcPts val="0"/>
              </a:spcAft>
              <a:buClr>
                <a:schemeClr val="dk1"/>
              </a:buClr>
              <a:buSzPts val="7800"/>
              <a:buFont typeface="Arial"/>
              <a:buChar char="•"/>
              <a:defRPr b="0" i="0" sz="7800" u="none" cap="none" strike="noStrike">
                <a:solidFill>
                  <a:schemeClr val="dk1"/>
                </a:solidFill>
                <a:latin typeface="Times New Roman"/>
                <a:ea typeface="Times New Roman"/>
                <a:cs typeface="Times New Roman"/>
                <a:sym typeface="Times New Roman"/>
              </a:defRPr>
            </a:lvl6pPr>
            <a:lvl7pPr indent="-723900" lvl="6" marL="3200400" marR="0" rtl="0" algn="l">
              <a:lnSpc>
                <a:spcPct val="100000"/>
              </a:lnSpc>
              <a:spcBef>
                <a:spcPts val="1600"/>
              </a:spcBef>
              <a:spcAft>
                <a:spcPts val="0"/>
              </a:spcAft>
              <a:buClr>
                <a:schemeClr val="dk1"/>
              </a:buClr>
              <a:buSzPts val="7800"/>
              <a:buFont typeface="Arial"/>
              <a:buChar char="•"/>
              <a:defRPr b="0" i="0" sz="7800" u="none" cap="none" strike="noStrike">
                <a:solidFill>
                  <a:schemeClr val="dk1"/>
                </a:solidFill>
                <a:latin typeface="Times New Roman"/>
                <a:ea typeface="Times New Roman"/>
                <a:cs typeface="Times New Roman"/>
                <a:sym typeface="Times New Roman"/>
              </a:defRPr>
            </a:lvl7pPr>
            <a:lvl8pPr indent="-723900" lvl="7" marL="3657600" marR="0" rtl="0" algn="l">
              <a:lnSpc>
                <a:spcPct val="100000"/>
              </a:lnSpc>
              <a:spcBef>
                <a:spcPts val="1600"/>
              </a:spcBef>
              <a:spcAft>
                <a:spcPts val="0"/>
              </a:spcAft>
              <a:buClr>
                <a:schemeClr val="dk1"/>
              </a:buClr>
              <a:buSzPts val="7800"/>
              <a:buFont typeface="Arial"/>
              <a:buChar char="•"/>
              <a:defRPr b="0" i="0" sz="7800" u="none" cap="none" strike="noStrike">
                <a:solidFill>
                  <a:schemeClr val="dk1"/>
                </a:solidFill>
                <a:latin typeface="Times New Roman"/>
                <a:ea typeface="Times New Roman"/>
                <a:cs typeface="Times New Roman"/>
                <a:sym typeface="Times New Roman"/>
              </a:defRPr>
            </a:lvl8pPr>
            <a:lvl9pPr indent="-723900" lvl="8" marL="4114800" marR="0" rtl="0" algn="l">
              <a:lnSpc>
                <a:spcPct val="100000"/>
              </a:lnSpc>
              <a:spcBef>
                <a:spcPts val="1600"/>
              </a:spcBef>
              <a:spcAft>
                <a:spcPts val="0"/>
              </a:spcAft>
              <a:buClr>
                <a:schemeClr val="dk1"/>
              </a:buClr>
              <a:buSzPts val="7800"/>
              <a:buFont typeface="Arial"/>
              <a:buChar char="•"/>
              <a:defRPr b="0" i="0" sz="7800" u="none" cap="none" strike="noStrike">
                <a:solidFill>
                  <a:schemeClr val="dk1"/>
                </a:solidFill>
                <a:latin typeface="Times New Roman"/>
                <a:ea typeface="Times New Roman"/>
                <a:cs typeface="Times New Roman"/>
                <a:sym typeface="Times New Roman"/>
              </a:defRPr>
            </a:lvl9pPr>
          </a:lstStyle>
          <a:p/>
        </p:txBody>
      </p:sp>
      <p:sp>
        <p:nvSpPr>
          <p:cNvPr id="17" name="Google Shape;17;p3"/>
          <p:cNvSpPr txBox="1"/>
          <p:nvPr>
            <p:ph idx="13" type="body"/>
          </p:nvPr>
        </p:nvSpPr>
        <p:spPr>
          <a:xfrm>
            <a:off x="22206858" y="7518400"/>
            <a:ext cx="10189200" cy="23571300"/>
          </a:xfrm>
          <a:prstGeom prst="rect">
            <a:avLst/>
          </a:prstGeom>
          <a:noFill/>
          <a:ln>
            <a:noFill/>
          </a:ln>
        </p:spPr>
        <p:txBody>
          <a:bodyPr anchorCtr="0" anchor="t" bIns="182850" lIns="182850" spcFirstLastPara="1" rIns="182850" wrap="square" tIns="182850">
            <a:noAutofit/>
          </a:bodyPr>
          <a:lstStyle>
            <a:lvl1pPr indent="-406400" lvl="0" marL="457200" marR="0" rtl="0" algn="l">
              <a:lnSpc>
                <a:spcPct val="100000"/>
              </a:lnSpc>
              <a:spcBef>
                <a:spcPts val="600"/>
              </a:spcBef>
              <a:spcAft>
                <a:spcPts val="0"/>
              </a:spcAft>
              <a:buClr>
                <a:schemeClr val="dk1"/>
              </a:buClr>
              <a:buSzPts val="2800"/>
              <a:buFont typeface="Arial"/>
              <a:buChar char="•"/>
              <a:defRPr b="0" i="0" sz="2800" u="none" cap="none" strike="noStrike">
                <a:solidFill>
                  <a:schemeClr val="dk1"/>
                </a:solidFill>
                <a:latin typeface="Times New Roman"/>
                <a:ea typeface="Times New Roman"/>
                <a:cs typeface="Times New Roman"/>
                <a:sym typeface="Times New Roman"/>
              </a:defRPr>
            </a:lvl1pPr>
            <a:lvl2pPr indent="-406400" lvl="1" marL="914400" marR="0" rtl="0" algn="l">
              <a:lnSpc>
                <a:spcPct val="100000"/>
              </a:lnSpc>
              <a:spcBef>
                <a:spcPts val="600"/>
              </a:spcBef>
              <a:spcAft>
                <a:spcPts val="0"/>
              </a:spcAft>
              <a:buClr>
                <a:schemeClr val="dk1"/>
              </a:buClr>
              <a:buSzPts val="2800"/>
              <a:buFont typeface="Arial"/>
              <a:buChar char="–"/>
              <a:defRPr b="0" i="0" sz="2800" u="none" cap="none" strike="noStrike">
                <a:solidFill>
                  <a:schemeClr val="dk1"/>
                </a:solidFill>
                <a:latin typeface="Times New Roman"/>
                <a:ea typeface="Times New Roman"/>
                <a:cs typeface="Times New Roman"/>
                <a:sym typeface="Times New Roman"/>
              </a:defRPr>
            </a:lvl2pPr>
            <a:lvl3pPr indent="-406400" lvl="2" marL="1371600" marR="0" rtl="0" algn="l">
              <a:lnSpc>
                <a:spcPct val="100000"/>
              </a:lnSpc>
              <a:spcBef>
                <a:spcPts val="600"/>
              </a:spcBef>
              <a:spcAft>
                <a:spcPts val="0"/>
              </a:spcAft>
              <a:buClr>
                <a:schemeClr val="dk1"/>
              </a:buClr>
              <a:buSzPts val="2800"/>
              <a:buFont typeface="Arial"/>
              <a:buChar char="•"/>
              <a:defRPr b="0" i="0" sz="2800" u="none" cap="none" strike="noStrike">
                <a:solidFill>
                  <a:schemeClr val="dk1"/>
                </a:solidFill>
                <a:latin typeface="Times New Roman"/>
                <a:ea typeface="Times New Roman"/>
                <a:cs typeface="Times New Roman"/>
                <a:sym typeface="Times New Roman"/>
              </a:defRPr>
            </a:lvl3pPr>
            <a:lvl4pPr indent="-406400" lvl="3" marL="1828800" marR="0" rtl="0" algn="l">
              <a:lnSpc>
                <a:spcPct val="100000"/>
              </a:lnSpc>
              <a:spcBef>
                <a:spcPts val="600"/>
              </a:spcBef>
              <a:spcAft>
                <a:spcPts val="0"/>
              </a:spcAft>
              <a:buClr>
                <a:schemeClr val="dk1"/>
              </a:buClr>
              <a:buSzPts val="2800"/>
              <a:buFont typeface="Arial"/>
              <a:buChar char="–"/>
              <a:defRPr b="0" i="0" sz="2800" u="none" cap="none" strike="noStrike">
                <a:solidFill>
                  <a:schemeClr val="dk1"/>
                </a:solidFill>
                <a:latin typeface="Times New Roman"/>
                <a:ea typeface="Times New Roman"/>
                <a:cs typeface="Times New Roman"/>
                <a:sym typeface="Times New Roman"/>
              </a:defRPr>
            </a:lvl4pPr>
            <a:lvl5pPr indent="-406400" lvl="4" marL="2286000" marR="0" rtl="0" algn="l">
              <a:lnSpc>
                <a:spcPct val="100000"/>
              </a:lnSpc>
              <a:spcBef>
                <a:spcPts val="600"/>
              </a:spcBef>
              <a:spcAft>
                <a:spcPts val="0"/>
              </a:spcAft>
              <a:buClr>
                <a:schemeClr val="dk1"/>
              </a:buClr>
              <a:buSzPts val="2800"/>
              <a:buFont typeface="Arial"/>
              <a:buChar char="»"/>
              <a:defRPr b="0" i="0" sz="2800" u="none" cap="none" strike="noStrike">
                <a:solidFill>
                  <a:schemeClr val="dk1"/>
                </a:solidFill>
                <a:latin typeface="Times New Roman"/>
                <a:ea typeface="Times New Roman"/>
                <a:cs typeface="Times New Roman"/>
                <a:sym typeface="Times New Roman"/>
              </a:defRPr>
            </a:lvl5pPr>
            <a:lvl6pPr indent="-723900" lvl="5" marL="2743200" marR="0" rtl="0" algn="l">
              <a:lnSpc>
                <a:spcPct val="100000"/>
              </a:lnSpc>
              <a:spcBef>
                <a:spcPts val="1600"/>
              </a:spcBef>
              <a:spcAft>
                <a:spcPts val="0"/>
              </a:spcAft>
              <a:buClr>
                <a:schemeClr val="dk1"/>
              </a:buClr>
              <a:buSzPts val="7800"/>
              <a:buFont typeface="Arial"/>
              <a:buChar char="•"/>
              <a:defRPr b="0" i="0" sz="7800" u="none" cap="none" strike="noStrike">
                <a:solidFill>
                  <a:schemeClr val="dk1"/>
                </a:solidFill>
                <a:latin typeface="Times New Roman"/>
                <a:ea typeface="Times New Roman"/>
                <a:cs typeface="Times New Roman"/>
                <a:sym typeface="Times New Roman"/>
              </a:defRPr>
            </a:lvl6pPr>
            <a:lvl7pPr indent="-723900" lvl="6" marL="3200400" marR="0" rtl="0" algn="l">
              <a:lnSpc>
                <a:spcPct val="100000"/>
              </a:lnSpc>
              <a:spcBef>
                <a:spcPts val="1600"/>
              </a:spcBef>
              <a:spcAft>
                <a:spcPts val="0"/>
              </a:spcAft>
              <a:buClr>
                <a:schemeClr val="dk1"/>
              </a:buClr>
              <a:buSzPts val="7800"/>
              <a:buFont typeface="Arial"/>
              <a:buChar char="•"/>
              <a:defRPr b="0" i="0" sz="7800" u="none" cap="none" strike="noStrike">
                <a:solidFill>
                  <a:schemeClr val="dk1"/>
                </a:solidFill>
                <a:latin typeface="Times New Roman"/>
                <a:ea typeface="Times New Roman"/>
                <a:cs typeface="Times New Roman"/>
                <a:sym typeface="Times New Roman"/>
              </a:defRPr>
            </a:lvl7pPr>
            <a:lvl8pPr indent="-723900" lvl="7" marL="3657600" marR="0" rtl="0" algn="l">
              <a:lnSpc>
                <a:spcPct val="100000"/>
              </a:lnSpc>
              <a:spcBef>
                <a:spcPts val="1600"/>
              </a:spcBef>
              <a:spcAft>
                <a:spcPts val="0"/>
              </a:spcAft>
              <a:buClr>
                <a:schemeClr val="dk1"/>
              </a:buClr>
              <a:buSzPts val="7800"/>
              <a:buFont typeface="Arial"/>
              <a:buChar char="•"/>
              <a:defRPr b="0" i="0" sz="7800" u="none" cap="none" strike="noStrike">
                <a:solidFill>
                  <a:schemeClr val="dk1"/>
                </a:solidFill>
                <a:latin typeface="Times New Roman"/>
                <a:ea typeface="Times New Roman"/>
                <a:cs typeface="Times New Roman"/>
                <a:sym typeface="Times New Roman"/>
              </a:defRPr>
            </a:lvl8pPr>
            <a:lvl9pPr indent="-723900" lvl="8" marL="4114800" marR="0" rtl="0" algn="l">
              <a:lnSpc>
                <a:spcPct val="100000"/>
              </a:lnSpc>
              <a:spcBef>
                <a:spcPts val="1600"/>
              </a:spcBef>
              <a:spcAft>
                <a:spcPts val="0"/>
              </a:spcAft>
              <a:buClr>
                <a:schemeClr val="dk1"/>
              </a:buClr>
              <a:buSzPts val="7800"/>
              <a:buFont typeface="Arial"/>
              <a:buChar char="•"/>
              <a:defRPr b="0" i="0" sz="7800" u="none" cap="none" strike="noStrike">
                <a:solidFill>
                  <a:schemeClr val="dk1"/>
                </a:solidFill>
                <a:latin typeface="Times New Roman"/>
                <a:ea typeface="Times New Roman"/>
                <a:cs typeface="Times New Roman"/>
                <a:sym typeface="Times New Roman"/>
              </a:defRPr>
            </a:lvl9pPr>
          </a:lstStyle>
          <a:p/>
        </p:txBody>
      </p:sp>
      <p:sp>
        <p:nvSpPr>
          <p:cNvPr id="18" name="Google Shape;18;p3"/>
          <p:cNvSpPr txBox="1"/>
          <p:nvPr>
            <p:ph idx="14" type="body"/>
          </p:nvPr>
        </p:nvSpPr>
        <p:spPr>
          <a:xfrm>
            <a:off x="22206858" y="31496000"/>
            <a:ext cx="10189200" cy="14223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182850" lIns="182850" spcFirstLastPara="1" rIns="182850" wrap="square" tIns="182850">
            <a:noAutofit/>
          </a:bodyPr>
          <a:lstStyle>
            <a:lvl1pPr indent="-228600" lvl="0" marL="457200" marR="0" rtl="0" algn="l">
              <a:lnSpc>
                <a:spcPct val="100000"/>
              </a:lnSpc>
              <a:spcBef>
                <a:spcPts val="800"/>
              </a:spcBef>
              <a:spcAft>
                <a:spcPts val="0"/>
              </a:spcAft>
              <a:buClr>
                <a:schemeClr val="lt1"/>
              </a:buClr>
              <a:buSzPts val="2800"/>
              <a:buFont typeface="Arial"/>
              <a:buNone/>
              <a:defRPr b="1" i="0" sz="4200" u="none" cap="none" strike="noStrike">
                <a:solidFill>
                  <a:schemeClr val="lt1"/>
                </a:solidFill>
                <a:latin typeface="Arial"/>
                <a:ea typeface="Arial"/>
                <a:cs typeface="Arial"/>
                <a:sym typeface="Arial"/>
              </a:defRPr>
            </a:lvl1pPr>
            <a:lvl2pPr indent="-901700" lvl="1" marL="914400" marR="0" rtl="0" algn="l">
              <a:lnSpc>
                <a:spcPct val="100000"/>
              </a:lnSpc>
              <a:spcBef>
                <a:spcPts val="2100"/>
              </a:spcBef>
              <a:spcAft>
                <a:spcPts val="0"/>
              </a:spcAft>
              <a:buClr>
                <a:schemeClr val="dk1"/>
              </a:buClr>
              <a:buSzPts val="10600"/>
              <a:buFont typeface="Arial"/>
              <a:buChar char="–"/>
              <a:defRPr b="0" i="0" sz="10600" u="none" cap="none" strike="noStrike">
                <a:solidFill>
                  <a:schemeClr val="dk1"/>
                </a:solidFill>
                <a:latin typeface="Times New Roman"/>
                <a:ea typeface="Times New Roman"/>
                <a:cs typeface="Times New Roman"/>
                <a:sym typeface="Times New Roman"/>
              </a:defRPr>
            </a:lvl2pPr>
            <a:lvl3pPr indent="-800100" lvl="2" marL="1371600" marR="0" rtl="0" algn="l">
              <a:lnSpc>
                <a:spcPct val="100000"/>
              </a:lnSpc>
              <a:spcBef>
                <a:spcPts val="1800"/>
              </a:spcBef>
              <a:spcAft>
                <a:spcPts val="0"/>
              </a:spcAft>
              <a:buClr>
                <a:schemeClr val="dk1"/>
              </a:buClr>
              <a:buSzPts val="9000"/>
              <a:buFont typeface="Arial"/>
              <a:buChar char="•"/>
              <a:defRPr b="0" i="0" sz="9000" u="none" cap="none" strike="noStrike">
                <a:solidFill>
                  <a:schemeClr val="dk1"/>
                </a:solidFill>
                <a:latin typeface="Times New Roman"/>
                <a:ea typeface="Times New Roman"/>
                <a:cs typeface="Times New Roman"/>
                <a:sym typeface="Times New Roman"/>
              </a:defRPr>
            </a:lvl3pPr>
            <a:lvl4pPr indent="-723900" lvl="3" marL="1828800" marR="0" rtl="0" algn="l">
              <a:lnSpc>
                <a:spcPct val="100000"/>
              </a:lnSpc>
              <a:spcBef>
                <a:spcPts val="1600"/>
              </a:spcBef>
              <a:spcAft>
                <a:spcPts val="0"/>
              </a:spcAft>
              <a:buClr>
                <a:schemeClr val="dk1"/>
              </a:buClr>
              <a:buSzPts val="7800"/>
              <a:buFont typeface="Arial"/>
              <a:buChar char="–"/>
              <a:defRPr b="0" i="0" sz="7800" u="none" cap="none" strike="noStrike">
                <a:solidFill>
                  <a:schemeClr val="dk1"/>
                </a:solidFill>
                <a:latin typeface="Times New Roman"/>
                <a:ea typeface="Times New Roman"/>
                <a:cs typeface="Times New Roman"/>
                <a:sym typeface="Times New Roman"/>
              </a:defRPr>
            </a:lvl4pPr>
            <a:lvl5pPr indent="-723900" lvl="4" marL="2286000" marR="0" rtl="0" algn="l">
              <a:lnSpc>
                <a:spcPct val="100000"/>
              </a:lnSpc>
              <a:spcBef>
                <a:spcPts val="1600"/>
              </a:spcBef>
              <a:spcAft>
                <a:spcPts val="0"/>
              </a:spcAft>
              <a:buClr>
                <a:schemeClr val="dk1"/>
              </a:buClr>
              <a:buSzPts val="7800"/>
              <a:buFont typeface="Arial"/>
              <a:buChar char="»"/>
              <a:defRPr b="0" i="0" sz="7800" u="none" cap="none" strike="noStrike">
                <a:solidFill>
                  <a:schemeClr val="dk1"/>
                </a:solidFill>
                <a:latin typeface="Times New Roman"/>
                <a:ea typeface="Times New Roman"/>
                <a:cs typeface="Times New Roman"/>
                <a:sym typeface="Times New Roman"/>
              </a:defRPr>
            </a:lvl5pPr>
            <a:lvl6pPr indent="-723900" lvl="5" marL="2743200" marR="0" rtl="0" algn="l">
              <a:lnSpc>
                <a:spcPct val="100000"/>
              </a:lnSpc>
              <a:spcBef>
                <a:spcPts val="1600"/>
              </a:spcBef>
              <a:spcAft>
                <a:spcPts val="0"/>
              </a:spcAft>
              <a:buClr>
                <a:schemeClr val="dk1"/>
              </a:buClr>
              <a:buSzPts val="7800"/>
              <a:buFont typeface="Arial"/>
              <a:buChar char="•"/>
              <a:defRPr b="0" i="0" sz="7800" u="none" cap="none" strike="noStrike">
                <a:solidFill>
                  <a:schemeClr val="dk1"/>
                </a:solidFill>
                <a:latin typeface="Times New Roman"/>
                <a:ea typeface="Times New Roman"/>
                <a:cs typeface="Times New Roman"/>
                <a:sym typeface="Times New Roman"/>
              </a:defRPr>
            </a:lvl6pPr>
            <a:lvl7pPr indent="-723900" lvl="6" marL="3200400" marR="0" rtl="0" algn="l">
              <a:lnSpc>
                <a:spcPct val="100000"/>
              </a:lnSpc>
              <a:spcBef>
                <a:spcPts val="1600"/>
              </a:spcBef>
              <a:spcAft>
                <a:spcPts val="0"/>
              </a:spcAft>
              <a:buClr>
                <a:schemeClr val="dk1"/>
              </a:buClr>
              <a:buSzPts val="7800"/>
              <a:buFont typeface="Arial"/>
              <a:buChar char="•"/>
              <a:defRPr b="0" i="0" sz="7800" u="none" cap="none" strike="noStrike">
                <a:solidFill>
                  <a:schemeClr val="dk1"/>
                </a:solidFill>
                <a:latin typeface="Times New Roman"/>
                <a:ea typeface="Times New Roman"/>
                <a:cs typeface="Times New Roman"/>
                <a:sym typeface="Times New Roman"/>
              </a:defRPr>
            </a:lvl7pPr>
            <a:lvl8pPr indent="-723900" lvl="7" marL="3657600" marR="0" rtl="0" algn="l">
              <a:lnSpc>
                <a:spcPct val="100000"/>
              </a:lnSpc>
              <a:spcBef>
                <a:spcPts val="1600"/>
              </a:spcBef>
              <a:spcAft>
                <a:spcPts val="0"/>
              </a:spcAft>
              <a:buClr>
                <a:schemeClr val="dk1"/>
              </a:buClr>
              <a:buSzPts val="7800"/>
              <a:buFont typeface="Arial"/>
              <a:buChar char="•"/>
              <a:defRPr b="0" i="0" sz="7800" u="none" cap="none" strike="noStrike">
                <a:solidFill>
                  <a:schemeClr val="dk1"/>
                </a:solidFill>
                <a:latin typeface="Times New Roman"/>
                <a:ea typeface="Times New Roman"/>
                <a:cs typeface="Times New Roman"/>
                <a:sym typeface="Times New Roman"/>
              </a:defRPr>
            </a:lvl8pPr>
            <a:lvl9pPr indent="-723900" lvl="8" marL="4114800" marR="0" rtl="0" algn="l">
              <a:lnSpc>
                <a:spcPct val="100000"/>
              </a:lnSpc>
              <a:spcBef>
                <a:spcPts val="1600"/>
              </a:spcBef>
              <a:spcAft>
                <a:spcPts val="0"/>
              </a:spcAft>
              <a:buClr>
                <a:schemeClr val="dk1"/>
              </a:buClr>
              <a:buSzPts val="7800"/>
              <a:buFont typeface="Arial"/>
              <a:buChar char="•"/>
              <a:defRPr b="0" i="0" sz="7800" u="none" cap="none" strike="noStrike">
                <a:solidFill>
                  <a:schemeClr val="dk1"/>
                </a:solidFill>
                <a:latin typeface="Times New Roman"/>
                <a:ea typeface="Times New Roman"/>
                <a:cs typeface="Times New Roman"/>
                <a:sym typeface="Times New Roman"/>
              </a:defRPr>
            </a:lvl9pPr>
          </a:lstStyle>
          <a:p/>
        </p:txBody>
      </p:sp>
      <p:sp>
        <p:nvSpPr>
          <p:cNvPr id="19" name="Google Shape;19;p3"/>
          <p:cNvSpPr txBox="1"/>
          <p:nvPr>
            <p:ph idx="15" type="body"/>
          </p:nvPr>
        </p:nvSpPr>
        <p:spPr>
          <a:xfrm>
            <a:off x="11364687" y="7518400"/>
            <a:ext cx="10189200" cy="35559900"/>
          </a:xfrm>
          <a:prstGeom prst="rect">
            <a:avLst/>
          </a:prstGeom>
          <a:noFill/>
          <a:ln>
            <a:noFill/>
          </a:ln>
        </p:spPr>
        <p:txBody>
          <a:bodyPr anchorCtr="0" anchor="t" bIns="182850" lIns="182850" spcFirstLastPara="1" rIns="182850" wrap="square" tIns="182850">
            <a:noAutofit/>
          </a:bodyPr>
          <a:lstStyle>
            <a:lvl1pPr indent="-228600" lvl="0" marL="457200" marR="0" rtl="0" algn="l">
              <a:lnSpc>
                <a:spcPct val="100000"/>
              </a:lnSpc>
              <a:spcBef>
                <a:spcPts val="600"/>
              </a:spcBef>
              <a:spcAft>
                <a:spcPts val="0"/>
              </a:spcAft>
              <a:buClr>
                <a:schemeClr val="dk1"/>
              </a:buClr>
              <a:buSzPts val="2800"/>
              <a:buFont typeface="Arial"/>
              <a:buNone/>
              <a:defRPr b="0" i="0" sz="2800" u="none" cap="none" strike="noStrike">
                <a:solidFill>
                  <a:schemeClr val="dk1"/>
                </a:solidFill>
                <a:latin typeface="Times New Roman"/>
                <a:ea typeface="Times New Roman"/>
                <a:cs typeface="Times New Roman"/>
                <a:sym typeface="Times New Roman"/>
              </a:defRPr>
            </a:lvl1pPr>
            <a:lvl2pPr indent="-228600" lvl="1" marL="914400" marR="0" rtl="0" algn="l">
              <a:lnSpc>
                <a:spcPct val="100000"/>
              </a:lnSpc>
              <a:spcBef>
                <a:spcPts val="600"/>
              </a:spcBef>
              <a:spcAft>
                <a:spcPts val="0"/>
              </a:spcAft>
              <a:buClr>
                <a:schemeClr val="dk1"/>
              </a:buClr>
              <a:buSzPts val="2800"/>
              <a:buFont typeface="Arial"/>
              <a:buNone/>
              <a:defRPr b="0" i="0" sz="2800" u="none" cap="none" strike="noStrike">
                <a:solidFill>
                  <a:schemeClr val="dk1"/>
                </a:solidFill>
                <a:latin typeface="Times New Roman"/>
                <a:ea typeface="Times New Roman"/>
                <a:cs typeface="Times New Roman"/>
                <a:sym typeface="Times New Roman"/>
              </a:defRPr>
            </a:lvl2pPr>
            <a:lvl3pPr indent="-406400" lvl="2" marL="1371600" marR="0" rtl="0" algn="l">
              <a:lnSpc>
                <a:spcPct val="100000"/>
              </a:lnSpc>
              <a:spcBef>
                <a:spcPts val="600"/>
              </a:spcBef>
              <a:spcAft>
                <a:spcPts val="0"/>
              </a:spcAft>
              <a:buClr>
                <a:schemeClr val="dk1"/>
              </a:buClr>
              <a:buSzPts val="2800"/>
              <a:buFont typeface="Arial"/>
              <a:buChar char="•"/>
              <a:defRPr b="0" i="0" sz="2800" u="none" cap="none" strike="noStrike">
                <a:solidFill>
                  <a:schemeClr val="dk1"/>
                </a:solidFill>
                <a:latin typeface="Times New Roman"/>
                <a:ea typeface="Times New Roman"/>
                <a:cs typeface="Times New Roman"/>
                <a:sym typeface="Times New Roman"/>
              </a:defRPr>
            </a:lvl3pPr>
            <a:lvl4pPr indent="-406400" lvl="3" marL="1828800" marR="0" rtl="0" algn="l">
              <a:lnSpc>
                <a:spcPct val="100000"/>
              </a:lnSpc>
              <a:spcBef>
                <a:spcPts val="600"/>
              </a:spcBef>
              <a:spcAft>
                <a:spcPts val="0"/>
              </a:spcAft>
              <a:buClr>
                <a:schemeClr val="dk1"/>
              </a:buClr>
              <a:buSzPts val="2800"/>
              <a:buFont typeface="Arial"/>
              <a:buChar char="–"/>
              <a:defRPr b="0" i="0" sz="2800" u="none" cap="none" strike="noStrike">
                <a:solidFill>
                  <a:schemeClr val="dk1"/>
                </a:solidFill>
                <a:latin typeface="Times New Roman"/>
                <a:ea typeface="Times New Roman"/>
                <a:cs typeface="Times New Roman"/>
                <a:sym typeface="Times New Roman"/>
              </a:defRPr>
            </a:lvl4pPr>
            <a:lvl5pPr indent="-406400" lvl="4" marL="2286000" marR="0" rtl="0" algn="l">
              <a:lnSpc>
                <a:spcPct val="100000"/>
              </a:lnSpc>
              <a:spcBef>
                <a:spcPts val="600"/>
              </a:spcBef>
              <a:spcAft>
                <a:spcPts val="0"/>
              </a:spcAft>
              <a:buClr>
                <a:schemeClr val="dk1"/>
              </a:buClr>
              <a:buSzPts val="2800"/>
              <a:buFont typeface="Arial"/>
              <a:buChar char="»"/>
              <a:defRPr b="0" i="0" sz="2800" u="none" cap="none" strike="noStrike">
                <a:solidFill>
                  <a:schemeClr val="dk1"/>
                </a:solidFill>
                <a:latin typeface="Times New Roman"/>
                <a:ea typeface="Times New Roman"/>
                <a:cs typeface="Times New Roman"/>
                <a:sym typeface="Times New Roman"/>
              </a:defRPr>
            </a:lvl5pPr>
            <a:lvl6pPr indent="-723900" lvl="5" marL="2743200" marR="0" rtl="0" algn="l">
              <a:lnSpc>
                <a:spcPct val="100000"/>
              </a:lnSpc>
              <a:spcBef>
                <a:spcPts val="1600"/>
              </a:spcBef>
              <a:spcAft>
                <a:spcPts val="0"/>
              </a:spcAft>
              <a:buClr>
                <a:schemeClr val="dk1"/>
              </a:buClr>
              <a:buSzPts val="7800"/>
              <a:buFont typeface="Arial"/>
              <a:buChar char="•"/>
              <a:defRPr b="0" i="0" sz="7800" u="none" cap="none" strike="noStrike">
                <a:solidFill>
                  <a:schemeClr val="dk1"/>
                </a:solidFill>
                <a:latin typeface="Times New Roman"/>
                <a:ea typeface="Times New Roman"/>
                <a:cs typeface="Times New Roman"/>
                <a:sym typeface="Times New Roman"/>
              </a:defRPr>
            </a:lvl6pPr>
            <a:lvl7pPr indent="-723900" lvl="6" marL="3200400" marR="0" rtl="0" algn="l">
              <a:lnSpc>
                <a:spcPct val="100000"/>
              </a:lnSpc>
              <a:spcBef>
                <a:spcPts val="1600"/>
              </a:spcBef>
              <a:spcAft>
                <a:spcPts val="0"/>
              </a:spcAft>
              <a:buClr>
                <a:schemeClr val="dk1"/>
              </a:buClr>
              <a:buSzPts val="7800"/>
              <a:buFont typeface="Arial"/>
              <a:buChar char="•"/>
              <a:defRPr b="0" i="0" sz="7800" u="none" cap="none" strike="noStrike">
                <a:solidFill>
                  <a:schemeClr val="dk1"/>
                </a:solidFill>
                <a:latin typeface="Times New Roman"/>
                <a:ea typeface="Times New Roman"/>
                <a:cs typeface="Times New Roman"/>
                <a:sym typeface="Times New Roman"/>
              </a:defRPr>
            </a:lvl7pPr>
            <a:lvl8pPr indent="-723900" lvl="7" marL="3657600" marR="0" rtl="0" algn="l">
              <a:lnSpc>
                <a:spcPct val="100000"/>
              </a:lnSpc>
              <a:spcBef>
                <a:spcPts val="1600"/>
              </a:spcBef>
              <a:spcAft>
                <a:spcPts val="0"/>
              </a:spcAft>
              <a:buClr>
                <a:schemeClr val="dk1"/>
              </a:buClr>
              <a:buSzPts val="7800"/>
              <a:buFont typeface="Arial"/>
              <a:buChar char="•"/>
              <a:defRPr b="0" i="0" sz="7800" u="none" cap="none" strike="noStrike">
                <a:solidFill>
                  <a:schemeClr val="dk1"/>
                </a:solidFill>
                <a:latin typeface="Times New Roman"/>
                <a:ea typeface="Times New Roman"/>
                <a:cs typeface="Times New Roman"/>
                <a:sym typeface="Times New Roman"/>
              </a:defRPr>
            </a:lvl8pPr>
            <a:lvl9pPr indent="-723900" lvl="8" marL="4114800" marR="0" rtl="0" algn="l">
              <a:lnSpc>
                <a:spcPct val="100000"/>
              </a:lnSpc>
              <a:spcBef>
                <a:spcPts val="1600"/>
              </a:spcBef>
              <a:spcAft>
                <a:spcPts val="0"/>
              </a:spcAft>
              <a:buClr>
                <a:schemeClr val="dk1"/>
              </a:buClr>
              <a:buSzPts val="7800"/>
              <a:buFont typeface="Arial"/>
              <a:buChar char="•"/>
              <a:defRPr b="0" i="0" sz="7800" u="none" cap="none" strike="noStrike">
                <a:solidFill>
                  <a:schemeClr val="dk1"/>
                </a:solidFill>
                <a:latin typeface="Times New Roman"/>
                <a:ea typeface="Times New Roman"/>
                <a:cs typeface="Times New Roman"/>
                <a:sym typeface="Times New Roman"/>
              </a:defRPr>
            </a:lvl9pPr>
          </a:lstStyle>
          <a:p/>
        </p:txBody>
      </p:sp>
      <p:sp>
        <p:nvSpPr>
          <p:cNvPr id="20" name="Google Shape;20;p3"/>
          <p:cNvSpPr/>
          <p:nvPr>
            <p:ph idx="16" type="pic"/>
          </p:nvPr>
        </p:nvSpPr>
        <p:spPr>
          <a:xfrm>
            <a:off x="914403" y="1219200"/>
            <a:ext cx="2351100" cy="3657600"/>
          </a:xfrm>
          <a:prstGeom prst="rect">
            <a:avLst/>
          </a:prstGeom>
          <a:solidFill>
            <a:schemeClr val="lt1"/>
          </a:solidFill>
          <a:ln>
            <a:noFill/>
          </a:ln>
        </p:spPr>
      </p:sp>
      <p:sp>
        <p:nvSpPr>
          <p:cNvPr id="21" name="Google Shape;21;p3"/>
          <p:cNvSpPr/>
          <p:nvPr>
            <p:ph idx="17" type="pic"/>
          </p:nvPr>
        </p:nvSpPr>
        <p:spPr>
          <a:xfrm>
            <a:off x="29783318" y="1219200"/>
            <a:ext cx="2351100" cy="3657600"/>
          </a:xfrm>
          <a:prstGeom prst="rect">
            <a:avLst/>
          </a:prstGeom>
          <a:solidFill>
            <a:schemeClr val="lt1"/>
          </a:solidFill>
          <a:ln>
            <a:noFill/>
          </a:ln>
        </p:spPr>
      </p:sp>
      <p:sp>
        <p:nvSpPr>
          <p:cNvPr id="22" name="Google Shape;22;p3"/>
          <p:cNvSpPr/>
          <p:nvPr>
            <p:ph idx="18" type="chart"/>
          </p:nvPr>
        </p:nvSpPr>
        <p:spPr>
          <a:xfrm>
            <a:off x="12148461" y="21539200"/>
            <a:ext cx="8621700" cy="8940900"/>
          </a:xfrm>
          <a:prstGeom prst="rect">
            <a:avLst/>
          </a:prstGeom>
          <a:noFill/>
          <a:ln>
            <a:noFill/>
          </a:ln>
        </p:spPr>
        <p:txBody>
          <a:bodyPr anchorCtr="0" anchor="t" bIns="182850" lIns="182850" spcFirstLastPara="1" rIns="182850" wrap="square" tIns="182850">
            <a:noAutofit/>
          </a:bodyPr>
          <a:lstStyle>
            <a:lvl1pPr lvl="0" marR="0" rtl="0" algn="l">
              <a:lnSpc>
                <a:spcPct val="100000"/>
              </a:lnSpc>
              <a:spcBef>
                <a:spcPts val="600"/>
              </a:spcBef>
              <a:spcAft>
                <a:spcPts val="0"/>
              </a:spcAft>
              <a:buClr>
                <a:schemeClr val="dk1"/>
              </a:buClr>
              <a:buSzPts val="2800"/>
              <a:buFont typeface="Arial"/>
              <a:buNone/>
              <a:defRPr b="0" i="0" sz="2800" u="none" cap="none" strike="noStrike">
                <a:solidFill>
                  <a:schemeClr val="dk1"/>
                </a:solidFill>
                <a:latin typeface="Times New Roman"/>
                <a:ea typeface="Times New Roman"/>
                <a:cs typeface="Times New Roman"/>
                <a:sym typeface="Times New Roman"/>
              </a:defRPr>
            </a:lvl1pPr>
            <a:lvl2pPr lvl="1" marR="0" rtl="0" algn="l">
              <a:lnSpc>
                <a:spcPct val="100000"/>
              </a:lnSpc>
              <a:spcBef>
                <a:spcPts val="2100"/>
              </a:spcBef>
              <a:spcAft>
                <a:spcPts val="0"/>
              </a:spcAft>
              <a:buClr>
                <a:schemeClr val="dk1"/>
              </a:buClr>
              <a:buSzPts val="10600"/>
              <a:buFont typeface="Arial"/>
              <a:buChar char="–"/>
              <a:defRPr b="0" i="0" sz="106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1800"/>
              </a:spcBef>
              <a:spcAft>
                <a:spcPts val="0"/>
              </a:spcAft>
              <a:buClr>
                <a:schemeClr val="dk1"/>
              </a:buClr>
              <a:buSzPts val="9000"/>
              <a:buFont typeface="Arial"/>
              <a:buChar char="•"/>
              <a:defRPr b="0" i="0" sz="90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1600"/>
              </a:spcBef>
              <a:spcAft>
                <a:spcPts val="0"/>
              </a:spcAft>
              <a:buClr>
                <a:schemeClr val="dk1"/>
              </a:buClr>
              <a:buSzPts val="7800"/>
              <a:buFont typeface="Arial"/>
              <a:buChar char="–"/>
              <a:defRPr b="0" i="0" sz="78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1600"/>
              </a:spcBef>
              <a:spcAft>
                <a:spcPts val="0"/>
              </a:spcAft>
              <a:buClr>
                <a:schemeClr val="dk1"/>
              </a:buClr>
              <a:buSzPts val="7800"/>
              <a:buFont typeface="Arial"/>
              <a:buChar char="»"/>
              <a:defRPr b="0" i="0" sz="78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1600"/>
              </a:spcBef>
              <a:spcAft>
                <a:spcPts val="0"/>
              </a:spcAft>
              <a:buClr>
                <a:schemeClr val="dk1"/>
              </a:buClr>
              <a:buSzPts val="7800"/>
              <a:buFont typeface="Arial"/>
              <a:buChar char="•"/>
              <a:defRPr b="0" i="0" sz="78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1600"/>
              </a:spcBef>
              <a:spcAft>
                <a:spcPts val="0"/>
              </a:spcAft>
              <a:buClr>
                <a:schemeClr val="dk1"/>
              </a:buClr>
              <a:buSzPts val="7800"/>
              <a:buFont typeface="Arial"/>
              <a:buChar char="•"/>
              <a:defRPr b="0" i="0" sz="78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1600"/>
              </a:spcBef>
              <a:spcAft>
                <a:spcPts val="0"/>
              </a:spcAft>
              <a:buClr>
                <a:schemeClr val="dk1"/>
              </a:buClr>
              <a:buSzPts val="7800"/>
              <a:buFont typeface="Arial"/>
              <a:buChar char="•"/>
              <a:defRPr b="0" i="0" sz="78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1600"/>
              </a:spcBef>
              <a:spcAft>
                <a:spcPts val="0"/>
              </a:spcAft>
              <a:buClr>
                <a:schemeClr val="dk1"/>
              </a:buClr>
              <a:buSzPts val="7800"/>
              <a:buFont typeface="Arial"/>
              <a:buChar char="•"/>
              <a:defRPr b="0" i="0" sz="7800" u="none" cap="none" strike="noStrike">
                <a:solidFill>
                  <a:schemeClr val="dk1"/>
                </a:solidFill>
                <a:latin typeface="Times New Roman"/>
                <a:ea typeface="Times New Roman"/>
                <a:cs typeface="Times New Roman"/>
                <a:sym typeface="Times New Roman"/>
              </a:defRPr>
            </a:lvl9pPr>
          </a:lstStyle>
          <a:p/>
        </p:txBody>
      </p:sp>
      <p:sp>
        <p:nvSpPr>
          <p:cNvPr id="23" name="Google Shape;23;p3"/>
          <p:cNvSpPr/>
          <p:nvPr>
            <p:ph idx="19" type="chart"/>
          </p:nvPr>
        </p:nvSpPr>
        <p:spPr>
          <a:xfrm>
            <a:off x="12148461" y="32715200"/>
            <a:ext cx="8621700" cy="8940900"/>
          </a:xfrm>
          <a:prstGeom prst="rect">
            <a:avLst/>
          </a:prstGeom>
          <a:noFill/>
          <a:ln>
            <a:noFill/>
          </a:ln>
        </p:spPr>
        <p:txBody>
          <a:bodyPr anchorCtr="0" anchor="t" bIns="182850" lIns="182850" spcFirstLastPara="1" rIns="182850" wrap="square" tIns="182850">
            <a:noAutofit/>
          </a:bodyPr>
          <a:lstStyle>
            <a:lvl1pPr lvl="0" marR="0" rtl="0" algn="l">
              <a:lnSpc>
                <a:spcPct val="100000"/>
              </a:lnSpc>
              <a:spcBef>
                <a:spcPts val="600"/>
              </a:spcBef>
              <a:spcAft>
                <a:spcPts val="0"/>
              </a:spcAft>
              <a:buClr>
                <a:schemeClr val="dk1"/>
              </a:buClr>
              <a:buSzPts val="2800"/>
              <a:buFont typeface="Arial"/>
              <a:buNone/>
              <a:defRPr b="0" i="0" sz="2800" u="none" cap="none" strike="noStrike">
                <a:solidFill>
                  <a:schemeClr val="dk1"/>
                </a:solidFill>
                <a:latin typeface="Times New Roman"/>
                <a:ea typeface="Times New Roman"/>
                <a:cs typeface="Times New Roman"/>
                <a:sym typeface="Times New Roman"/>
              </a:defRPr>
            </a:lvl1pPr>
            <a:lvl2pPr lvl="1" marR="0" rtl="0" algn="l">
              <a:lnSpc>
                <a:spcPct val="100000"/>
              </a:lnSpc>
              <a:spcBef>
                <a:spcPts val="2100"/>
              </a:spcBef>
              <a:spcAft>
                <a:spcPts val="0"/>
              </a:spcAft>
              <a:buClr>
                <a:schemeClr val="dk1"/>
              </a:buClr>
              <a:buSzPts val="10600"/>
              <a:buFont typeface="Arial"/>
              <a:buChar char="–"/>
              <a:defRPr b="0" i="0" sz="106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1800"/>
              </a:spcBef>
              <a:spcAft>
                <a:spcPts val="0"/>
              </a:spcAft>
              <a:buClr>
                <a:schemeClr val="dk1"/>
              </a:buClr>
              <a:buSzPts val="9000"/>
              <a:buFont typeface="Arial"/>
              <a:buChar char="•"/>
              <a:defRPr b="0" i="0" sz="90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1600"/>
              </a:spcBef>
              <a:spcAft>
                <a:spcPts val="0"/>
              </a:spcAft>
              <a:buClr>
                <a:schemeClr val="dk1"/>
              </a:buClr>
              <a:buSzPts val="7800"/>
              <a:buFont typeface="Arial"/>
              <a:buChar char="–"/>
              <a:defRPr b="0" i="0" sz="78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1600"/>
              </a:spcBef>
              <a:spcAft>
                <a:spcPts val="0"/>
              </a:spcAft>
              <a:buClr>
                <a:schemeClr val="dk1"/>
              </a:buClr>
              <a:buSzPts val="7800"/>
              <a:buFont typeface="Arial"/>
              <a:buChar char="»"/>
              <a:defRPr b="0" i="0" sz="78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1600"/>
              </a:spcBef>
              <a:spcAft>
                <a:spcPts val="0"/>
              </a:spcAft>
              <a:buClr>
                <a:schemeClr val="dk1"/>
              </a:buClr>
              <a:buSzPts val="7800"/>
              <a:buFont typeface="Arial"/>
              <a:buChar char="•"/>
              <a:defRPr b="0" i="0" sz="78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1600"/>
              </a:spcBef>
              <a:spcAft>
                <a:spcPts val="0"/>
              </a:spcAft>
              <a:buClr>
                <a:schemeClr val="dk1"/>
              </a:buClr>
              <a:buSzPts val="7800"/>
              <a:buFont typeface="Arial"/>
              <a:buChar char="•"/>
              <a:defRPr b="0" i="0" sz="78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1600"/>
              </a:spcBef>
              <a:spcAft>
                <a:spcPts val="0"/>
              </a:spcAft>
              <a:buClr>
                <a:schemeClr val="dk1"/>
              </a:buClr>
              <a:buSzPts val="7800"/>
              <a:buFont typeface="Arial"/>
              <a:buChar char="•"/>
              <a:defRPr b="0" i="0" sz="78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1600"/>
              </a:spcBef>
              <a:spcAft>
                <a:spcPts val="0"/>
              </a:spcAft>
              <a:buClr>
                <a:schemeClr val="dk1"/>
              </a:buClr>
              <a:buSzPts val="7800"/>
              <a:buFont typeface="Arial"/>
              <a:buChar char="•"/>
              <a:defRPr b="0" i="0" sz="7800" u="none" cap="none" strike="noStrike">
                <a:solidFill>
                  <a:schemeClr val="dk1"/>
                </a:solidFill>
                <a:latin typeface="Times New Roman"/>
                <a:ea typeface="Times New Roman"/>
                <a:cs typeface="Times New Roman"/>
                <a:sym typeface="Times New Roman"/>
              </a:defRPr>
            </a:lvl9pPr>
          </a:lstStyle>
          <a:p/>
        </p:txBody>
      </p:sp>
      <p:pic>
        <p:nvPicPr>
          <p:cNvPr descr="Logo.jpg" id="24" name="Google Shape;24;p3"/>
          <p:cNvPicPr preferRelativeResize="0"/>
          <p:nvPr/>
        </p:nvPicPr>
        <p:blipFill rotWithShape="1">
          <a:blip r:embed="rId2">
            <a:alphaModFix/>
          </a:blip>
          <a:srcRect b="0" l="0" r="0" t="0"/>
          <a:stretch/>
        </p:blipFill>
        <p:spPr>
          <a:xfrm>
            <a:off x="30403800" y="43222363"/>
            <a:ext cx="2057400" cy="329184"/>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Tree>
  </p:cSld>
  <p:clrMap accent1="accent1" accent2="accent2" accent3="accent3" accent4="accent4" accent5="accent5" accent6="accent6" bg1="lt1" bg2="dk2" tx1="dk1" tx2="lt2" folHlink="folHlink" hlink="hlink"/>
  <p:sldLayoutIdLst>
    <p:sldLayoutId id="2147483649"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 name="Shape 28"/>
        <p:cNvGrpSpPr/>
        <p:nvPr/>
      </p:nvGrpSpPr>
      <p:grpSpPr>
        <a:xfrm>
          <a:off x="0" y="0"/>
          <a:ext cx="0" cy="0"/>
          <a:chOff x="0" y="0"/>
          <a:chExt cx="0" cy="0"/>
        </a:xfrm>
      </p:grpSpPr>
      <p:sp>
        <p:nvSpPr>
          <p:cNvPr id="29" name="Google Shape;29;g13c656477a0_5_0"/>
          <p:cNvSpPr txBox="1"/>
          <p:nvPr>
            <p:ph type="title"/>
          </p:nvPr>
        </p:nvSpPr>
        <p:spPr>
          <a:xfrm>
            <a:off x="522514" y="812800"/>
            <a:ext cx="31873500" cy="4470300"/>
          </a:xfrm>
          <a:prstGeom prst="rect">
            <a:avLst/>
          </a:prstGeom>
          <a:solidFill>
            <a:srgbClr val="1A4BA9"/>
          </a:solidFill>
          <a:ln cap="flat" cmpd="sng" w="9525">
            <a:solidFill>
              <a:srgbClr val="09306B"/>
            </a:solidFill>
            <a:prstDash val="solid"/>
            <a:round/>
            <a:headEnd len="sm" w="sm" type="none"/>
            <a:tailEnd len="sm" w="sm" type="none"/>
          </a:ln>
        </p:spPr>
        <p:txBody>
          <a:bodyPr anchorCtr="1" anchor="ctr" bIns="78350" lIns="156700" spcFirstLastPara="1" rIns="156700" wrap="square" tIns="78350">
            <a:noAutofit/>
          </a:bodyPr>
          <a:lstStyle/>
          <a:p>
            <a:pPr indent="0" lvl="0" marL="0" marR="0" rtl="0" algn="ctr">
              <a:lnSpc>
                <a:spcPct val="100000"/>
              </a:lnSpc>
              <a:spcBef>
                <a:spcPts val="0"/>
              </a:spcBef>
              <a:spcAft>
                <a:spcPts val="0"/>
              </a:spcAft>
              <a:buClr>
                <a:schemeClr val="lt1"/>
              </a:buClr>
              <a:buSzPts val="2800"/>
              <a:buFont typeface="Arial"/>
              <a:buNone/>
            </a:pPr>
            <a:r>
              <a:rPr i="1" lang="en-US" sz="11200">
                <a:latin typeface="Times New Roman"/>
                <a:ea typeface="Times New Roman"/>
                <a:cs typeface="Times New Roman"/>
                <a:sym typeface="Times New Roman"/>
              </a:rPr>
              <a:t>Roe v. Wade</a:t>
            </a:r>
            <a:r>
              <a:rPr lang="en-US" sz="11200">
                <a:latin typeface="Times New Roman"/>
                <a:ea typeface="Times New Roman"/>
                <a:cs typeface="Times New Roman"/>
                <a:sym typeface="Times New Roman"/>
              </a:rPr>
              <a:t> and its Effects on Women’s Reproductive Health</a:t>
            </a:r>
            <a:endParaRPr sz="11200">
              <a:latin typeface="Times New Roman"/>
              <a:ea typeface="Times New Roman"/>
              <a:cs typeface="Times New Roman"/>
              <a:sym typeface="Times New Roman"/>
            </a:endParaRPr>
          </a:p>
          <a:p>
            <a:pPr indent="0" lvl="0" marL="0" marR="0" rtl="0" algn="ctr">
              <a:lnSpc>
                <a:spcPct val="100000"/>
              </a:lnSpc>
              <a:spcBef>
                <a:spcPts val="0"/>
              </a:spcBef>
              <a:spcAft>
                <a:spcPts val="0"/>
              </a:spcAft>
              <a:buClr>
                <a:schemeClr val="lt1"/>
              </a:buClr>
              <a:buSzPts val="2800"/>
              <a:buFont typeface="Arial"/>
              <a:buNone/>
            </a:pPr>
            <a:r>
              <a:rPr b="0" lang="en-US" sz="9200">
                <a:latin typeface="Times New Roman"/>
                <a:ea typeface="Times New Roman"/>
                <a:cs typeface="Times New Roman"/>
                <a:sym typeface="Times New Roman"/>
              </a:rPr>
              <a:t>Abby Courliss || Hillside New Tech High School</a:t>
            </a:r>
            <a:endParaRPr b="0" sz="9200">
              <a:latin typeface="Times New Roman"/>
              <a:ea typeface="Times New Roman"/>
              <a:cs typeface="Times New Roman"/>
              <a:sym typeface="Times New Roman"/>
            </a:endParaRPr>
          </a:p>
        </p:txBody>
      </p:sp>
      <p:sp>
        <p:nvSpPr>
          <p:cNvPr id="30" name="Google Shape;30;g13c656477a0_5_0"/>
          <p:cNvSpPr txBox="1"/>
          <p:nvPr>
            <p:ph idx="1" type="body"/>
          </p:nvPr>
        </p:nvSpPr>
        <p:spPr>
          <a:xfrm>
            <a:off x="522515" y="5689600"/>
            <a:ext cx="10188900" cy="1422300"/>
          </a:xfrm>
          <a:prstGeom prst="rect">
            <a:avLst/>
          </a:prstGeom>
          <a:solidFill>
            <a:srgbClr val="4A86E8"/>
          </a:solidFill>
          <a:ln cap="flat" cmpd="sng" w="9525">
            <a:solidFill>
              <a:srgbClr val="09306B"/>
            </a:solidFill>
            <a:prstDash val="solid"/>
            <a:round/>
            <a:headEnd len="sm" w="sm" type="none"/>
            <a:tailEnd len="sm" w="sm" type="none"/>
          </a:ln>
        </p:spPr>
        <p:txBody>
          <a:bodyPr anchorCtr="0" anchor="t" bIns="78350" lIns="156700" spcFirstLastPara="1" rIns="156700" wrap="square" tIns="78350">
            <a:noAutofit/>
          </a:bodyPr>
          <a:lstStyle/>
          <a:p>
            <a:pPr indent="0" lvl="0" marL="0" marR="0" rtl="0" algn="l">
              <a:lnSpc>
                <a:spcPct val="100000"/>
              </a:lnSpc>
              <a:spcBef>
                <a:spcPts val="0"/>
              </a:spcBef>
              <a:spcAft>
                <a:spcPts val="0"/>
              </a:spcAft>
              <a:buClr>
                <a:schemeClr val="lt1"/>
              </a:buClr>
              <a:buSzPts val="2800"/>
              <a:buFont typeface="Arial"/>
              <a:buNone/>
            </a:pPr>
            <a:r>
              <a:rPr lang="en-US" sz="6000"/>
              <a:t>				Introduction</a:t>
            </a:r>
            <a:endParaRPr b="1" i="0" sz="6000" u="none" cap="none" strike="noStrike">
              <a:solidFill>
                <a:schemeClr val="lt1"/>
              </a:solidFill>
              <a:latin typeface="Arial"/>
              <a:ea typeface="Arial"/>
              <a:cs typeface="Arial"/>
              <a:sym typeface="Arial"/>
            </a:endParaRPr>
          </a:p>
        </p:txBody>
      </p:sp>
      <p:sp>
        <p:nvSpPr>
          <p:cNvPr id="31" name="Google Shape;31;g13c656477a0_5_0"/>
          <p:cNvSpPr txBox="1"/>
          <p:nvPr>
            <p:ph idx="2" type="body"/>
          </p:nvPr>
        </p:nvSpPr>
        <p:spPr>
          <a:xfrm>
            <a:off x="340050" y="7518400"/>
            <a:ext cx="10704000" cy="12395100"/>
          </a:xfrm>
          <a:prstGeom prst="rect">
            <a:avLst/>
          </a:prstGeom>
          <a:noFill/>
          <a:ln>
            <a:noFill/>
          </a:ln>
        </p:spPr>
        <p:txBody>
          <a:bodyPr anchorCtr="0" anchor="t" bIns="78350" lIns="156700" spcFirstLastPara="1" rIns="156700" wrap="square" tIns="78350">
            <a:noAutofit/>
          </a:bodyPr>
          <a:lstStyle/>
          <a:p>
            <a:pPr indent="0" lvl="0" marL="0" rtl="0" algn="l">
              <a:lnSpc>
                <a:spcPct val="100000"/>
              </a:lnSpc>
              <a:spcBef>
                <a:spcPts val="0"/>
              </a:spcBef>
              <a:spcAft>
                <a:spcPts val="0"/>
              </a:spcAft>
              <a:buClr>
                <a:schemeClr val="dk1"/>
              </a:buClr>
              <a:buSzPts val="2800"/>
              <a:buFont typeface="Arial"/>
              <a:buNone/>
            </a:pPr>
            <a:r>
              <a:rPr lang="en-US" sz="4800">
                <a:latin typeface="Arial"/>
                <a:ea typeface="Arial"/>
                <a:cs typeface="Arial"/>
                <a:sym typeface="Arial"/>
              </a:rPr>
              <a:t>In 1973, the Surpreme Court issued </a:t>
            </a:r>
            <a:r>
              <a:rPr i="1" lang="en-US" sz="4800">
                <a:latin typeface="Arial"/>
                <a:ea typeface="Arial"/>
                <a:cs typeface="Arial"/>
                <a:sym typeface="Arial"/>
              </a:rPr>
              <a:t>Roe v. Wade</a:t>
            </a:r>
            <a:r>
              <a:rPr lang="en-US" sz="4800">
                <a:latin typeface="Arial"/>
                <a:ea typeface="Arial"/>
                <a:cs typeface="Arial"/>
                <a:sym typeface="Arial"/>
              </a:rPr>
              <a:t>, which made abortion a constitutional right. The effects of this decision lasted for almost 50 years, until June 24th, 2022, when the Supreme Court overturned </a:t>
            </a:r>
            <a:r>
              <a:rPr i="1" lang="en-US" sz="4800">
                <a:latin typeface="Arial"/>
                <a:ea typeface="Arial"/>
                <a:cs typeface="Arial"/>
                <a:sym typeface="Arial"/>
              </a:rPr>
              <a:t>Roe v. Wade</a:t>
            </a:r>
            <a:r>
              <a:rPr lang="en-US" sz="4800">
                <a:latin typeface="Arial"/>
                <a:ea typeface="Arial"/>
                <a:cs typeface="Arial"/>
                <a:sym typeface="Arial"/>
              </a:rPr>
              <a:t> on the 24th of June and ruled that abortion was no longer a constitutional right (History.com Editors, 2022). This decision has had serious consequences for women. My research aims to answer the question: “What are the current and possible future effects of </a:t>
            </a:r>
            <a:r>
              <a:rPr i="1" lang="en-US" sz="4800">
                <a:latin typeface="Arial"/>
                <a:ea typeface="Arial"/>
                <a:cs typeface="Arial"/>
                <a:sym typeface="Arial"/>
              </a:rPr>
              <a:t>Roe v. Wade</a:t>
            </a:r>
            <a:r>
              <a:rPr lang="en-US" sz="4800">
                <a:latin typeface="Arial"/>
                <a:ea typeface="Arial"/>
                <a:cs typeface="Arial"/>
                <a:sym typeface="Arial"/>
              </a:rPr>
              <a:t> being overturned on women’s reproductive health?”</a:t>
            </a:r>
            <a:endParaRPr sz="6200">
              <a:latin typeface="Arial"/>
              <a:ea typeface="Arial"/>
              <a:cs typeface="Arial"/>
              <a:sym typeface="Arial"/>
            </a:endParaRPr>
          </a:p>
        </p:txBody>
      </p:sp>
      <p:sp>
        <p:nvSpPr>
          <p:cNvPr id="32" name="Google Shape;32;g13c656477a0_5_0"/>
          <p:cNvSpPr txBox="1"/>
          <p:nvPr>
            <p:ph idx="3" type="body"/>
          </p:nvPr>
        </p:nvSpPr>
        <p:spPr>
          <a:xfrm>
            <a:off x="522300" y="19507200"/>
            <a:ext cx="10188900" cy="1422300"/>
          </a:xfrm>
          <a:prstGeom prst="rect">
            <a:avLst/>
          </a:prstGeom>
          <a:solidFill>
            <a:srgbClr val="4A86E8"/>
          </a:solidFill>
          <a:ln cap="flat" cmpd="sng" w="9525">
            <a:solidFill>
              <a:srgbClr val="09306B"/>
            </a:solidFill>
            <a:prstDash val="solid"/>
            <a:round/>
            <a:headEnd len="sm" w="sm" type="none"/>
            <a:tailEnd len="sm" w="sm" type="none"/>
          </a:ln>
        </p:spPr>
        <p:txBody>
          <a:bodyPr anchorCtr="0" anchor="t" bIns="78350" lIns="156700" spcFirstLastPara="1" rIns="156700" wrap="square" tIns="78350">
            <a:noAutofit/>
          </a:bodyPr>
          <a:lstStyle/>
          <a:p>
            <a:pPr indent="0" lvl="0" marL="0" marR="0" rtl="0" algn="ctr">
              <a:lnSpc>
                <a:spcPct val="100000"/>
              </a:lnSpc>
              <a:spcBef>
                <a:spcPts val="0"/>
              </a:spcBef>
              <a:spcAft>
                <a:spcPts val="0"/>
              </a:spcAft>
              <a:buClr>
                <a:schemeClr val="lt1"/>
              </a:buClr>
              <a:buSzPts val="2800"/>
              <a:buFont typeface="Arial"/>
              <a:buNone/>
            </a:pPr>
            <a:r>
              <a:rPr lang="en-US" sz="4800"/>
              <a:t>Pictures of people defending abortion rights</a:t>
            </a:r>
            <a:endParaRPr b="1" i="0" sz="4800" u="none" cap="none" strike="noStrike">
              <a:solidFill>
                <a:schemeClr val="lt1"/>
              </a:solidFill>
              <a:latin typeface="Arial"/>
              <a:ea typeface="Arial"/>
              <a:cs typeface="Arial"/>
              <a:sym typeface="Arial"/>
            </a:endParaRPr>
          </a:p>
        </p:txBody>
      </p:sp>
      <p:sp>
        <p:nvSpPr>
          <p:cNvPr id="33" name="Google Shape;33;g13c656477a0_5_0"/>
          <p:cNvSpPr txBox="1"/>
          <p:nvPr>
            <p:ph idx="5" type="body"/>
          </p:nvPr>
        </p:nvSpPr>
        <p:spPr>
          <a:xfrm>
            <a:off x="522290" y="28372600"/>
            <a:ext cx="10188900" cy="1422300"/>
          </a:xfrm>
          <a:prstGeom prst="rect">
            <a:avLst/>
          </a:prstGeom>
          <a:solidFill>
            <a:srgbClr val="4A86E8"/>
          </a:solidFill>
          <a:ln cap="flat" cmpd="sng" w="9525">
            <a:solidFill>
              <a:srgbClr val="09306B"/>
            </a:solidFill>
            <a:prstDash val="solid"/>
            <a:round/>
            <a:headEnd len="sm" w="sm" type="none"/>
            <a:tailEnd len="sm" w="sm" type="none"/>
          </a:ln>
        </p:spPr>
        <p:txBody>
          <a:bodyPr anchorCtr="0" anchor="t" bIns="78350" lIns="156700" spcFirstLastPara="1" rIns="156700" wrap="square" tIns="78350">
            <a:noAutofit/>
          </a:bodyPr>
          <a:lstStyle/>
          <a:p>
            <a:pPr indent="0" lvl="0" marL="0" marR="0" rtl="0" algn="ctr">
              <a:lnSpc>
                <a:spcPct val="100000"/>
              </a:lnSpc>
              <a:spcBef>
                <a:spcPts val="0"/>
              </a:spcBef>
              <a:spcAft>
                <a:spcPts val="0"/>
              </a:spcAft>
              <a:buClr>
                <a:schemeClr val="lt1"/>
              </a:buClr>
              <a:buSzPts val="2800"/>
              <a:buFont typeface="Arial"/>
              <a:buNone/>
            </a:pPr>
            <a:r>
              <a:rPr lang="en-US" sz="6000"/>
              <a:t>Background</a:t>
            </a:r>
            <a:endParaRPr b="1" i="0" sz="6000" u="none" cap="none" strike="noStrike">
              <a:solidFill>
                <a:schemeClr val="lt1"/>
              </a:solidFill>
              <a:latin typeface="Arial"/>
              <a:ea typeface="Arial"/>
              <a:cs typeface="Arial"/>
              <a:sym typeface="Arial"/>
            </a:endParaRPr>
          </a:p>
        </p:txBody>
      </p:sp>
      <p:sp>
        <p:nvSpPr>
          <p:cNvPr id="34" name="Google Shape;34;g13c656477a0_5_0"/>
          <p:cNvSpPr txBox="1"/>
          <p:nvPr>
            <p:ph idx="6" type="body"/>
          </p:nvPr>
        </p:nvSpPr>
        <p:spPr>
          <a:xfrm>
            <a:off x="129000" y="30011133"/>
            <a:ext cx="11126400" cy="13833600"/>
          </a:xfrm>
          <a:prstGeom prst="rect">
            <a:avLst/>
          </a:prstGeom>
          <a:noFill/>
          <a:ln>
            <a:noFill/>
          </a:ln>
        </p:spPr>
        <p:txBody>
          <a:bodyPr anchorCtr="0" anchor="t" bIns="78350" lIns="156700" spcFirstLastPara="1" rIns="156700" wrap="square" tIns="78350">
            <a:noAutofit/>
          </a:bodyPr>
          <a:lstStyle/>
          <a:p>
            <a:pPr indent="-723900" lvl="0" marL="914400" marR="0" rtl="0" algn="l">
              <a:lnSpc>
                <a:spcPct val="100000"/>
              </a:lnSpc>
              <a:spcBef>
                <a:spcPts val="0"/>
              </a:spcBef>
              <a:spcAft>
                <a:spcPts val="0"/>
              </a:spcAft>
              <a:buClr>
                <a:srgbClr val="000000"/>
              </a:buClr>
              <a:buSzPts val="4200"/>
              <a:buFont typeface="Arial"/>
              <a:buChar char="●"/>
            </a:pPr>
            <a:r>
              <a:rPr lang="en-US" sz="4200">
                <a:solidFill>
                  <a:srgbClr val="000000"/>
                </a:solidFill>
                <a:latin typeface="Arial"/>
                <a:ea typeface="Arial"/>
                <a:cs typeface="Arial"/>
                <a:sym typeface="Arial"/>
              </a:rPr>
              <a:t>1965 - The Supreme Court rules that a law banning the distribution of birth control to married couples violated their right to privacy in the Constitution, so they strike down the law (History.com Editors, 2022). </a:t>
            </a:r>
            <a:endParaRPr sz="4200">
              <a:solidFill>
                <a:srgbClr val="000000"/>
              </a:solidFill>
              <a:latin typeface="Arial"/>
              <a:ea typeface="Arial"/>
              <a:cs typeface="Arial"/>
              <a:sym typeface="Arial"/>
            </a:endParaRPr>
          </a:p>
          <a:p>
            <a:pPr indent="-723900" lvl="0" marL="914400" marR="0" rtl="0" algn="l">
              <a:lnSpc>
                <a:spcPct val="100000"/>
              </a:lnSpc>
              <a:spcBef>
                <a:spcPts val="0"/>
              </a:spcBef>
              <a:spcAft>
                <a:spcPts val="0"/>
              </a:spcAft>
              <a:buClr>
                <a:srgbClr val="000000"/>
              </a:buClr>
              <a:buSzPts val="4200"/>
              <a:buFont typeface="Arial"/>
              <a:buChar char="●"/>
            </a:pPr>
            <a:r>
              <a:rPr lang="en-US" sz="4200">
                <a:solidFill>
                  <a:srgbClr val="000000"/>
                </a:solidFill>
                <a:latin typeface="Arial"/>
                <a:ea typeface="Arial"/>
                <a:cs typeface="Arial"/>
                <a:sym typeface="Arial"/>
              </a:rPr>
              <a:t>1972 - Supreme Court strikes down a law banning </a:t>
            </a:r>
            <a:r>
              <a:rPr lang="en-US" sz="4200">
                <a:solidFill>
                  <a:srgbClr val="000000"/>
                </a:solidFill>
                <a:highlight>
                  <a:srgbClr val="FFFFFF"/>
                </a:highlight>
                <a:latin typeface="Arial"/>
                <a:ea typeface="Arial"/>
                <a:cs typeface="Arial"/>
                <a:sym typeface="Arial"/>
              </a:rPr>
              <a:t>contraceptives </a:t>
            </a:r>
            <a:r>
              <a:rPr lang="en-US" sz="4200">
                <a:solidFill>
                  <a:srgbClr val="000000"/>
                </a:solidFill>
                <a:latin typeface="Arial"/>
                <a:ea typeface="Arial"/>
                <a:cs typeface="Arial"/>
                <a:sym typeface="Arial"/>
              </a:rPr>
              <a:t>from being distributed to unmarried couples </a:t>
            </a:r>
            <a:r>
              <a:rPr lang="en-US" sz="4200">
                <a:latin typeface="Arial"/>
                <a:ea typeface="Arial"/>
                <a:cs typeface="Arial"/>
                <a:sym typeface="Arial"/>
              </a:rPr>
              <a:t>(History.com Editors, 2022)</a:t>
            </a:r>
            <a:r>
              <a:rPr lang="en-US" sz="4200">
                <a:solidFill>
                  <a:srgbClr val="000000"/>
                </a:solidFill>
                <a:latin typeface="Arial"/>
                <a:ea typeface="Arial"/>
                <a:cs typeface="Arial"/>
                <a:sym typeface="Arial"/>
              </a:rPr>
              <a:t>.</a:t>
            </a:r>
            <a:endParaRPr sz="4200">
              <a:solidFill>
                <a:srgbClr val="000000"/>
              </a:solidFill>
              <a:latin typeface="Arial"/>
              <a:ea typeface="Arial"/>
              <a:cs typeface="Arial"/>
              <a:sym typeface="Arial"/>
            </a:endParaRPr>
          </a:p>
          <a:p>
            <a:pPr indent="-749300" lvl="0" marL="914400" marR="0" rtl="0" algn="l">
              <a:lnSpc>
                <a:spcPct val="100000"/>
              </a:lnSpc>
              <a:spcBef>
                <a:spcPts val="0"/>
              </a:spcBef>
              <a:spcAft>
                <a:spcPts val="0"/>
              </a:spcAft>
              <a:buClr>
                <a:srgbClr val="000000"/>
              </a:buClr>
              <a:buSzPts val="4600"/>
              <a:buFont typeface="Arial"/>
              <a:buChar char="●"/>
            </a:pPr>
            <a:r>
              <a:rPr lang="en-US" sz="4200">
                <a:solidFill>
                  <a:srgbClr val="000000"/>
                </a:solidFill>
                <a:latin typeface="Arial"/>
                <a:ea typeface="Arial"/>
                <a:cs typeface="Arial"/>
                <a:sym typeface="Arial"/>
              </a:rPr>
              <a:t>January 23, 1973 - </a:t>
            </a:r>
            <a:r>
              <a:rPr i="1" lang="en-US" sz="4200">
                <a:solidFill>
                  <a:srgbClr val="000000"/>
                </a:solidFill>
                <a:latin typeface="Arial"/>
                <a:ea typeface="Arial"/>
                <a:cs typeface="Arial"/>
                <a:sym typeface="Arial"/>
              </a:rPr>
              <a:t>Roe v. Wade</a:t>
            </a:r>
            <a:r>
              <a:rPr lang="en-US" sz="4200">
                <a:solidFill>
                  <a:srgbClr val="000000"/>
                </a:solidFill>
                <a:latin typeface="Arial"/>
                <a:ea typeface="Arial"/>
                <a:cs typeface="Arial"/>
                <a:sym typeface="Arial"/>
              </a:rPr>
              <a:t> is issued by the Supreme Court, recognizing a woman’s right to an abortion and legalizing abortion across the country </a:t>
            </a:r>
            <a:r>
              <a:rPr lang="en-US" sz="4400">
                <a:latin typeface="Arial"/>
                <a:ea typeface="Arial"/>
                <a:cs typeface="Arial"/>
                <a:sym typeface="Arial"/>
              </a:rPr>
              <a:t>(History.com Editors, 2022)</a:t>
            </a:r>
            <a:r>
              <a:rPr lang="en-US" sz="4200">
                <a:solidFill>
                  <a:srgbClr val="000000"/>
                </a:solidFill>
                <a:latin typeface="Arial"/>
                <a:ea typeface="Arial"/>
                <a:cs typeface="Arial"/>
                <a:sym typeface="Arial"/>
              </a:rPr>
              <a:t>.</a:t>
            </a:r>
            <a:endParaRPr sz="4200">
              <a:solidFill>
                <a:srgbClr val="000000"/>
              </a:solidFill>
              <a:latin typeface="Arial"/>
              <a:ea typeface="Arial"/>
              <a:cs typeface="Arial"/>
              <a:sym typeface="Arial"/>
            </a:endParaRPr>
          </a:p>
          <a:p>
            <a:pPr indent="-723900" lvl="0" marL="914400" marR="0" rtl="0" algn="l">
              <a:lnSpc>
                <a:spcPct val="100000"/>
              </a:lnSpc>
              <a:spcBef>
                <a:spcPts val="0"/>
              </a:spcBef>
              <a:spcAft>
                <a:spcPts val="0"/>
              </a:spcAft>
              <a:buClr>
                <a:srgbClr val="000000"/>
              </a:buClr>
              <a:buSzPts val="4200"/>
              <a:buFont typeface="Arial"/>
              <a:buChar char="●"/>
            </a:pPr>
            <a:r>
              <a:rPr lang="en-US" sz="4200">
                <a:solidFill>
                  <a:srgbClr val="000000"/>
                </a:solidFill>
                <a:latin typeface="Arial"/>
                <a:ea typeface="Arial"/>
                <a:cs typeface="Arial"/>
                <a:sym typeface="Arial"/>
              </a:rPr>
              <a:t>June 24, 2022 - The Supreme Court overturns </a:t>
            </a:r>
            <a:r>
              <a:rPr i="1" lang="en-US" sz="4200">
                <a:solidFill>
                  <a:srgbClr val="000000"/>
                </a:solidFill>
                <a:latin typeface="Arial"/>
                <a:ea typeface="Arial"/>
                <a:cs typeface="Arial"/>
                <a:sym typeface="Arial"/>
              </a:rPr>
              <a:t>Roe v. Wade</a:t>
            </a:r>
            <a:r>
              <a:rPr lang="en-US" sz="4200">
                <a:solidFill>
                  <a:srgbClr val="000000"/>
                </a:solidFill>
                <a:latin typeface="Arial"/>
                <a:ea typeface="Arial"/>
                <a:cs typeface="Arial"/>
                <a:sym typeface="Arial"/>
              </a:rPr>
              <a:t>, stating that it is no longer a constitutional right and leaving states to decide their own rules about abortion </a:t>
            </a:r>
            <a:r>
              <a:rPr lang="en-US" sz="4200">
                <a:latin typeface="Arial"/>
                <a:ea typeface="Arial"/>
                <a:cs typeface="Arial"/>
                <a:sym typeface="Arial"/>
              </a:rPr>
              <a:t>(History.com Editors, 2022)</a:t>
            </a:r>
            <a:r>
              <a:rPr lang="en-US" sz="4200">
                <a:solidFill>
                  <a:srgbClr val="000000"/>
                </a:solidFill>
                <a:latin typeface="Arial"/>
                <a:ea typeface="Arial"/>
                <a:cs typeface="Arial"/>
                <a:sym typeface="Arial"/>
              </a:rPr>
              <a:t>.</a:t>
            </a:r>
            <a:endParaRPr sz="4200">
              <a:solidFill>
                <a:srgbClr val="000000"/>
              </a:solidFill>
              <a:latin typeface="Arial"/>
              <a:ea typeface="Arial"/>
              <a:cs typeface="Arial"/>
              <a:sym typeface="Arial"/>
            </a:endParaRPr>
          </a:p>
        </p:txBody>
      </p:sp>
      <p:sp>
        <p:nvSpPr>
          <p:cNvPr id="35" name="Google Shape;35;g13c656477a0_5_0"/>
          <p:cNvSpPr txBox="1"/>
          <p:nvPr>
            <p:ph idx="7" type="body"/>
          </p:nvPr>
        </p:nvSpPr>
        <p:spPr>
          <a:xfrm>
            <a:off x="22207137" y="5689600"/>
            <a:ext cx="10188900" cy="1422300"/>
          </a:xfrm>
          <a:prstGeom prst="rect">
            <a:avLst/>
          </a:prstGeom>
          <a:solidFill>
            <a:srgbClr val="4A86E8"/>
          </a:solidFill>
          <a:ln cap="flat" cmpd="sng" w="9525">
            <a:solidFill>
              <a:srgbClr val="09306B"/>
            </a:solidFill>
            <a:prstDash val="solid"/>
            <a:round/>
            <a:headEnd len="sm" w="sm" type="none"/>
            <a:tailEnd len="sm" w="sm" type="none"/>
          </a:ln>
        </p:spPr>
        <p:txBody>
          <a:bodyPr anchorCtr="0" anchor="t" bIns="78350" lIns="156700" spcFirstLastPara="1" rIns="156700" wrap="square" tIns="78350">
            <a:noAutofit/>
          </a:bodyPr>
          <a:lstStyle/>
          <a:p>
            <a:pPr indent="0" lvl="0" marL="0" marR="0" rtl="0" algn="ctr">
              <a:lnSpc>
                <a:spcPct val="100000"/>
              </a:lnSpc>
              <a:spcBef>
                <a:spcPts val="0"/>
              </a:spcBef>
              <a:spcAft>
                <a:spcPts val="0"/>
              </a:spcAft>
              <a:buClr>
                <a:schemeClr val="lt1"/>
              </a:buClr>
              <a:buSzPts val="2800"/>
              <a:buFont typeface="Arial"/>
              <a:buNone/>
            </a:pPr>
            <a:r>
              <a:rPr lang="en-US" sz="6000"/>
              <a:t>Impacts</a:t>
            </a:r>
            <a:endParaRPr b="1" i="0" sz="6000" u="none" cap="none" strike="noStrike">
              <a:solidFill>
                <a:schemeClr val="lt1"/>
              </a:solidFill>
              <a:latin typeface="Arial"/>
              <a:ea typeface="Arial"/>
              <a:cs typeface="Arial"/>
              <a:sym typeface="Arial"/>
            </a:endParaRPr>
          </a:p>
        </p:txBody>
      </p:sp>
      <p:sp>
        <p:nvSpPr>
          <p:cNvPr id="36" name="Google Shape;36;g13c656477a0_5_0"/>
          <p:cNvSpPr txBox="1"/>
          <p:nvPr>
            <p:ph idx="15" type="body"/>
          </p:nvPr>
        </p:nvSpPr>
        <p:spPr>
          <a:xfrm>
            <a:off x="22041525" y="7518400"/>
            <a:ext cx="10520100" cy="25918500"/>
          </a:xfrm>
          <a:prstGeom prst="rect">
            <a:avLst/>
          </a:prstGeom>
          <a:noFill/>
          <a:ln>
            <a:noFill/>
          </a:ln>
        </p:spPr>
        <p:txBody>
          <a:bodyPr anchorCtr="0" anchor="t" bIns="78350" lIns="156700" spcFirstLastPara="1" rIns="156700" wrap="square" tIns="78350">
            <a:noAutofit/>
          </a:bodyPr>
          <a:lstStyle/>
          <a:p>
            <a:pPr indent="0" lvl="0" marL="0" marR="0" rtl="0" algn="l">
              <a:lnSpc>
                <a:spcPct val="100000"/>
              </a:lnSpc>
              <a:spcBef>
                <a:spcPts val="0"/>
              </a:spcBef>
              <a:spcAft>
                <a:spcPts val="0"/>
              </a:spcAft>
              <a:buClr>
                <a:schemeClr val="dk1"/>
              </a:buClr>
              <a:buSzPts val="2800"/>
              <a:buFont typeface="Arial"/>
              <a:buNone/>
            </a:pPr>
            <a:r>
              <a:rPr lang="en-US" sz="5000">
                <a:latin typeface="Arial"/>
                <a:ea typeface="Arial"/>
                <a:cs typeface="Arial"/>
                <a:sym typeface="Arial"/>
              </a:rPr>
              <a:t>Abortion is now totally banned in 13 state so far, with no exceptions for rape or incest (US Abortion Clinic Locator, N.D.). This </a:t>
            </a:r>
            <a:r>
              <a:rPr lang="en-US" sz="5000">
                <a:latin typeface="Arial"/>
                <a:ea typeface="Arial"/>
                <a:cs typeface="Arial"/>
                <a:sym typeface="Arial"/>
                <a:extLst>
                  <a:ext uri="http://customooxmlschemas.google.com/">
                    <go:slidesCustomData xmlns:go="http://customooxmlschemas.google.com/" textRoundtripDataId="0"/>
                  </a:ext>
                </a:extLst>
              </a:rPr>
              <a:t>means</a:t>
            </a:r>
            <a:r>
              <a:rPr lang="en-US" sz="5000">
                <a:latin typeface="Arial"/>
                <a:ea typeface="Arial"/>
                <a:cs typeface="Arial"/>
                <a:sym typeface="Arial"/>
              </a:rPr>
              <a:t> that for women in states where there is a total ban on abortion, they must travel out of that state to another state where they are able to get an abortion. This poses serious problems. A pregnant woman who needs an abortion and who lives in a state where abortion is banned may not have the time, money, and support needed to travel to a state where she is able to get an abortion. Furthermore, restrictions and regulations vary from state to state (US Abortion Clinic Locator, N.D.). For example, a woman in California is able to get an abortion until her pregnacy reaches “viability”, which usually happens around 24-26 weeks of pregnancy  (US Abortion Clinic Locator, N.D.). But a woman in Texas cannot get an abortion at any stage in pregnancy unless there is danger to her life or serious risk to her physical health  (US Abortion Clinic Locator, N.D.). This creates an unfair and unjust situation for the women in Texas, and the women in other states with total bans on abortion. </a:t>
            </a:r>
            <a:endParaRPr i="0" sz="5000" u="none" cap="none" strike="noStrike">
              <a:solidFill>
                <a:schemeClr val="dk1"/>
              </a:solidFill>
              <a:latin typeface="Arial"/>
              <a:ea typeface="Arial"/>
              <a:cs typeface="Arial"/>
              <a:sym typeface="Arial"/>
            </a:endParaRPr>
          </a:p>
        </p:txBody>
      </p:sp>
      <p:sp>
        <p:nvSpPr>
          <p:cNvPr id="37" name="Google Shape;37;g13c656477a0_5_0"/>
          <p:cNvSpPr txBox="1"/>
          <p:nvPr>
            <p:ph idx="2" type="body"/>
          </p:nvPr>
        </p:nvSpPr>
        <p:spPr>
          <a:xfrm>
            <a:off x="522638" y="21099067"/>
            <a:ext cx="10188900" cy="6296100"/>
          </a:xfrm>
          <a:prstGeom prst="rect">
            <a:avLst/>
          </a:prstGeom>
          <a:noFill/>
          <a:ln>
            <a:noFill/>
          </a:ln>
        </p:spPr>
        <p:txBody>
          <a:bodyPr anchorCtr="0" anchor="t" bIns="78350" lIns="156700" spcFirstLastPara="1" rIns="156700" wrap="square" tIns="78350">
            <a:noAutofit/>
          </a:bodyPr>
          <a:lstStyle/>
          <a:p>
            <a:pPr indent="0" lvl="0" marL="0" marR="0" rtl="0" algn="l">
              <a:lnSpc>
                <a:spcPct val="100000"/>
              </a:lnSpc>
              <a:spcBef>
                <a:spcPts val="0"/>
              </a:spcBef>
              <a:spcAft>
                <a:spcPts val="0"/>
              </a:spcAft>
              <a:buClr>
                <a:schemeClr val="dk1"/>
              </a:buClr>
              <a:buSzPts val="2800"/>
              <a:buFont typeface="Arial"/>
              <a:buNone/>
            </a:pPr>
            <a:r>
              <a:t/>
            </a:r>
            <a:endParaRPr sz="4600">
              <a:latin typeface="Arial"/>
              <a:ea typeface="Arial"/>
              <a:cs typeface="Arial"/>
              <a:sym typeface="Arial"/>
            </a:endParaRPr>
          </a:p>
        </p:txBody>
      </p:sp>
      <p:pic>
        <p:nvPicPr>
          <p:cNvPr id="38" name="Google Shape;38;g13c656477a0_5_0"/>
          <p:cNvPicPr preferRelativeResize="0"/>
          <p:nvPr/>
        </p:nvPicPr>
        <p:blipFill rotWithShape="1">
          <a:blip r:embed="rId3">
            <a:alphaModFix/>
          </a:blip>
          <a:srcRect b="0" l="0" r="0" t="0"/>
          <a:stretch/>
        </p:blipFill>
        <p:spPr>
          <a:xfrm>
            <a:off x="522300" y="21173582"/>
            <a:ext cx="5932125" cy="6296100"/>
          </a:xfrm>
          <a:prstGeom prst="rect">
            <a:avLst/>
          </a:prstGeom>
          <a:noFill/>
          <a:ln cap="flat" cmpd="sng" w="76200">
            <a:solidFill>
              <a:schemeClr val="dk2"/>
            </a:solidFill>
            <a:prstDash val="solid"/>
            <a:round/>
            <a:headEnd len="sm" w="sm" type="none"/>
            <a:tailEnd len="sm" w="sm" type="none"/>
          </a:ln>
        </p:spPr>
      </p:pic>
      <p:pic>
        <p:nvPicPr>
          <p:cNvPr id="39" name="Google Shape;39;g13c656477a0_5_0"/>
          <p:cNvPicPr preferRelativeResize="0"/>
          <p:nvPr/>
        </p:nvPicPr>
        <p:blipFill rotWithShape="1">
          <a:blip r:embed="rId4">
            <a:alphaModFix/>
          </a:blip>
          <a:srcRect b="0" l="0" r="0" t="0"/>
          <a:stretch/>
        </p:blipFill>
        <p:spPr>
          <a:xfrm>
            <a:off x="6161725" y="21173578"/>
            <a:ext cx="5042750" cy="6650000"/>
          </a:xfrm>
          <a:prstGeom prst="rect">
            <a:avLst/>
          </a:prstGeom>
          <a:noFill/>
          <a:ln cap="flat" cmpd="sng" w="76200">
            <a:solidFill>
              <a:schemeClr val="dk2"/>
            </a:solidFill>
            <a:prstDash val="solid"/>
            <a:round/>
            <a:headEnd len="sm" w="sm" type="none"/>
            <a:tailEnd len="sm" w="sm" type="none"/>
          </a:ln>
        </p:spPr>
      </p:pic>
      <p:sp>
        <p:nvSpPr>
          <p:cNvPr id="40" name="Google Shape;40;g13c656477a0_5_0"/>
          <p:cNvSpPr txBox="1"/>
          <p:nvPr>
            <p:ph idx="9" type="body"/>
          </p:nvPr>
        </p:nvSpPr>
        <p:spPr>
          <a:xfrm>
            <a:off x="11637671" y="5689600"/>
            <a:ext cx="10188900" cy="1422300"/>
          </a:xfrm>
          <a:prstGeom prst="rect">
            <a:avLst/>
          </a:prstGeom>
          <a:solidFill>
            <a:srgbClr val="4A86E8"/>
          </a:solidFill>
          <a:ln cap="flat" cmpd="sng" w="9525">
            <a:solidFill>
              <a:srgbClr val="09306B"/>
            </a:solidFill>
            <a:prstDash val="solid"/>
            <a:round/>
            <a:headEnd len="sm" w="sm" type="none"/>
            <a:tailEnd len="sm" w="sm" type="none"/>
          </a:ln>
        </p:spPr>
        <p:txBody>
          <a:bodyPr anchorCtr="0" anchor="t" bIns="78350" lIns="156700" spcFirstLastPara="1" rIns="156700" wrap="square" tIns="78350">
            <a:noAutofit/>
          </a:bodyPr>
          <a:lstStyle/>
          <a:p>
            <a:pPr indent="0" lvl="0" marL="0" marR="0" rtl="0" algn="ctr">
              <a:lnSpc>
                <a:spcPct val="100000"/>
              </a:lnSpc>
              <a:spcBef>
                <a:spcPts val="0"/>
              </a:spcBef>
              <a:spcAft>
                <a:spcPts val="0"/>
              </a:spcAft>
              <a:buClr>
                <a:schemeClr val="lt1"/>
              </a:buClr>
              <a:buSzPts val="2800"/>
              <a:buFont typeface="Arial"/>
              <a:buNone/>
            </a:pPr>
            <a:r>
              <a:rPr lang="en-US" sz="6000"/>
              <a:t>Methodology</a:t>
            </a:r>
            <a:endParaRPr b="1" i="0" sz="6000" u="none" cap="none" strike="noStrike">
              <a:solidFill>
                <a:schemeClr val="lt1"/>
              </a:solidFill>
              <a:latin typeface="Arial"/>
              <a:ea typeface="Arial"/>
              <a:cs typeface="Arial"/>
              <a:sym typeface="Arial"/>
            </a:endParaRPr>
          </a:p>
        </p:txBody>
      </p:sp>
      <p:sp>
        <p:nvSpPr>
          <p:cNvPr id="41" name="Google Shape;41;g13c656477a0_5_0"/>
          <p:cNvSpPr txBox="1"/>
          <p:nvPr>
            <p:ph idx="14" type="body"/>
          </p:nvPr>
        </p:nvSpPr>
        <p:spPr>
          <a:xfrm>
            <a:off x="11528883" y="19507200"/>
            <a:ext cx="10188900" cy="1422300"/>
          </a:xfrm>
          <a:prstGeom prst="rect">
            <a:avLst/>
          </a:prstGeom>
          <a:solidFill>
            <a:srgbClr val="4A86E8"/>
          </a:solidFill>
          <a:ln cap="flat" cmpd="sng" w="9525">
            <a:solidFill>
              <a:srgbClr val="09306B"/>
            </a:solidFill>
            <a:prstDash val="solid"/>
            <a:round/>
            <a:headEnd len="sm" w="sm" type="none"/>
            <a:tailEnd len="sm" w="sm" type="none"/>
          </a:ln>
        </p:spPr>
        <p:txBody>
          <a:bodyPr anchorCtr="0" anchor="t" bIns="78350" lIns="156700" spcFirstLastPara="1" rIns="156700" wrap="square" tIns="78350">
            <a:noAutofit/>
          </a:bodyPr>
          <a:lstStyle/>
          <a:p>
            <a:pPr indent="0" lvl="0" marL="0" marR="0" rtl="0" algn="ctr">
              <a:lnSpc>
                <a:spcPct val="100000"/>
              </a:lnSpc>
              <a:spcBef>
                <a:spcPts val="0"/>
              </a:spcBef>
              <a:spcAft>
                <a:spcPts val="0"/>
              </a:spcAft>
              <a:buClr>
                <a:schemeClr val="lt1"/>
              </a:buClr>
              <a:buSzPts val="2800"/>
              <a:buFont typeface="Arial"/>
              <a:buNone/>
            </a:pPr>
            <a:r>
              <a:rPr lang="en-US" sz="6000"/>
              <a:t>Data</a:t>
            </a:r>
            <a:endParaRPr b="1" i="0" sz="6000" u="none" cap="none" strike="noStrike">
              <a:solidFill>
                <a:schemeClr val="lt1"/>
              </a:solidFill>
              <a:latin typeface="Arial"/>
              <a:ea typeface="Arial"/>
              <a:cs typeface="Arial"/>
              <a:sym typeface="Arial"/>
            </a:endParaRPr>
          </a:p>
        </p:txBody>
      </p:sp>
      <p:sp>
        <p:nvSpPr>
          <p:cNvPr id="42" name="Google Shape;42;g13c656477a0_5_0"/>
          <p:cNvSpPr txBox="1"/>
          <p:nvPr>
            <p:ph idx="15" type="body"/>
          </p:nvPr>
        </p:nvSpPr>
        <p:spPr>
          <a:xfrm>
            <a:off x="11637731" y="7880000"/>
            <a:ext cx="10188900" cy="10859100"/>
          </a:xfrm>
          <a:prstGeom prst="rect">
            <a:avLst/>
          </a:prstGeom>
          <a:noFill/>
          <a:ln>
            <a:noFill/>
          </a:ln>
        </p:spPr>
        <p:txBody>
          <a:bodyPr anchorCtr="0" anchor="t" bIns="78350" lIns="156700" spcFirstLastPara="1" rIns="156700" wrap="square" tIns="78350">
            <a:noAutofit/>
          </a:bodyPr>
          <a:lstStyle/>
          <a:p>
            <a:pPr indent="0" lvl="0" marL="0" marR="0" rtl="0" algn="l">
              <a:lnSpc>
                <a:spcPct val="100000"/>
              </a:lnSpc>
              <a:spcBef>
                <a:spcPts val="0"/>
              </a:spcBef>
              <a:spcAft>
                <a:spcPts val="0"/>
              </a:spcAft>
              <a:buClr>
                <a:schemeClr val="dk1"/>
              </a:buClr>
              <a:buSzPts val="2800"/>
              <a:buFont typeface="Arial"/>
              <a:buNone/>
            </a:pPr>
            <a:r>
              <a:rPr lang="en-US" sz="5200">
                <a:latin typeface="Arial"/>
                <a:ea typeface="Arial"/>
                <a:cs typeface="Arial"/>
                <a:sym typeface="Arial"/>
              </a:rPr>
              <a:t>I have mostly qualitative research, as I preferred to find scholarly articles to find information. One source that was very helpful to me was Google Scholar, which I used to find many scholarly articles that were helpful with my research. I ran into a bit of a challenge in the beginning of my research with finding enough sources, but then i widened my search parameters and found more sources.</a:t>
            </a:r>
            <a:endParaRPr i="0" sz="5200" u="none" cap="none" strike="noStrike">
              <a:solidFill>
                <a:schemeClr val="dk1"/>
              </a:solidFill>
              <a:latin typeface="Arial"/>
              <a:ea typeface="Arial"/>
              <a:cs typeface="Arial"/>
              <a:sym typeface="Arial"/>
            </a:endParaRPr>
          </a:p>
        </p:txBody>
      </p:sp>
      <p:pic>
        <p:nvPicPr>
          <p:cNvPr id="43" name="Google Shape;43;g13c656477a0_5_0"/>
          <p:cNvPicPr preferRelativeResize="0"/>
          <p:nvPr/>
        </p:nvPicPr>
        <p:blipFill rotWithShape="1">
          <a:blip r:embed="rId5">
            <a:alphaModFix/>
          </a:blip>
          <a:srcRect b="15012" l="13680" r="41829" t="33345"/>
          <a:stretch/>
        </p:blipFill>
        <p:spPr>
          <a:xfrm>
            <a:off x="11222325" y="28424408"/>
            <a:ext cx="10704150" cy="15420324"/>
          </a:xfrm>
          <a:prstGeom prst="rect">
            <a:avLst/>
          </a:prstGeom>
          <a:noFill/>
          <a:ln>
            <a:noFill/>
          </a:ln>
        </p:spPr>
      </p:pic>
      <p:sp>
        <p:nvSpPr>
          <p:cNvPr id="44" name="Google Shape;44;g13c656477a0_5_0"/>
          <p:cNvSpPr txBox="1"/>
          <p:nvPr>
            <p:ph idx="15" type="body"/>
          </p:nvPr>
        </p:nvSpPr>
        <p:spPr>
          <a:xfrm>
            <a:off x="11528550" y="21265737"/>
            <a:ext cx="10188900" cy="7576800"/>
          </a:xfrm>
          <a:prstGeom prst="rect">
            <a:avLst/>
          </a:prstGeom>
          <a:noFill/>
          <a:ln>
            <a:noFill/>
          </a:ln>
        </p:spPr>
        <p:txBody>
          <a:bodyPr anchorCtr="0" anchor="t" bIns="78350" lIns="156700" spcFirstLastPara="1" rIns="156700" wrap="square" tIns="78350">
            <a:noAutofit/>
          </a:bodyPr>
          <a:lstStyle/>
          <a:p>
            <a:pPr indent="0" lvl="0" marL="0" marR="0" rtl="0" algn="l">
              <a:lnSpc>
                <a:spcPct val="100000"/>
              </a:lnSpc>
              <a:spcBef>
                <a:spcPts val="0"/>
              </a:spcBef>
              <a:spcAft>
                <a:spcPts val="0"/>
              </a:spcAft>
              <a:buClr>
                <a:schemeClr val="dk1"/>
              </a:buClr>
              <a:buSzPts val="2800"/>
              <a:buFont typeface="Arial"/>
              <a:buNone/>
            </a:pPr>
            <a:r>
              <a:rPr lang="en-US" sz="5000">
                <a:latin typeface="Arial"/>
                <a:ea typeface="Arial"/>
                <a:cs typeface="Arial"/>
                <a:sym typeface="Arial"/>
              </a:rPr>
              <a:t>Below is a survey done by the website Statista. It asks US adults if they disapproved or approved of the </a:t>
            </a:r>
            <a:r>
              <a:rPr lang="en-US" sz="5000">
                <a:latin typeface="Arial"/>
                <a:ea typeface="Arial"/>
                <a:cs typeface="Arial"/>
                <a:sym typeface="Arial"/>
                <a:extLst>
                  <a:ext uri="http://customooxmlschemas.google.com/">
                    <go:slidesCustomData xmlns:go="http://customooxmlschemas.google.com/" textRoundtripDataId="1"/>
                  </a:ext>
                </a:extLst>
              </a:rPr>
              <a:t>Supreme</a:t>
            </a:r>
            <a:r>
              <a:rPr lang="en-US" sz="5000">
                <a:latin typeface="Arial"/>
                <a:ea typeface="Arial"/>
                <a:cs typeface="Arial"/>
                <a:sym typeface="Arial"/>
              </a:rPr>
              <a:t> Court’s decision to overturn </a:t>
            </a:r>
            <a:r>
              <a:rPr i="1" lang="en-US" sz="5000">
                <a:latin typeface="Arial"/>
                <a:ea typeface="Arial"/>
                <a:cs typeface="Arial"/>
                <a:sym typeface="Arial"/>
              </a:rPr>
              <a:t>Roe v. Wade</a:t>
            </a:r>
            <a:r>
              <a:rPr lang="en-US" sz="5000">
                <a:latin typeface="Arial"/>
                <a:ea typeface="Arial"/>
                <a:cs typeface="Arial"/>
                <a:sym typeface="Arial"/>
              </a:rPr>
              <a:t>, which ended women’s rights to abortion. This graph shows that most US adults strongly disapprove of the Supreme Court’s decision (Statista, 2022)</a:t>
            </a:r>
            <a:endParaRPr i="0" sz="5000" u="none" cap="none" strike="noStrike">
              <a:solidFill>
                <a:schemeClr val="dk1"/>
              </a:solidFill>
              <a:latin typeface="Arial"/>
              <a:ea typeface="Arial"/>
              <a:cs typeface="Arial"/>
              <a:sym typeface="Arial"/>
            </a:endParaRPr>
          </a:p>
        </p:txBody>
      </p:sp>
      <p:sp>
        <p:nvSpPr>
          <p:cNvPr id="45" name="Google Shape;45;g13c656477a0_5_0"/>
          <p:cNvSpPr txBox="1"/>
          <p:nvPr>
            <p:ph idx="7" type="body"/>
          </p:nvPr>
        </p:nvSpPr>
        <p:spPr>
          <a:xfrm>
            <a:off x="22207137" y="33436600"/>
            <a:ext cx="10188900" cy="1422300"/>
          </a:xfrm>
          <a:prstGeom prst="rect">
            <a:avLst/>
          </a:prstGeom>
          <a:solidFill>
            <a:srgbClr val="4A86E8"/>
          </a:solidFill>
          <a:ln cap="flat" cmpd="sng" w="9525">
            <a:solidFill>
              <a:srgbClr val="09306B"/>
            </a:solidFill>
            <a:prstDash val="solid"/>
            <a:round/>
            <a:headEnd len="sm" w="sm" type="none"/>
            <a:tailEnd len="sm" w="sm" type="none"/>
          </a:ln>
        </p:spPr>
        <p:txBody>
          <a:bodyPr anchorCtr="0" anchor="t" bIns="78350" lIns="156700" spcFirstLastPara="1" rIns="156700" wrap="square" tIns="78350">
            <a:noAutofit/>
          </a:bodyPr>
          <a:lstStyle/>
          <a:p>
            <a:pPr indent="0" lvl="0" marL="0" marR="0" rtl="0" algn="ctr">
              <a:lnSpc>
                <a:spcPct val="100000"/>
              </a:lnSpc>
              <a:spcBef>
                <a:spcPts val="0"/>
              </a:spcBef>
              <a:spcAft>
                <a:spcPts val="0"/>
              </a:spcAft>
              <a:buClr>
                <a:schemeClr val="lt1"/>
              </a:buClr>
              <a:buSzPts val="2800"/>
              <a:buFont typeface="Arial"/>
              <a:buNone/>
            </a:pPr>
            <a:r>
              <a:rPr lang="en-US" sz="6000"/>
              <a:t>Conclusion</a:t>
            </a:r>
            <a:endParaRPr b="1" i="0" sz="6000" u="none" cap="none" strike="noStrike">
              <a:solidFill>
                <a:schemeClr val="lt1"/>
              </a:solidFill>
              <a:latin typeface="Arial"/>
              <a:ea typeface="Arial"/>
              <a:cs typeface="Arial"/>
              <a:sym typeface="Arial"/>
            </a:endParaRPr>
          </a:p>
        </p:txBody>
      </p:sp>
      <p:sp>
        <p:nvSpPr>
          <p:cNvPr id="46" name="Google Shape;46;g13c656477a0_5_0"/>
          <p:cNvSpPr txBox="1"/>
          <p:nvPr/>
        </p:nvSpPr>
        <p:spPr>
          <a:xfrm>
            <a:off x="22207125" y="35116667"/>
            <a:ext cx="10134600" cy="8065500"/>
          </a:xfrm>
          <a:prstGeom prst="rect">
            <a:avLst/>
          </a:prstGeom>
          <a:noFill/>
          <a:ln>
            <a:noFill/>
          </a:ln>
        </p:spPr>
        <p:txBody>
          <a:bodyPr anchorCtr="0" anchor="t" bIns="182850" lIns="182850" spcFirstLastPara="1" rIns="182850" wrap="square" tIns="182850">
            <a:spAutoFit/>
          </a:bodyPr>
          <a:lstStyle/>
          <a:p>
            <a:pPr indent="0" lvl="0" marL="0" marR="0" rtl="0" algn="l">
              <a:lnSpc>
                <a:spcPct val="100000"/>
              </a:lnSpc>
              <a:spcBef>
                <a:spcPts val="0"/>
              </a:spcBef>
              <a:spcAft>
                <a:spcPts val="0"/>
              </a:spcAft>
              <a:buClr>
                <a:srgbClr val="000000"/>
              </a:buClr>
              <a:buSzPts val="5000"/>
              <a:buFont typeface="Arial"/>
              <a:buNone/>
            </a:pPr>
            <a:r>
              <a:rPr b="0" i="0" lang="en-US" sz="5000" u="none" cap="none" strike="noStrike">
                <a:solidFill>
                  <a:schemeClr val="dk1"/>
                </a:solidFill>
                <a:latin typeface="Arial"/>
                <a:ea typeface="Arial"/>
                <a:cs typeface="Arial"/>
                <a:sym typeface="Arial"/>
              </a:rPr>
              <a:t>The impacts of the decision by the Supreme Court to overturn </a:t>
            </a:r>
            <a:r>
              <a:rPr b="0" i="1" lang="en-US" sz="5000" u="none" cap="none" strike="noStrike">
                <a:solidFill>
                  <a:schemeClr val="dk1"/>
                </a:solidFill>
                <a:latin typeface="Arial"/>
                <a:ea typeface="Arial"/>
                <a:cs typeface="Arial"/>
                <a:sym typeface="Arial"/>
              </a:rPr>
              <a:t>Roe v. Wade</a:t>
            </a:r>
            <a:r>
              <a:rPr b="0" i="0" lang="en-US" sz="5000" u="none" cap="none" strike="noStrike">
                <a:solidFill>
                  <a:schemeClr val="dk1"/>
                </a:solidFill>
                <a:latin typeface="Arial"/>
                <a:ea typeface="Arial"/>
                <a:cs typeface="Arial"/>
                <a:sym typeface="Arial"/>
              </a:rPr>
              <a:t> are serious and widespread. Women now have a much harder time getting an abortion than they did before </a:t>
            </a:r>
            <a:r>
              <a:rPr b="0" i="1" lang="en-US" sz="5000" u="none" cap="none" strike="noStrike">
                <a:solidFill>
                  <a:schemeClr val="dk1"/>
                </a:solidFill>
                <a:latin typeface="Arial"/>
                <a:ea typeface="Arial"/>
                <a:cs typeface="Arial"/>
                <a:sym typeface="Arial"/>
              </a:rPr>
              <a:t>Roe v. Wade</a:t>
            </a:r>
            <a:r>
              <a:rPr b="0" i="0" lang="en-US" sz="5000" u="none" cap="none" strike="noStrike">
                <a:solidFill>
                  <a:schemeClr val="dk1"/>
                </a:solidFill>
                <a:latin typeface="Arial"/>
                <a:ea typeface="Arial"/>
                <a:cs typeface="Arial"/>
                <a:sym typeface="Arial"/>
              </a:rPr>
              <a:t> was overturned, and there is the possibility for even more restrictions and threats to medical freedom in the future. </a:t>
            </a:r>
            <a:endParaRPr b="0" i="0" sz="2600" u="none" cap="none" strike="noStrike">
              <a:solidFill>
                <a:srgbClr val="000000"/>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