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3"/>
  </p:sldMasterIdLst>
  <p:notesMasterIdLst>
    <p:notesMasterId r:id="rId4"/>
  </p:notesMasterIdLst>
  <p:sldIdLst>
    <p:sldId id="256" r:id="rId5"/>
    <p:sldId id="257" r:id="rId6"/>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164cf8900_2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164cf8900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748100" y="2382640"/>
            <a:ext cx="20449500" cy="6568200"/>
          </a:xfrm>
          <a:prstGeom prst="rect">
            <a:avLst/>
          </a:prstGeom>
        </p:spPr>
        <p:txBody>
          <a:bodyPr anchorCtr="0" anchor="b" bIns="243800" lIns="243800" spcFirstLastPara="1" rIns="243800" wrap="square" tIns="243800">
            <a:noAutofit/>
          </a:bodyPr>
          <a:lstStyle>
            <a:lvl1pPr lvl="0" algn="ctr">
              <a:spcBef>
                <a:spcPts val="0"/>
              </a:spcBef>
              <a:spcAft>
                <a:spcPts val="0"/>
              </a:spcAft>
              <a:buSzPts val="13900"/>
              <a:buNone/>
              <a:defRPr sz="13900"/>
            </a:lvl1pPr>
            <a:lvl2pPr lvl="1" algn="ctr">
              <a:spcBef>
                <a:spcPts val="0"/>
              </a:spcBef>
              <a:spcAft>
                <a:spcPts val="0"/>
              </a:spcAft>
              <a:buSzPts val="13900"/>
              <a:buNone/>
              <a:defRPr sz="13900"/>
            </a:lvl2pPr>
            <a:lvl3pPr lvl="2" algn="ctr">
              <a:spcBef>
                <a:spcPts val="0"/>
              </a:spcBef>
              <a:spcAft>
                <a:spcPts val="0"/>
              </a:spcAft>
              <a:buSzPts val="13900"/>
              <a:buNone/>
              <a:defRPr sz="13900"/>
            </a:lvl3pPr>
            <a:lvl4pPr lvl="3" algn="ctr">
              <a:spcBef>
                <a:spcPts val="0"/>
              </a:spcBef>
              <a:spcAft>
                <a:spcPts val="0"/>
              </a:spcAft>
              <a:buSzPts val="13900"/>
              <a:buNone/>
              <a:defRPr sz="13900"/>
            </a:lvl4pPr>
            <a:lvl5pPr lvl="4" algn="ctr">
              <a:spcBef>
                <a:spcPts val="0"/>
              </a:spcBef>
              <a:spcAft>
                <a:spcPts val="0"/>
              </a:spcAft>
              <a:buSzPts val="13900"/>
              <a:buNone/>
              <a:defRPr sz="13900"/>
            </a:lvl5pPr>
            <a:lvl6pPr lvl="5" algn="ctr">
              <a:spcBef>
                <a:spcPts val="0"/>
              </a:spcBef>
              <a:spcAft>
                <a:spcPts val="0"/>
              </a:spcAft>
              <a:buSzPts val="13900"/>
              <a:buNone/>
              <a:defRPr sz="13900"/>
            </a:lvl6pPr>
            <a:lvl7pPr lvl="6" algn="ctr">
              <a:spcBef>
                <a:spcPts val="0"/>
              </a:spcBef>
              <a:spcAft>
                <a:spcPts val="0"/>
              </a:spcAft>
              <a:buSzPts val="13900"/>
              <a:buNone/>
              <a:defRPr sz="13900"/>
            </a:lvl7pPr>
            <a:lvl8pPr lvl="7" algn="ctr">
              <a:spcBef>
                <a:spcPts val="0"/>
              </a:spcBef>
              <a:spcAft>
                <a:spcPts val="0"/>
              </a:spcAft>
              <a:buSzPts val="13900"/>
              <a:buNone/>
              <a:defRPr sz="13900"/>
            </a:lvl8pPr>
            <a:lvl9pPr lvl="8" algn="ctr">
              <a:spcBef>
                <a:spcPts val="0"/>
              </a:spcBef>
              <a:spcAft>
                <a:spcPts val="0"/>
              </a:spcAft>
              <a:buSzPts val="13900"/>
              <a:buNone/>
              <a:defRPr sz="13900"/>
            </a:lvl9pPr>
          </a:lstStyle>
          <a:p/>
        </p:txBody>
      </p:sp>
      <p:sp>
        <p:nvSpPr>
          <p:cNvPr id="11" name="Google Shape;11;p2"/>
          <p:cNvSpPr txBox="1"/>
          <p:nvPr>
            <p:ph idx="1" type="subTitle"/>
          </p:nvPr>
        </p:nvSpPr>
        <p:spPr>
          <a:xfrm>
            <a:off x="748080" y="9069200"/>
            <a:ext cx="20449500" cy="2536200"/>
          </a:xfrm>
          <a:prstGeom prst="rect">
            <a:avLst/>
          </a:prstGeom>
        </p:spPr>
        <p:txBody>
          <a:bodyPr anchorCtr="0" anchor="t" bIns="243800" lIns="243800" spcFirstLastPara="1" rIns="243800" wrap="square" tIns="243800">
            <a:noAutofit/>
          </a:bodyPr>
          <a:lstStyle>
            <a:lvl1pPr lvl="0" algn="ctr">
              <a:lnSpc>
                <a:spcPct val="100000"/>
              </a:lnSpc>
              <a:spcBef>
                <a:spcPts val="0"/>
              </a:spcBef>
              <a:spcAft>
                <a:spcPts val="0"/>
              </a:spcAft>
              <a:buSzPts val="7500"/>
              <a:buNone/>
              <a:defRPr sz="7500"/>
            </a:lvl1pPr>
            <a:lvl2pPr lvl="1" algn="ctr">
              <a:lnSpc>
                <a:spcPct val="100000"/>
              </a:lnSpc>
              <a:spcBef>
                <a:spcPts val="0"/>
              </a:spcBef>
              <a:spcAft>
                <a:spcPts val="0"/>
              </a:spcAft>
              <a:buSzPts val="7500"/>
              <a:buNone/>
              <a:defRPr sz="7500"/>
            </a:lvl2pPr>
            <a:lvl3pPr lvl="2" algn="ctr">
              <a:lnSpc>
                <a:spcPct val="100000"/>
              </a:lnSpc>
              <a:spcBef>
                <a:spcPts val="0"/>
              </a:spcBef>
              <a:spcAft>
                <a:spcPts val="0"/>
              </a:spcAft>
              <a:buSzPts val="7500"/>
              <a:buNone/>
              <a:defRPr sz="7500"/>
            </a:lvl3pPr>
            <a:lvl4pPr lvl="3" algn="ctr">
              <a:lnSpc>
                <a:spcPct val="100000"/>
              </a:lnSpc>
              <a:spcBef>
                <a:spcPts val="0"/>
              </a:spcBef>
              <a:spcAft>
                <a:spcPts val="0"/>
              </a:spcAft>
              <a:buSzPts val="7500"/>
              <a:buNone/>
              <a:defRPr sz="7500"/>
            </a:lvl4pPr>
            <a:lvl5pPr lvl="4" algn="ctr">
              <a:lnSpc>
                <a:spcPct val="100000"/>
              </a:lnSpc>
              <a:spcBef>
                <a:spcPts val="0"/>
              </a:spcBef>
              <a:spcAft>
                <a:spcPts val="0"/>
              </a:spcAft>
              <a:buSzPts val="7500"/>
              <a:buNone/>
              <a:defRPr sz="7500"/>
            </a:lvl5pPr>
            <a:lvl6pPr lvl="5" algn="ctr">
              <a:lnSpc>
                <a:spcPct val="100000"/>
              </a:lnSpc>
              <a:spcBef>
                <a:spcPts val="0"/>
              </a:spcBef>
              <a:spcAft>
                <a:spcPts val="0"/>
              </a:spcAft>
              <a:buSzPts val="7500"/>
              <a:buNone/>
              <a:defRPr sz="7500"/>
            </a:lvl6pPr>
            <a:lvl7pPr lvl="6" algn="ctr">
              <a:lnSpc>
                <a:spcPct val="100000"/>
              </a:lnSpc>
              <a:spcBef>
                <a:spcPts val="0"/>
              </a:spcBef>
              <a:spcAft>
                <a:spcPts val="0"/>
              </a:spcAft>
              <a:buSzPts val="7500"/>
              <a:buNone/>
              <a:defRPr sz="7500"/>
            </a:lvl7pPr>
            <a:lvl8pPr lvl="7" algn="ctr">
              <a:lnSpc>
                <a:spcPct val="100000"/>
              </a:lnSpc>
              <a:spcBef>
                <a:spcPts val="0"/>
              </a:spcBef>
              <a:spcAft>
                <a:spcPts val="0"/>
              </a:spcAft>
              <a:buSzPts val="7500"/>
              <a:buNone/>
              <a:defRPr sz="7500"/>
            </a:lvl8pPr>
            <a:lvl9pPr lvl="8" algn="ctr">
              <a:lnSpc>
                <a:spcPct val="100000"/>
              </a:lnSpc>
              <a:spcBef>
                <a:spcPts val="0"/>
              </a:spcBef>
              <a:spcAft>
                <a:spcPts val="0"/>
              </a:spcAft>
              <a:buSzPts val="7500"/>
              <a:buNone/>
              <a:defRPr sz="7500"/>
            </a:lvl9pPr>
          </a:lstStyle>
          <a:p/>
        </p:txBody>
      </p:sp>
      <p:sp>
        <p:nvSpPr>
          <p:cNvPr id="12" name="Google Shape;12;p2"/>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748080" y="3539600"/>
            <a:ext cx="20449500" cy="6283200"/>
          </a:xfrm>
          <a:prstGeom prst="rect">
            <a:avLst/>
          </a:prstGeom>
        </p:spPr>
        <p:txBody>
          <a:bodyPr anchorCtr="0" anchor="b" bIns="243800" lIns="243800" spcFirstLastPara="1" rIns="243800" wrap="square" tIns="243800">
            <a:noAutofit/>
          </a:bodyPr>
          <a:lstStyle>
            <a:lvl1pPr lvl="0" algn="ctr">
              <a:spcBef>
                <a:spcPts val="0"/>
              </a:spcBef>
              <a:spcAft>
                <a:spcPts val="0"/>
              </a:spcAft>
              <a:buSzPts val="32000"/>
              <a:buNone/>
              <a:defRPr sz="32000"/>
            </a:lvl1pPr>
            <a:lvl2pPr lvl="1" algn="ctr">
              <a:spcBef>
                <a:spcPts val="0"/>
              </a:spcBef>
              <a:spcAft>
                <a:spcPts val="0"/>
              </a:spcAft>
              <a:buSzPts val="32000"/>
              <a:buNone/>
              <a:defRPr sz="32000"/>
            </a:lvl2pPr>
            <a:lvl3pPr lvl="2" algn="ctr">
              <a:spcBef>
                <a:spcPts val="0"/>
              </a:spcBef>
              <a:spcAft>
                <a:spcPts val="0"/>
              </a:spcAft>
              <a:buSzPts val="32000"/>
              <a:buNone/>
              <a:defRPr sz="32000"/>
            </a:lvl3pPr>
            <a:lvl4pPr lvl="3" algn="ctr">
              <a:spcBef>
                <a:spcPts val="0"/>
              </a:spcBef>
              <a:spcAft>
                <a:spcPts val="0"/>
              </a:spcAft>
              <a:buSzPts val="32000"/>
              <a:buNone/>
              <a:defRPr sz="32000"/>
            </a:lvl4pPr>
            <a:lvl5pPr lvl="4" algn="ctr">
              <a:spcBef>
                <a:spcPts val="0"/>
              </a:spcBef>
              <a:spcAft>
                <a:spcPts val="0"/>
              </a:spcAft>
              <a:buSzPts val="32000"/>
              <a:buNone/>
              <a:defRPr sz="32000"/>
            </a:lvl5pPr>
            <a:lvl6pPr lvl="5" algn="ctr">
              <a:spcBef>
                <a:spcPts val="0"/>
              </a:spcBef>
              <a:spcAft>
                <a:spcPts val="0"/>
              </a:spcAft>
              <a:buSzPts val="32000"/>
              <a:buNone/>
              <a:defRPr sz="32000"/>
            </a:lvl6pPr>
            <a:lvl7pPr lvl="6" algn="ctr">
              <a:spcBef>
                <a:spcPts val="0"/>
              </a:spcBef>
              <a:spcAft>
                <a:spcPts val="0"/>
              </a:spcAft>
              <a:buSzPts val="32000"/>
              <a:buNone/>
              <a:defRPr sz="32000"/>
            </a:lvl7pPr>
            <a:lvl8pPr lvl="7" algn="ctr">
              <a:spcBef>
                <a:spcPts val="0"/>
              </a:spcBef>
              <a:spcAft>
                <a:spcPts val="0"/>
              </a:spcAft>
              <a:buSzPts val="32000"/>
              <a:buNone/>
              <a:defRPr sz="32000"/>
            </a:lvl8pPr>
            <a:lvl9pPr lvl="8" algn="ctr">
              <a:spcBef>
                <a:spcPts val="0"/>
              </a:spcBef>
              <a:spcAft>
                <a:spcPts val="0"/>
              </a:spcAft>
              <a:buSzPts val="32000"/>
              <a:buNone/>
              <a:defRPr sz="32000"/>
            </a:lvl9pPr>
          </a:lstStyle>
          <a:p>
            <a:r>
              <a:t>xx%</a:t>
            </a:r>
          </a:p>
        </p:txBody>
      </p:sp>
      <p:sp>
        <p:nvSpPr>
          <p:cNvPr id="46" name="Google Shape;46;p11"/>
          <p:cNvSpPr txBox="1"/>
          <p:nvPr>
            <p:ph idx="1" type="body"/>
          </p:nvPr>
        </p:nvSpPr>
        <p:spPr>
          <a:xfrm>
            <a:off x="748080" y="10087120"/>
            <a:ext cx="20449500" cy="4162500"/>
          </a:xfrm>
          <a:prstGeom prst="rect">
            <a:avLst/>
          </a:prstGeom>
        </p:spPr>
        <p:txBody>
          <a:bodyPr anchorCtr="0" anchor="t" bIns="243800" lIns="243800" spcFirstLastPara="1" rIns="243800" wrap="square" tIns="243800">
            <a:noAutofit/>
          </a:bodyPr>
          <a:lstStyle>
            <a:lvl1pPr indent="-533400" lvl="0" marL="457200" algn="ctr">
              <a:spcBef>
                <a:spcPts val="0"/>
              </a:spcBef>
              <a:spcAft>
                <a:spcPts val="0"/>
              </a:spcAft>
              <a:buSzPts val="4800"/>
              <a:buChar char="●"/>
              <a:defRPr/>
            </a:lvl1pPr>
            <a:lvl2pPr indent="-463550" lvl="1" marL="914400" algn="ctr">
              <a:spcBef>
                <a:spcPts val="4300"/>
              </a:spcBef>
              <a:spcAft>
                <a:spcPts val="0"/>
              </a:spcAft>
              <a:buSzPts val="3700"/>
              <a:buChar char="○"/>
              <a:defRPr/>
            </a:lvl2pPr>
            <a:lvl3pPr indent="-463550" lvl="2" marL="1371600" algn="ctr">
              <a:spcBef>
                <a:spcPts val="4300"/>
              </a:spcBef>
              <a:spcAft>
                <a:spcPts val="0"/>
              </a:spcAft>
              <a:buSzPts val="3700"/>
              <a:buChar char="■"/>
              <a:defRPr/>
            </a:lvl3pPr>
            <a:lvl4pPr indent="-463550" lvl="3" marL="1828800" algn="ctr">
              <a:spcBef>
                <a:spcPts val="4300"/>
              </a:spcBef>
              <a:spcAft>
                <a:spcPts val="0"/>
              </a:spcAft>
              <a:buSzPts val="3700"/>
              <a:buChar char="●"/>
              <a:defRPr/>
            </a:lvl4pPr>
            <a:lvl5pPr indent="-463550" lvl="4" marL="2286000" algn="ctr">
              <a:spcBef>
                <a:spcPts val="4300"/>
              </a:spcBef>
              <a:spcAft>
                <a:spcPts val="0"/>
              </a:spcAft>
              <a:buSzPts val="3700"/>
              <a:buChar char="○"/>
              <a:defRPr/>
            </a:lvl5pPr>
            <a:lvl6pPr indent="-463550" lvl="5" marL="2743200" algn="ctr">
              <a:spcBef>
                <a:spcPts val="4300"/>
              </a:spcBef>
              <a:spcAft>
                <a:spcPts val="0"/>
              </a:spcAft>
              <a:buSzPts val="3700"/>
              <a:buChar char="■"/>
              <a:defRPr/>
            </a:lvl6pPr>
            <a:lvl7pPr indent="-463550" lvl="6" marL="3200400" algn="ctr">
              <a:spcBef>
                <a:spcPts val="4300"/>
              </a:spcBef>
              <a:spcAft>
                <a:spcPts val="0"/>
              </a:spcAft>
              <a:buSzPts val="3700"/>
              <a:buChar char="●"/>
              <a:defRPr/>
            </a:lvl7pPr>
            <a:lvl8pPr indent="-463550" lvl="7" marL="3657600" algn="ctr">
              <a:spcBef>
                <a:spcPts val="4300"/>
              </a:spcBef>
              <a:spcAft>
                <a:spcPts val="0"/>
              </a:spcAft>
              <a:buSzPts val="3700"/>
              <a:buChar char="○"/>
              <a:defRPr/>
            </a:lvl8pPr>
            <a:lvl9pPr indent="-463550" lvl="8" marL="4114800" algn="ctr">
              <a:spcBef>
                <a:spcPts val="4300"/>
              </a:spcBef>
              <a:spcAft>
                <a:spcPts val="4300"/>
              </a:spcAft>
              <a:buSzPts val="3700"/>
              <a:buChar char="■"/>
              <a:defRPr/>
            </a:lvl9pPr>
          </a:lstStyle>
          <a:p/>
        </p:txBody>
      </p:sp>
      <p:sp>
        <p:nvSpPr>
          <p:cNvPr id="47" name="Google Shape;47;p11"/>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50" name="Shape 50"/>
        <p:cNvGrpSpPr/>
        <p:nvPr/>
      </p:nvGrpSpPr>
      <p:grpSpPr>
        <a:xfrm>
          <a:off x="0" y="0"/>
          <a:ext cx="0" cy="0"/>
          <a:chOff x="0" y="0"/>
          <a:chExt cx="0" cy="0"/>
        </a:xfrm>
      </p:grpSpPr>
      <p:sp>
        <p:nvSpPr>
          <p:cNvPr id="51" name="Google Shape;51;p13"/>
          <p:cNvSpPr txBox="1"/>
          <p:nvPr>
            <p:ph type="title"/>
          </p:nvPr>
        </p:nvSpPr>
        <p:spPr>
          <a:xfrm>
            <a:off x="348343" y="304800"/>
            <a:ext cx="21249000"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243800" lIns="243800" spcFirstLastPara="1" rIns="243800" wrap="square" tIns="243800">
            <a:noAutofit/>
          </a:bodyPr>
          <a:lstStyle>
            <a:lvl1pPr indent="0" lvl="0" marL="0" marR="0" rtl="0" algn="ctr">
              <a:spcBef>
                <a:spcPts val="0"/>
              </a:spcBef>
              <a:spcAft>
                <a:spcPts val="0"/>
              </a:spcAft>
              <a:buClr>
                <a:schemeClr val="lt1"/>
              </a:buClr>
              <a:buSzPts val="7500"/>
              <a:buFont typeface="Arial"/>
              <a:buNone/>
              <a:defRPr b="1" i="0" sz="3100" u="none" cap="none" strike="noStrike">
                <a:solidFill>
                  <a:schemeClr val="lt1"/>
                </a:solidFill>
                <a:latin typeface="Arial"/>
                <a:ea typeface="Arial"/>
                <a:cs typeface="Arial"/>
                <a:sym typeface="Arial"/>
              </a:defRPr>
            </a:lvl1pPr>
            <a:lvl2pPr indent="0" lvl="1" rtl="0">
              <a:spcBef>
                <a:spcPts val="0"/>
              </a:spcBef>
              <a:spcAft>
                <a:spcPts val="0"/>
              </a:spcAft>
              <a:buSzPts val="7500"/>
              <a:buNone/>
              <a:defRPr sz="1800"/>
            </a:lvl2pPr>
            <a:lvl3pPr indent="0" lvl="2" rtl="0">
              <a:spcBef>
                <a:spcPts val="0"/>
              </a:spcBef>
              <a:spcAft>
                <a:spcPts val="0"/>
              </a:spcAft>
              <a:buSzPts val="7500"/>
              <a:buNone/>
              <a:defRPr sz="1800"/>
            </a:lvl3pPr>
            <a:lvl4pPr indent="0" lvl="3" rtl="0">
              <a:spcBef>
                <a:spcPts val="0"/>
              </a:spcBef>
              <a:spcAft>
                <a:spcPts val="0"/>
              </a:spcAft>
              <a:buSzPts val="7500"/>
              <a:buNone/>
              <a:defRPr sz="1800"/>
            </a:lvl4pPr>
            <a:lvl5pPr indent="0" lvl="4" rtl="0">
              <a:spcBef>
                <a:spcPts val="0"/>
              </a:spcBef>
              <a:spcAft>
                <a:spcPts val="0"/>
              </a:spcAft>
              <a:buSzPts val="7500"/>
              <a:buNone/>
              <a:defRPr sz="1800"/>
            </a:lvl5pPr>
            <a:lvl6pPr indent="0" lvl="5" rtl="0">
              <a:spcBef>
                <a:spcPts val="0"/>
              </a:spcBef>
              <a:spcAft>
                <a:spcPts val="0"/>
              </a:spcAft>
              <a:buSzPts val="7500"/>
              <a:buNone/>
              <a:defRPr sz="1800"/>
            </a:lvl6pPr>
            <a:lvl7pPr indent="0" lvl="6" rtl="0">
              <a:spcBef>
                <a:spcPts val="0"/>
              </a:spcBef>
              <a:spcAft>
                <a:spcPts val="0"/>
              </a:spcAft>
              <a:buSzPts val="7500"/>
              <a:buNone/>
              <a:defRPr sz="1800"/>
            </a:lvl7pPr>
            <a:lvl8pPr indent="0" lvl="7" rtl="0">
              <a:spcBef>
                <a:spcPts val="0"/>
              </a:spcBef>
              <a:spcAft>
                <a:spcPts val="0"/>
              </a:spcAft>
              <a:buSzPts val="7500"/>
              <a:buNone/>
              <a:defRPr sz="1800"/>
            </a:lvl8pPr>
            <a:lvl9pPr indent="0" lvl="8" rtl="0">
              <a:spcBef>
                <a:spcPts val="0"/>
              </a:spcBef>
              <a:spcAft>
                <a:spcPts val="0"/>
              </a:spcAft>
              <a:buSzPts val="7500"/>
              <a:buNone/>
              <a:defRPr sz="1800"/>
            </a:lvl9pPr>
          </a:lstStyle>
          <a:p/>
        </p:txBody>
      </p:sp>
      <p:sp>
        <p:nvSpPr>
          <p:cNvPr id="52" name="Google Shape;52;p13"/>
          <p:cNvSpPr txBox="1"/>
          <p:nvPr>
            <p:ph idx="1" type="body"/>
          </p:nvPr>
        </p:nvSpPr>
        <p:spPr>
          <a:xfrm>
            <a:off x="348343"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3" name="Google Shape;53;p13"/>
          <p:cNvSpPr txBox="1"/>
          <p:nvPr>
            <p:ph idx="2" type="body"/>
          </p:nvPr>
        </p:nvSpPr>
        <p:spPr>
          <a:xfrm>
            <a:off x="348343" y="2819400"/>
            <a:ext cx="6792600" cy="4343400"/>
          </a:xfrm>
          <a:prstGeom prst="rect">
            <a:avLst/>
          </a:prstGeom>
          <a:noFill/>
          <a:ln>
            <a:noFill/>
          </a:ln>
        </p:spPr>
        <p:txBody>
          <a:bodyPr anchorCtr="0" anchor="t" bIns="243800" lIns="243800" spcFirstLastPara="1" rIns="243800" wrap="square" tIns="243800">
            <a:noAutofit/>
          </a:bodyPr>
          <a:lstStyle>
            <a:lvl1pPr indent="-228600" lvl="0" marL="457200" marR="0" rtl="0" algn="l">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4300"/>
              </a:spcBef>
              <a:spcAft>
                <a:spcPts val="0"/>
              </a:spcAft>
              <a:buClr>
                <a:schemeClr val="dk1"/>
              </a:buClr>
              <a:buSzPts val="37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4300"/>
              </a:spcBef>
              <a:spcAft>
                <a:spcPts val="0"/>
              </a:spcAft>
              <a:buClr>
                <a:schemeClr val="dk1"/>
              </a:buClr>
              <a:buSzPts val="37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4" name="Google Shape;54;p13"/>
          <p:cNvSpPr txBox="1"/>
          <p:nvPr>
            <p:ph idx="3" type="body"/>
          </p:nvPr>
        </p:nvSpPr>
        <p:spPr>
          <a:xfrm>
            <a:off x="348343" y="73152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5" name="Google Shape;55;p13"/>
          <p:cNvSpPr txBox="1"/>
          <p:nvPr>
            <p:ph idx="4" type="body"/>
          </p:nvPr>
        </p:nvSpPr>
        <p:spPr>
          <a:xfrm>
            <a:off x="348343" y="8001000"/>
            <a:ext cx="6792600" cy="3657600"/>
          </a:xfrm>
          <a:prstGeom prst="rect">
            <a:avLst/>
          </a:prstGeom>
          <a:noFill/>
          <a:ln>
            <a:noFill/>
          </a:ln>
        </p:spPr>
        <p:txBody>
          <a:bodyPr anchorCtr="0" anchor="t" bIns="243800" lIns="243800" spcFirstLastPara="1" rIns="243800" wrap="square" tIns="243800">
            <a:noAutofit/>
          </a:bodyPr>
          <a:lstStyle>
            <a:lvl1pPr indent="-228600" lvl="0" marL="457200" marR="0" rtl="0" algn="l">
              <a:lnSpc>
                <a:spcPct val="100000"/>
              </a:lnSpc>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6" name="Google Shape;56;p13"/>
          <p:cNvSpPr txBox="1"/>
          <p:nvPr>
            <p:ph idx="5" type="body"/>
          </p:nvPr>
        </p:nvSpPr>
        <p:spPr>
          <a:xfrm>
            <a:off x="348343"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7" name="Google Shape;57;p13"/>
          <p:cNvSpPr txBox="1"/>
          <p:nvPr>
            <p:ph idx="6" type="body"/>
          </p:nvPr>
        </p:nvSpPr>
        <p:spPr>
          <a:xfrm>
            <a:off x="348343" y="12496800"/>
            <a:ext cx="6792600" cy="3657600"/>
          </a:xfrm>
          <a:prstGeom prst="rect">
            <a:avLst/>
          </a:prstGeom>
          <a:noFill/>
          <a:ln>
            <a:noFill/>
          </a:ln>
        </p:spPr>
        <p:txBody>
          <a:bodyPr anchorCtr="0" anchor="t" bIns="243800" lIns="243800" spcFirstLastPara="1" rIns="243800" wrap="square" tIns="243800">
            <a:noAutofit/>
          </a:bodyPr>
          <a:lstStyle>
            <a:lvl1pPr indent="-228600" lvl="0" marL="457200" marR="0" rtl="0" algn="l">
              <a:lnSpc>
                <a:spcPct val="100000"/>
              </a:lnSpc>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8" name="Google Shape;58;p13"/>
          <p:cNvSpPr txBox="1"/>
          <p:nvPr>
            <p:ph idx="7" type="body"/>
          </p:nvPr>
        </p:nvSpPr>
        <p:spPr>
          <a:xfrm>
            <a:off x="7576458"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59" name="Google Shape;59;p13"/>
          <p:cNvSpPr txBox="1"/>
          <p:nvPr>
            <p:ph idx="8" type="body"/>
          </p:nvPr>
        </p:nvSpPr>
        <p:spPr>
          <a:xfrm>
            <a:off x="14804572" y="12496800"/>
            <a:ext cx="6792600" cy="3657600"/>
          </a:xfrm>
          <a:prstGeom prst="rect">
            <a:avLst/>
          </a:prstGeom>
          <a:noFill/>
          <a:ln>
            <a:noFill/>
          </a:ln>
        </p:spPr>
        <p:txBody>
          <a:bodyPr anchorCtr="0" anchor="t" bIns="243800" lIns="243800" spcFirstLastPara="1" rIns="243800" wrap="square" tIns="243800">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0" name="Google Shape;60;p13"/>
          <p:cNvSpPr txBox="1"/>
          <p:nvPr>
            <p:ph idx="9" type="body"/>
          </p:nvPr>
        </p:nvSpPr>
        <p:spPr>
          <a:xfrm>
            <a:off x="14804572"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1" name="Google Shape;61;p13"/>
          <p:cNvSpPr txBox="1"/>
          <p:nvPr>
            <p:ph idx="13" type="body"/>
          </p:nvPr>
        </p:nvSpPr>
        <p:spPr>
          <a:xfrm>
            <a:off x="14804572" y="2819400"/>
            <a:ext cx="6792600" cy="8839200"/>
          </a:xfrm>
          <a:prstGeom prst="rect">
            <a:avLst/>
          </a:prstGeom>
          <a:noFill/>
          <a:ln>
            <a:noFill/>
          </a:ln>
        </p:spPr>
        <p:txBody>
          <a:bodyPr anchorCtr="0" anchor="t" bIns="243800" lIns="243800" spcFirstLastPara="1" rIns="243800" wrap="square" tIns="243800">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2" name="Google Shape;62;p13"/>
          <p:cNvSpPr txBox="1"/>
          <p:nvPr>
            <p:ph idx="14" type="body"/>
          </p:nvPr>
        </p:nvSpPr>
        <p:spPr>
          <a:xfrm>
            <a:off x="14804572"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243800" lIns="243800" spcFirstLastPara="1" rIns="243800" wrap="square" tIns="243800">
            <a:noAutofit/>
          </a:bodyPr>
          <a:lstStyle>
            <a:lvl1pPr indent="-228600" lvl="0" marL="457200" marR="0" rtl="0" algn="l">
              <a:spcBef>
                <a:spcPts val="420"/>
              </a:spcBef>
              <a:spcAft>
                <a:spcPts val="0"/>
              </a:spcAft>
              <a:buClr>
                <a:schemeClr val="lt1"/>
              </a:buClr>
              <a:buSzPts val="48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430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43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3" name="Google Shape;63;p13"/>
          <p:cNvSpPr txBox="1"/>
          <p:nvPr>
            <p:ph idx="15" type="body"/>
          </p:nvPr>
        </p:nvSpPr>
        <p:spPr>
          <a:xfrm>
            <a:off x="7576458" y="2819400"/>
            <a:ext cx="6792600" cy="13335000"/>
          </a:xfrm>
          <a:prstGeom prst="rect">
            <a:avLst/>
          </a:prstGeom>
          <a:noFill/>
          <a:ln>
            <a:noFill/>
          </a:ln>
        </p:spPr>
        <p:txBody>
          <a:bodyPr anchorCtr="0" anchor="t" bIns="243800" lIns="243800" spcFirstLastPara="1" rIns="243800" wrap="square" tIns="243800">
            <a:noAutofit/>
          </a:bodyPr>
          <a:lstStyle>
            <a:lvl1pPr indent="-228600" lvl="0" marL="457200" marR="0" rtl="0" algn="l">
              <a:spcBef>
                <a:spcPts val="280"/>
              </a:spcBef>
              <a:spcAft>
                <a:spcPts val="0"/>
              </a:spcAft>
              <a:buClr>
                <a:schemeClr val="dk1"/>
              </a:buClr>
              <a:buSzPts val="48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4300"/>
              </a:spcBef>
              <a:spcAft>
                <a:spcPts val="0"/>
              </a:spcAft>
              <a:buClr>
                <a:schemeClr val="dk1"/>
              </a:buClr>
              <a:buSzPts val="37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430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430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4300"/>
              </a:spcBef>
              <a:spcAft>
                <a:spcPts val="430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4" name="Google Shape;64;p13"/>
          <p:cNvSpPr/>
          <p:nvPr>
            <p:ph idx="16" type="pic"/>
          </p:nvPr>
        </p:nvSpPr>
        <p:spPr>
          <a:xfrm>
            <a:off x="609602"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5" name="Google Shape;65;p13"/>
          <p:cNvSpPr/>
          <p:nvPr>
            <p:ph idx="17" type="pic"/>
          </p:nvPr>
        </p:nvSpPr>
        <p:spPr>
          <a:xfrm>
            <a:off x="19855545"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6" name="Google Shape;66;p13"/>
          <p:cNvSpPr/>
          <p:nvPr>
            <p:ph idx="18" type="chart"/>
          </p:nvPr>
        </p:nvSpPr>
        <p:spPr>
          <a:xfrm>
            <a:off x="8098974" y="8077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67" name="Google Shape;67;p13"/>
          <p:cNvSpPr/>
          <p:nvPr>
            <p:ph idx="19" type="chart"/>
          </p:nvPr>
        </p:nvSpPr>
        <p:spPr>
          <a:xfrm>
            <a:off x="8098974" y="12268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68" name="Google Shape;68;p13"/>
          <p:cNvPicPr preferRelativeResize="0"/>
          <p:nvPr/>
        </p:nvPicPr>
        <p:blipFill rotWithShape="1">
          <a:blip r:embed="rId2">
            <a:alphaModFix/>
          </a:blip>
          <a:srcRect b="0" l="0" r="0" t="0"/>
          <a:stretch/>
        </p:blipFill>
        <p:spPr>
          <a:xfrm>
            <a:off x="20269200" y="16208386"/>
            <a:ext cx="1371600" cy="2196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748080" y="6882720"/>
            <a:ext cx="20449500" cy="2693700"/>
          </a:xfrm>
          <a:prstGeom prst="rect">
            <a:avLst/>
          </a:prstGeom>
        </p:spPr>
        <p:txBody>
          <a:bodyPr anchorCtr="0" anchor="ctr" bIns="243800" lIns="243800" spcFirstLastPara="1" rIns="243800" wrap="square" tIns="243800">
            <a:noAutofit/>
          </a:bodyPr>
          <a:lstStyle>
            <a:lvl1pPr lvl="0" algn="ctr">
              <a:spcBef>
                <a:spcPts val="0"/>
              </a:spcBef>
              <a:spcAft>
                <a:spcPts val="0"/>
              </a:spcAft>
              <a:buSzPts val="9600"/>
              <a:buNone/>
              <a:defRPr sz="96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p:txBody>
      </p:sp>
      <p:sp>
        <p:nvSpPr>
          <p:cNvPr id="15" name="Google Shape;15;p3"/>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748080" y="1424080"/>
            <a:ext cx="20449500" cy="1832700"/>
          </a:xfrm>
          <a:prstGeom prst="rect">
            <a:avLst/>
          </a:prstGeom>
        </p:spPr>
        <p:txBody>
          <a:bodyPr anchorCtr="0" anchor="t" bIns="243800" lIns="243800" spcFirstLastPara="1" rIns="243800" wrap="square" tIns="243800">
            <a:no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18" name="Google Shape;18;p4"/>
          <p:cNvSpPr txBox="1"/>
          <p:nvPr>
            <p:ph idx="1" type="body"/>
          </p:nvPr>
        </p:nvSpPr>
        <p:spPr>
          <a:xfrm>
            <a:off x="748080" y="3687920"/>
            <a:ext cx="20449500" cy="10932600"/>
          </a:xfrm>
          <a:prstGeom prst="rect">
            <a:avLst/>
          </a:prstGeom>
        </p:spPr>
        <p:txBody>
          <a:bodyPr anchorCtr="0" anchor="t" bIns="243800" lIns="243800" spcFirstLastPara="1" rIns="243800" wrap="square" tIns="243800">
            <a:noAutofit/>
          </a:bodyPr>
          <a:lstStyle>
            <a:lvl1pPr indent="-533400" lvl="0" marL="457200">
              <a:spcBef>
                <a:spcPts val="0"/>
              </a:spcBef>
              <a:spcAft>
                <a:spcPts val="0"/>
              </a:spcAft>
              <a:buSzPts val="4800"/>
              <a:buChar char="●"/>
              <a:defRPr/>
            </a:lvl1pPr>
            <a:lvl2pPr indent="-463550" lvl="1" marL="914400">
              <a:spcBef>
                <a:spcPts val="4300"/>
              </a:spcBef>
              <a:spcAft>
                <a:spcPts val="0"/>
              </a:spcAft>
              <a:buSzPts val="3700"/>
              <a:buChar char="○"/>
              <a:defRPr/>
            </a:lvl2pPr>
            <a:lvl3pPr indent="-463550" lvl="2" marL="1371600">
              <a:spcBef>
                <a:spcPts val="4300"/>
              </a:spcBef>
              <a:spcAft>
                <a:spcPts val="0"/>
              </a:spcAft>
              <a:buSzPts val="3700"/>
              <a:buChar char="■"/>
              <a:defRPr/>
            </a:lvl3pPr>
            <a:lvl4pPr indent="-463550" lvl="3" marL="1828800">
              <a:spcBef>
                <a:spcPts val="4300"/>
              </a:spcBef>
              <a:spcAft>
                <a:spcPts val="0"/>
              </a:spcAft>
              <a:buSzPts val="3700"/>
              <a:buChar char="●"/>
              <a:defRPr/>
            </a:lvl4pPr>
            <a:lvl5pPr indent="-463550" lvl="4" marL="2286000">
              <a:spcBef>
                <a:spcPts val="4300"/>
              </a:spcBef>
              <a:spcAft>
                <a:spcPts val="0"/>
              </a:spcAft>
              <a:buSzPts val="3700"/>
              <a:buChar char="○"/>
              <a:defRPr/>
            </a:lvl5pPr>
            <a:lvl6pPr indent="-463550" lvl="5" marL="2743200">
              <a:spcBef>
                <a:spcPts val="4300"/>
              </a:spcBef>
              <a:spcAft>
                <a:spcPts val="0"/>
              </a:spcAft>
              <a:buSzPts val="3700"/>
              <a:buChar char="■"/>
              <a:defRPr/>
            </a:lvl6pPr>
            <a:lvl7pPr indent="-463550" lvl="6" marL="3200400">
              <a:spcBef>
                <a:spcPts val="4300"/>
              </a:spcBef>
              <a:spcAft>
                <a:spcPts val="0"/>
              </a:spcAft>
              <a:buSzPts val="3700"/>
              <a:buChar char="●"/>
              <a:defRPr/>
            </a:lvl7pPr>
            <a:lvl8pPr indent="-463550" lvl="7" marL="3657600">
              <a:spcBef>
                <a:spcPts val="4300"/>
              </a:spcBef>
              <a:spcAft>
                <a:spcPts val="0"/>
              </a:spcAft>
              <a:buSzPts val="3700"/>
              <a:buChar char="○"/>
              <a:defRPr/>
            </a:lvl8pPr>
            <a:lvl9pPr indent="-463550" lvl="8" marL="4114800">
              <a:spcBef>
                <a:spcPts val="4300"/>
              </a:spcBef>
              <a:spcAft>
                <a:spcPts val="4300"/>
              </a:spcAft>
              <a:buSzPts val="3700"/>
              <a:buChar char="■"/>
              <a:defRPr/>
            </a:lvl9pPr>
          </a:lstStyle>
          <a:p/>
        </p:txBody>
      </p:sp>
      <p:sp>
        <p:nvSpPr>
          <p:cNvPr id="19" name="Google Shape;19;p4"/>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748080" y="1424080"/>
            <a:ext cx="20449500" cy="1832700"/>
          </a:xfrm>
          <a:prstGeom prst="rect">
            <a:avLst/>
          </a:prstGeom>
        </p:spPr>
        <p:txBody>
          <a:bodyPr anchorCtr="0" anchor="t" bIns="243800" lIns="243800" spcFirstLastPara="1" rIns="243800" wrap="square" tIns="243800">
            <a:no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22" name="Google Shape;22;p5"/>
          <p:cNvSpPr txBox="1"/>
          <p:nvPr>
            <p:ph idx="1" type="body"/>
          </p:nvPr>
        </p:nvSpPr>
        <p:spPr>
          <a:xfrm>
            <a:off x="748080" y="3687920"/>
            <a:ext cx="9599700" cy="10932600"/>
          </a:xfrm>
          <a:prstGeom prst="rect">
            <a:avLst/>
          </a:prstGeom>
        </p:spPr>
        <p:txBody>
          <a:bodyPr anchorCtr="0" anchor="t" bIns="243800" lIns="243800" spcFirstLastPara="1" rIns="243800" wrap="square" tIns="243800">
            <a:noAutofit/>
          </a:bodyPr>
          <a:lstStyle>
            <a:lvl1pPr indent="-463550" lvl="0" marL="457200">
              <a:spcBef>
                <a:spcPts val="0"/>
              </a:spcBef>
              <a:spcAft>
                <a:spcPts val="0"/>
              </a:spcAft>
              <a:buSzPts val="3700"/>
              <a:buChar char="●"/>
              <a:defRPr sz="3700"/>
            </a:lvl1pPr>
            <a:lvl2pPr indent="-431800" lvl="1" marL="914400">
              <a:spcBef>
                <a:spcPts val="4300"/>
              </a:spcBef>
              <a:spcAft>
                <a:spcPts val="0"/>
              </a:spcAft>
              <a:buSzPts val="3200"/>
              <a:buChar char="○"/>
              <a:defRPr sz="3200"/>
            </a:lvl2pPr>
            <a:lvl3pPr indent="-431800" lvl="2" marL="1371600">
              <a:spcBef>
                <a:spcPts val="4300"/>
              </a:spcBef>
              <a:spcAft>
                <a:spcPts val="0"/>
              </a:spcAft>
              <a:buSzPts val="3200"/>
              <a:buChar char="■"/>
              <a:defRPr sz="3200"/>
            </a:lvl3pPr>
            <a:lvl4pPr indent="-431800" lvl="3" marL="1828800">
              <a:spcBef>
                <a:spcPts val="4300"/>
              </a:spcBef>
              <a:spcAft>
                <a:spcPts val="0"/>
              </a:spcAft>
              <a:buSzPts val="3200"/>
              <a:buChar char="●"/>
              <a:defRPr sz="3200"/>
            </a:lvl4pPr>
            <a:lvl5pPr indent="-431800" lvl="4" marL="2286000">
              <a:spcBef>
                <a:spcPts val="4300"/>
              </a:spcBef>
              <a:spcAft>
                <a:spcPts val="0"/>
              </a:spcAft>
              <a:buSzPts val="3200"/>
              <a:buChar char="○"/>
              <a:defRPr sz="3200"/>
            </a:lvl5pPr>
            <a:lvl6pPr indent="-431800" lvl="5" marL="2743200">
              <a:spcBef>
                <a:spcPts val="4300"/>
              </a:spcBef>
              <a:spcAft>
                <a:spcPts val="0"/>
              </a:spcAft>
              <a:buSzPts val="3200"/>
              <a:buChar char="■"/>
              <a:defRPr sz="3200"/>
            </a:lvl6pPr>
            <a:lvl7pPr indent="-431800" lvl="6" marL="3200400">
              <a:spcBef>
                <a:spcPts val="4300"/>
              </a:spcBef>
              <a:spcAft>
                <a:spcPts val="0"/>
              </a:spcAft>
              <a:buSzPts val="3200"/>
              <a:buChar char="●"/>
              <a:defRPr sz="3200"/>
            </a:lvl7pPr>
            <a:lvl8pPr indent="-431800" lvl="7" marL="3657600">
              <a:spcBef>
                <a:spcPts val="4300"/>
              </a:spcBef>
              <a:spcAft>
                <a:spcPts val="0"/>
              </a:spcAft>
              <a:buSzPts val="3200"/>
              <a:buChar char="○"/>
              <a:defRPr sz="3200"/>
            </a:lvl8pPr>
            <a:lvl9pPr indent="-431800" lvl="8" marL="4114800">
              <a:spcBef>
                <a:spcPts val="4300"/>
              </a:spcBef>
              <a:spcAft>
                <a:spcPts val="4300"/>
              </a:spcAft>
              <a:buSzPts val="3200"/>
              <a:buChar char="■"/>
              <a:defRPr sz="3200"/>
            </a:lvl9pPr>
          </a:lstStyle>
          <a:p/>
        </p:txBody>
      </p:sp>
      <p:sp>
        <p:nvSpPr>
          <p:cNvPr id="23" name="Google Shape;23;p5"/>
          <p:cNvSpPr txBox="1"/>
          <p:nvPr>
            <p:ph idx="2" type="body"/>
          </p:nvPr>
        </p:nvSpPr>
        <p:spPr>
          <a:xfrm>
            <a:off x="11597760" y="3687920"/>
            <a:ext cx="9599700" cy="10932600"/>
          </a:xfrm>
          <a:prstGeom prst="rect">
            <a:avLst/>
          </a:prstGeom>
        </p:spPr>
        <p:txBody>
          <a:bodyPr anchorCtr="0" anchor="t" bIns="243800" lIns="243800" spcFirstLastPara="1" rIns="243800" wrap="square" tIns="243800">
            <a:noAutofit/>
          </a:bodyPr>
          <a:lstStyle>
            <a:lvl1pPr indent="-463550" lvl="0" marL="457200">
              <a:spcBef>
                <a:spcPts val="0"/>
              </a:spcBef>
              <a:spcAft>
                <a:spcPts val="0"/>
              </a:spcAft>
              <a:buSzPts val="3700"/>
              <a:buChar char="●"/>
              <a:defRPr sz="3700"/>
            </a:lvl1pPr>
            <a:lvl2pPr indent="-431800" lvl="1" marL="914400">
              <a:spcBef>
                <a:spcPts val="4300"/>
              </a:spcBef>
              <a:spcAft>
                <a:spcPts val="0"/>
              </a:spcAft>
              <a:buSzPts val="3200"/>
              <a:buChar char="○"/>
              <a:defRPr sz="3200"/>
            </a:lvl2pPr>
            <a:lvl3pPr indent="-431800" lvl="2" marL="1371600">
              <a:spcBef>
                <a:spcPts val="4300"/>
              </a:spcBef>
              <a:spcAft>
                <a:spcPts val="0"/>
              </a:spcAft>
              <a:buSzPts val="3200"/>
              <a:buChar char="■"/>
              <a:defRPr sz="3200"/>
            </a:lvl3pPr>
            <a:lvl4pPr indent="-431800" lvl="3" marL="1828800">
              <a:spcBef>
                <a:spcPts val="4300"/>
              </a:spcBef>
              <a:spcAft>
                <a:spcPts val="0"/>
              </a:spcAft>
              <a:buSzPts val="3200"/>
              <a:buChar char="●"/>
              <a:defRPr sz="3200"/>
            </a:lvl4pPr>
            <a:lvl5pPr indent="-431800" lvl="4" marL="2286000">
              <a:spcBef>
                <a:spcPts val="4300"/>
              </a:spcBef>
              <a:spcAft>
                <a:spcPts val="0"/>
              </a:spcAft>
              <a:buSzPts val="3200"/>
              <a:buChar char="○"/>
              <a:defRPr sz="3200"/>
            </a:lvl5pPr>
            <a:lvl6pPr indent="-431800" lvl="5" marL="2743200">
              <a:spcBef>
                <a:spcPts val="4300"/>
              </a:spcBef>
              <a:spcAft>
                <a:spcPts val="0"/>
              </a:spcAft>
              <a:buSzPts val="3200"/>
              <a:buChar char="■"/>
              <a:defRPr sz="3200"/>
            </a:lvl6pPr>
            <a:lvl7pPr indent="-431800" lvl="6" marL="3200400">
              <a:spcBef>
                <a:spcPts val="4300"/>
              </a:spcBef>
              <a:spcAft>
                <a:spcPts val="0"/>
              </a:spcAft>
              <a:buSzPts val="3200"/>
              <a:buChar char="●"/>
              <a:defRPr sz="3200"/>
            </a:lvl7pPr>
            <a:lvl8pPr indent="-431800" lvl="7" marL="3657600">
              <a:spcBef>
                <a:spcPts val="4300"/>
              </a:spcBef>
              <a:spcAft>
                <a:spcPts val="0"/>
              </a:spcAft>
              <a:buSzPts val="3200"/>
              <a:buChar char="○"/>
              <a:defRPr sz="3200"/>
            </a:lvl8pPr>
            <a:lvl9pPr indent="-431800" lvl="8" marL="4114800">
              <a:spcBef>
                <a:spcPts val="4300"/>
              </a:spcBef>
              <a:spcAft>
                <a:spcPts val="4300"/>
              </a:spcAft>
              <a:buSzPts val="3200"/>
              <a:buChar char="■"/>
              <a:defRPr sz="3200"/>
            </a:lvl9pPr>
          </a:lstStyle>
          <a:p/>
        </p:txBody>
      </p:sp>
      <p:sp>
        <p:nvSpPr>
          <p:cNvPr id="24" name="Google Shape;24;p5"/>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748080" y="1424080"/>
            <a:ext cx="20449500" cy="1832700"/>
          </a:xfrm>
          <a:prstGeom prst="rect">
            <a:avLst/>
          </a:prstGeom>
        </p:spPr>
        <p:txBody>
          <a:bodyPr anchorCtr="0" anchor="t" bIns="243800" lIns="243800" spcFirstLastPara="1" rIns="243800" wrap="square" tIns="243800">
            <a:noAutofit/>
          </a:bodyPr>
          <a:lstStyle>
            <a:lvl1pPr lvl="0">
              <a:spcBef>
                <a:spcPts val="0"/>
              </a:spcBef>
              <a:spcAft>
                <a:spcPts val="0"/>
              </a:spcAft>
              <a:buSzPts val="7500"/>
              <a:buNone/>
              <a:defRPr/>
            </a:lvl1pPr>
            <a:lvl2pPr lvl="1">
              <a:spcBef>
                <a:spcPts val="0"/>
              </a:spcBef>
              <a:spcAft>
                <a:spcPts val="0"/>
              </a:spcAft>
              <a:buSzPts val="7500"/>
              <a:buNone/>
              <a:defRPr/>
            </a:lvl2pPr>
            <a:lvl3pPr lvl="2">
              <a:spcBef>
                <a:spcPts val="0"/>
              </a:spcBef>
              <a:spcAft>
                <a:spcPts val="0"/>
              </a:spcAft>
              <a:buSzPts val="7500"/>
              <a:buNone/>
              <a:defRPr/>
            </a:lvl3pPr>
            <a:lvl4pPr lvl="3">
              <a:spcBef>
                <a:spcPts val="0"/>
              </a:spcBef>
              <a:spcAft>
                <a:spcPts val="0"/>
              </a:spcAft>
              <a:buSzPts val="7500"/>
              <a:buNone/>
              <a:defRPr/>
            </a:lvl4pPr>
            <a:lvl5pPr lvl="4">
              <a:spcBef>
                <a:spcPts val="0"/>
              </a:spcBef>
              <a:spcAft>
                <a:spcPts val="0"/>
              </a:spcAft>
              <a:buSzPts val="7500"/>
              <a:buNone/>
              <a:defRPr/>
            </a:lvl5pPr>
            <a:lvl6pPr lvl="5">
              <a:spcBef>
                <a:spcPts val="0"/>
              </a:spcBef>
              <a:spcAft>
                <a:spcPts val="0"/>
              </a:spcAft>
              <a:buSzPts val="7500"/>
              <a:buNone/>
              <a:defRPr/>
            </a:lvl6pPr>
            <a:lvl7pPr lvl="6">
              <a:spcBef>
                <a:spcPts val="0"/>
              </a:spcBef>
              <a:spcAft>
                <a:spcPts val="0"/>
              </a:spcAft>
              <a:buSzPts val="7500"/>
              <a:buNone/>
              <a:defRPr/>
            </a:lvl7pPr>
            <a:lvl8pPr lvl="7">
              <a:spcBef>
                <a:spcPts val="0"/>
              </a:spcBef>
              <a:spcAft>
                <a:spcPts val="0"/>
              </a:spcAft>
              <a:buSzPts val="7500"/>
              <a:buNone/>
              <a:defRPr/>
            </a:lvl8pPr>
            <a:lvl9pPr lvl="8">
              <a:spcBef>
                <a:spcPts val="0"/>
              </a:spcBef>
              <a:spcAft>
                <a:spcPts val="0"/>
              </a:spcAft>
              <a:buSzPts val="7500"/>
              <a:buNone/>
              <a:defRPr/>
            </a:lvl9pPr>
          </a:lstStyle>
          <a:p/>
        </p:txBody>
      </p:sp>
      <p:sp>
        <p:nvSpPr>
          <p:cNvPr id="27" name="Google Shape;27;p6"/>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748080" y="1777920"/>
            <a:ext cx="6739200" cy="2418300"/>
          </a:xfrm>
          <a:prstGeom prst="rect">
            <a:avLst/>
          </a:prstGeom>
        </p:spPr>
        <p:txBody>
          <a:bodyPr anchorCtr="0" anchor="b" bIns="243800" lIns="243800" spcFirstLastPara="1" rIns="243800" wrap="square" tIns="243800">
            <a:no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0" name="Google Shape;30;p7"/>
          <p:cNvSpPr txBox="1"/>
          <p:nvPr>
            <p:ph idx="1" type="body"/>
          </p:nvPr>
        </p:nvSpPr>
        <p:spPr>
          <a:xfrm>
            <a:off x="748080" y="4446720"/>
            <a:ext cx="6739200" cy="10174200"/>
          </a:xfrm>
          <a:prstGeom prst="rect">
            <a:avLst/>
          </a:prstGeom>
        </p:spPr>
        <p:txBody>
          <a:bodyPr anchorCtr="0" anchor="t" bIns="243800" lIns="243800" spcFirstLastPara="1" rIns="243800" wrap="square" tIns="243800">
            <a:noAutofit/>
          </a:bodyPr>
          <a:lstStyle>
            <a:lvl1pPr indent="-431800" lvl="0" marL="457200">
              <a:spcBef>
                <a:spcPts val="0"/>
              </a:spcBef>
              <a:spcAft>
                <a:spcPts val="0"/>
              </a:spcAft>
              <a:buSzPts val="3200"/>
              <a:buChar char="●"/>
              <a:defRPr sz="3200"/>
            </a:lvl1pPr>
            <a:lvl2pPr indent="-431800" lvl="1" marL="914400">
              <a:spcBef>
                <a:spcPts val="4300"/>
              </a:spcBef>
              <a:spcAft>
                <a:spcPts val="0"/>
              </a:spcAft>
              <a:buSzPts val="3200"/>
              <a:buChar char="○"/>
              <a:defRPr sz="3200"/>
            </a:lvl2pPr>
            <a:lvl3pPr indent="-431800" lvl="2" marL="1371600">
              <a:spcBef>
                <a:spcPts val="4300"/>
              </a:spcBef>
              <a:spcAft>
                <a:spcPts val="0"/>
              </a:spcAft>
              <a:buSzPts val="3200"/>
              <a:buChar char="■"/>
              <a:defRPr sz="3200"/>
            </a:lvl3pPr>
            <a:lvl4pPr indent="-431800" lvl="3" marL="1828800">
              <a:spcBef>
                <a:spcPts val="4300"/>
              </a:spcBef>
              <a:spcAft>
                <a:spcPts val="0"/>
              </a:spcAft>
              <a:buSzPts val="3200"/>
              <a:buChar char="●"/>
              <a:defRPr sz="3200"/>
            </a:lvl4pPr>
            <a:lvl5pPr indent="-431800" lvl="4" marL="2286000">
              <a:spcBef>
                <a:spcPts val="4300"/>
              </a:spcBef>
              <a:spcAft>
                <a:spcPts val="0"/>
              </a:spcAft>
              <a:buSzPts val="3200"/>
              <a:buChar char="○"/>
              <a:defRPr sz="3200"/>
            </a:lvl5pPr>
            <a:lvl6pPr indent="-431800" lvl="5" marL="2743200">
              <a:spcBef>
                <a:spcPts val="4300"/>
              </a:spcBef>
              <a:spcAft>
                <a:spcPts val="0"/>
              </a:spcAft>
              <a:buSzPts val="3200"/>
              <a:buChar char="■"/>
              <a:defRPr sz="3200"/>
            </a:lvl6pPr>
            <a:lvl7pPr indent="-431800" lvl="6" marL="3200400">
              <a:spcBef>
                <a:spcPts val="4300"/>
              </a:spcBef>
              <a:spcAft>
                <a:spcPts val="0"/>
              </a:spcAft>
              <a:buSzPts val="3200"/>
              <a:buChar char="●"/>
              <a:defRPr sz="3200"/>
            </a:lvl7pPr>
            <a:lvl8pPr indent="-431800" lvl="7" marL="3657600">
              <a:spcBef>
                <a:spcPts val="4300"/>
              </a:spcBef>
              <a:spcAft>
                <a:spcPts val="0"/>
              </a:spcAft>
              <a:buSzPts val="3200"/>
              <a:buChar char="○"/>
              <a:defRPr sz="3200"/>
            </a:lvl8pPr>
            <a:lvl9pPr indent="-431800" lvl="8" marL="4114800">
              <a:spcBef>
                <a:spcPts val="4300"/>
              </a:spcBef>
              <a:spcAft>
                <a:spcPts val="4300"/>
              </a:spcAft>
              <a:buSzPts val="3200"/>
              <a:buChar char="■"/>
              <a:defRPr sz="3200"/>
            </a:lvl9pPr>
          </a:lstStyle>
          <a:p/>
        </p:txBody>
      </p:sp>
      <p:sp>
        <p:nvSpPr>
          <p:cNvPr id="31" name="Google Shape;31;p7"/>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176600" y="1440480"/>
            <a:ext cx="15282600" cy="13090500"/>
          </a:xfrm>
          <a:prstGeom prst="rect">
            <a:avLst/>
          </a:prstGeom>
        </p:spPr>
        <p:txBody>
          <a:bodyPr anchorCtr="0" anchor="ctr" bIns="243800" lIns="243800" spcFirstLastPara="1" rIns="243800" wrap="square" tIns="243800">
            <a:noAutofit/>
          </a:bodyPr>
          <a:lstStyle>
            <a:lvl1pPr lvl="0">
              <a:spcBef>
                <a:spcPts val="0"/>
              </a:spcBef>
              <a:spcAft>
                <a:spcPts val="0"/>
              </a:spcAft>
              <a:buSzPts val="12800"/>
              <a:buNone/>
              <a:defRPr sz="12800"/>
            </a:lvl1pPr>
            <a:lvl2pPr lvl="1">
              <a:spcBef>
                <a:spcPts val="0"/>
              </a:spcBef>
              <a:spcAft>
                <a:spcPts val="0"/>
              </a:spcAft>
              <a:buSzPts val="12800"/>
              <a:buNone/>
              <a:defRPr sz="12800"/>
            </a:lvl2pPr>
            <a:lvl3pPr lvl="2">
              <a:spcBef>
                <a:spcPts val="0"/>
              </a:spcBef>
              <a:spcAft>
                <a:spcPts val="0"/>
              </a:spcAft>
              <a:buSzPts val="12800"/>
              <a:buNone/>
              <a:defRPr sz="12800"/>
            </a:lvl3pPr>
            <a:lvl4pPr lvl="3">
              <a:spcBef>
                <a:spcPts val="0"/>
              </a:spcBef>
              <a:spcAft>
                <a:spcPts val="0"/>
              </a:spcAft>
              <a:buSzPts val="12800"/>
              <a:buNone/>
              <a:defRPr sz="12800"/>
            </a:lvl4pPr>
            <a:lvl5pPr lvl="4">
              <a:spcBef>
                <a:spcPts val="0"/>
              </a:spcBef>
              <a:spcAft>
                <a:spcPts val="0"/>
              </a:spcAft>
              <a:buSzPts val="12800"/>
              <a:buNone/>
              <a:defRPr sz="12800"/>
            </a:lvl5pPr>
            <a:lvl6pPr lvl="5">
              <a:spcBef>
                <a:spcPts val="0"/>
              </a:spcBef>
              <a:spcAft>
                <a:spcPts val="0"/>
              </a:spcAft>
              <a:buSzPts val="12800"/>
              <a:buNone/>
              <a:defRPr sz="12800"/>
            </a:lvl6pPr>
            <a:lvl7pPr lvl="6">
              <a:spcBef>
                <a:spcPts val="0"/>
              </a:spcBef>
              <a:spcAft>
                <a:spcPts val="0"/>
              </a:spcAft>
              <a:buSzPts val="12800"/>
              <a:buNone/>
              <a:defRPr sz="12800"/>
            </a:lvl7pPr>
            <a:lvl8pPr lvl="7">
              <a:spcBef>
                <a:spcPts val="0"/>
              </a:spcBef>
              <a:spcAft>
                <a:spcPts val="0"/>
              </a:spcAft>
              <a:buSzPts val="12800"/>
              <a:buNone/>
              <a:defRPr sz="12800"/>
            </a:lvl8pPr>
            <a:lvl9pPr lvl="8">
              <a:spcBef>
                <a:spcPts val="0"/>
              </a:spcBef>
              <a:spcAft>
                <a:spcPts val="0"/>
              </a:spcAft>
              <a:buSzPts val="12800"/>
              <a:buNone/>
              <a:defRPr sz="12800"/>
            </a:lvl9pPr>
          </a:lstStyle>
          <a:p/>
        </p:txBody>
      </p:sp>
      <p:sp>
        <p:nvSpPr>
          <p:cNvPr id="34" name="Google Shape;34;p8"/>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0972800" y="-400"/>
            <a:ext cx="10972800" cy="16459200"/>
          </a:xfrm>
          <a:prstGeom prst="rect">
            <a:avLst/>
          </a:prstGeom>
          <a:solidFill>
            <a:schemeClr val="lt2"/>
          </a:solidFill>
          <a:ln>
            <a:noFill/>
          </a:ln>
        </p:spPr>
        <p:txBody>
          <a:bodyPr anchorCtr="0" anchor="ctr" bIns="243800" lIns="243800" spcFirstLastPara="1" rIns="243800" wrap="square" tIns="2438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637200" y="3946160"/>
            <a:ext cx="9708600" cy="4743300"/>
          </a:xfrm>
          <a:prstGeom prst="rect">
            <a:avLst/>
          </a:prstGeom>
        </p:spPr>
        <p:txBody>
          <a:bodyPr anchorCtr="0" anchor="b" bIns="243800" lIns="243800" spcFirstLastPara="1" rIns="243800" wrap="square" tIns="243800">
            <a:noAutofit/>
          </a:bodyPr>
          <a:lstStyle>
            <a:lvl1pPr lvl="0" algn="ctr">
              <a:spcBef>
                <a:spcPts val="0"/>
              </a:spcBef>
              <a:spcAft>
                <a:spcPts val="0"/>
              </a:spcAft>
              <a:buSzPts val="11200"/>
              <a:buNone/>
              <a:defRPr sz="11200"/>
            </a:lvl1pPr>
            <a:lvl2pPr lvl="1" algn="ctr">
              <a:spcBef>
                <a:spcPts val="0"/>
              </a:spcBef>
              <a:spcAft>
                <a:spcPts val="0"/>
              </a:spcAft>
              <a:buSzPts val="11200"/>
              <a:buNone/>
              <a:defRPr sz="11200"/>
            </a:lvl2pPr>
            <a:lvl3pPr lvl="2" algn="ctr">
              <a:spcBef>
                <a:spcPts val="0"/>
              </a:spcBef>
              <a:spcAft>
                <a:spcPts val="0"/>
              </a:spcAft>
              <a:buSzPts val="11200"/>
              <a:buNone/>
              <a:defRPr sz="11200"/>
            </a:lvl3pPr>
            <a:lvl4pPr lvl="3" algn="ctr">
              <a:spcBef>
                <a:spcPts val="0"/>
              </a:spcBef>
              <a:spcAft>
                <a:spcPts val="0"/>
              </a:spcAft>
              <a:buSzPts val="11200"/>
              <a:buNone/>
              <a:defRPr sz="11200"/>
            </a:lvl4pPr>
            <a:lvl5pPr lvl="4" algn="ctr">
              <a:spcBef>
                <a:spcPts val="0"/>
              </a:spcBef>
              <a:spcAft>
                <a:spcPts val="0"/>
              </a:spcAft>
              <a:buSzPts val="11200"/>
              <a:buNone/>
              <a:defRPr sz="11200"/>
            </a:lvl5pPr>
            <a:lvl6pPr lvl="5" algn="ctr">
              <a:spcBef>
                <a:spcPts val="0"/>
              </a:spcBef>
              <a:spcAft>
                <a:spcPts val="0"/>
              </a:spcAft>
              <a:buSzPts val="11200"/>
              <a:buNone/>
              <a:defRPr sz="11200"/>
            </a:lvl6pPr>
            <a:lvl7pPr lvl="6" algn="ctr">
              <a:spcBef>
                <a:spcPts val="0"/>
              </a:spcBef>
              <a:spcAft>
                <a:spcPts val="0"/>
              </a:spcAft>
              <a:buSzPts val="11200"/>
              <a:buNone/>
              <a:defRPr sz="11200"/>
            </a:lvl7pPr>
            <a:lvl8pPr lvl="7" algn="ctr">
              <a:spcBef>
                <a:spcPts val="0"/>
              </a:spcBef>
              <a:spcAft>
                <a:spcPts val="0"/>
              </a:spcAft>
              <a:buSzPts val="11200"/>
              <a:buNone/>
              <a:defRPr sz="11200"/>
            </a:lvl8pPr>
            <a:lvl9pPr lvl="8" algn="ctr">
              <a:spcBef>
                <a:spcPts val="0"/>
              </a:spcBef>
              <a:spcAft>
                <a:spcPts val="0"/>
              </a:spcAft>
              <a:buSzPts val="11200"/>
              <a:buNone/>
              <a:defRPr sz="11200"/>
            </a:lvl9pPr>
          </a:lstStyle>
          <a:p/>
        </p:txBody>
      </p:sp>
      <p:sp>
        <p:nvSpPr>
          <p:cNvPr id="38" name="Google Shape;38;p9"/>
          <p:cNvSpPr txBox="1"/>
          <p:nvPr>
            <p:ph idx="1" type="subTitle"/>
          </p:nvPr>
        </p:nvSpPr>
        <p:spPr>
          <a:xfrm>
            <a:off x="637200" y="8969840"/>
            <a:ext cx="9708600" cy="3952200"/>
          </a:xfrm>
          <a:prstGeom prst="rect">
            <a:avLst/>
          </a:prstGeom>
        </p:spPr>
        <p:txBody>
          <a:bodyPr anchorCtr="0" anchor="t" bIns="243800" lIns="243800" spcFirstLastPara="1" rIns="243800" wrap="square" tIns="243800">
            <a:noAutofit/>
          </a:bodyPr>
          <a:lstStyle>
            <a:lvl1pPr lvl="0" algn="ctr">
              <a:lnSpc>
                <a:spcPct val="100000"/>
              </a:lnSpc>
              <a:spcBef>
                <a:spcPts val="0"/>
              </a:spcBef>
              <a:spcAft>
                <a:spcPts val="0"/>
              </a:spcAft>
              <a:buSzPts val="5600"/>
              <a:buNone/>
              <a:defRPr sz="5600"/>
            </a:lvl1pPr>
            <a:lvl2pPr lvl="1" algn="ctr">
              <a:lnSpc>
                <a:spcPct val="100000"/>
              </a:lnSpc>
              <a:spcBef>
                <a:spcPts val="0"/>
              </a:spcBef>
              <a:spcAft>
                <a:spcPts val="0"/>
              </a:spcAft>
              <a:buSzPts val="5600"/>
              <a:buNone/>
              <a:defRPr sz="5600"/>
            </a:lvl2pPr>
            <a:lvl3pPr lvl="2" algn="ctr">
              <a:lnSpc>
                <a:spcPct val="100000"/>
              </a:lnSpc>
              <a:spcBef>
                <a:spcPts val="0"/>
              </a:spcBef>
              <a:spcAft>
                <a:spcPts val="0"/>
              </a:spcAft>
              <a:buSzPts val="5600"/>
              <a:buNone/>
              <a:defRPr sz="5600"/>
            </a:lvl3pPr>
            <a:lvl4pPr lvl="3" algn="ctr">
              <a:lnSpc>
                <a:spcPct val="100000"/>
              </a:lnSpc>
              <a:spcBef>
                <a:spcPts val="0"/>
              </a:spcBef>
              <a:spcAft>
                <a:spcPts val="0"/>
              </a:spcAft>
              <a:buSzPts val="5600"/>
              <a:buNone/>
              <a:defRPr sz="5600"/>
            </a:lvl4pPr>
            <a:lvl5pPr lvl="4" algn="ctr">
              <a:lnSpc>
                <a:spcPct val="100000"/>
              </a:lnSpc>
              <a:spcBef>
                <a:spcPts val="0"/>
              </a:spcBef>
              <a:spcAft>
                <a:spcPts val="0"/>
              </a:spcAft>
              <a:buSzPts val="5600"/>
              <a:buNone/>
              <a:defRPr sz="5600"/>
            </a:lvl5pPr>
            <a:lvl6pPr lvl="5" algn="ctr">
              <a:lnSpc>
                <a:spcPct val="100000"/>
              </a:lnSpc>
              <a:spcBef>
                <a:spcPts val="0"/>
              </a:spcBef>
              <a:spcAft>
                <a:spcPts val="0"/>
              </a:spcAft>
              <a:buSzPts val="5600"/>
              <a:buNone/>
              <a:defRPr sz="5600"/>
            </a:lvl6pPr>
            <a:lvl7pPr lvl="6" algn="ctr">
              <a:lnSpc>
                <a:spcPct val="100000"/>
              </a:lnSpc>
              <a:spcBef>
                <a:spcPts val="0"/>
              </a:spcBef>
              <a:spcAft>
                <a:spcPts val="0"/>
              </a:spcAft>
              <a:buSzPts val="5600"/>
              <a:buNone/>
              <a:defRPr sz="5600"/>
            </a:lvl7pPr>
            <a:lvl8pPr lvl="7" algn="ctr">
              <a:lnSpc>
                <a:spcPct val="100000"/>
              </a:lnSpc>
              <a:spcBef>
                <a:spcPts val="0"/>
              </a:spcBef>
              <a:spcAft>
                <a:spcPts val="0"/>
              </a:spcAft>
              <a:buSzPts val="5600"/>
              <a:buNone/>
              <a:defRPr sz="5600"/>
            </a:lvl8pPr>
            <a:lvl9pPr lvl="8" algn="ctr">
              <a:lnSpc>
                <a:spcPct val="100000"/>
              </a:lnSpc>
              <a:spcBef>
                <a:spcPts val="0"/>
              </a:spcBef>
              <a:spcAft>
                <a:spcPts val="0"/>
              </a:spcAft>
              <a:buSzPts val="5600"/>
              <a:buNone/>
              <a:defRPr sz="5600"/>
            </a:lvl9pPr>
          </a:lstStyle>
          <a:p/>
        </p:txBody>
      </p:sp>
      <p:sp>
        <p:nvSpPr>
          <p:cNvPr id="39" name="Google Shape;39;p9"/>
          <p:cNvSpPr txBox="1"/>
          <p:nvPr>
            <p:ph idx="2" type="body"/>
          </p:nvPr>
        </p:nvSpPr>
        <p:spPr>
          <a:xfrm>
            <a:off x="11854800" y="2317040"/>
            <a:ext cx="9208800" cy="11824200"/>
          </a:xfrm>
          <a:prstGeom prst="rect">
            <a:avLst/>
          </a:prstGeom>
        </p:spPr>
        <p:txBody>
          <a:bodyPr anchorCtr="0" anchor="ctr" bIns="243800" lIns="243800" spcFirstLastPara="1" rIns="243800" wrap="square" tIns="243800">
            <a:noAutofit/>
          </a:bodyPr>
          <a:lstStyle>
            <a:lvl1pPr indent="-533400" lvl="0" marL="457200">
              <a:spcBef>
                <a:spcPts val="0"/>
              </a:spcBef>
              <a:spcAft>
                <a:spcPts val="0"/>
              </a:spcAft>
              <a:buSzPts val="4800"/>
              <a:buChar char="●"/>
              <a:defRPr/>
            </a:lvl1pPr>
            <a:lvl2pPr indent="-463550" lvl="1" marL="914400">
              <a:spcBef>
                <a:spcPts val="4300"/>
              </a:spcBef>
              <a:spcAft>
                <a:spcPts val="0"/>
              </a:spcAft>
              <a:buSzPts val="3700"/>
              <a:buChar char="○"/>
              <a:defRPr/>
            </a:lvl2pPr>
            <a:lvl3pPr indent="-463550" lvl="2" marL="1371600">
              <a:spcBef>
                <a:spcPts val="4300"/>
              </a:spcBef>
              <a:spcAft>
                <a:spcPts val="0"/>
              </a:spcAft>
              <a:buSzPts val="3700"/>
              <a:buChar char="■"/>
              <a:defRPr/>
            </a:lvl3pPr>
            <a:lvl4pPr indent="-463550" lvl="3" marL="1828800">
              <a:spcBef>
                <a:spcPts val="4300"/>
              </a:spcBef>
              <a:spcAft>
                <a:spcPts val="0"/>
              </a:spcAft>
              <a:buSzPts val="3700"/>
              <a:buChar char="●"/>
              <a:defRPr/>
            </a:lvl4pPr>
            <a:lvl5pPr indent="-463550" lvl="4" marL="2286000">
              <a:spcBef>
                <a:spcPts val="4300"/>
              </a:spcBef>
              <a:spcAft>
                <a:spcPts val="0"/>
              </a:spcAft>
              <a:buSzPts val="3700"/>
              <a:buChar char="○"/>
              <a:defRPr/>
            </a:lvl5pPr>
            <a:lvl6pPr indent="-463550" lvl="5" marL="2743200">
              <a:spcBef>
                <a:spcPts val="4300"/>
              </a:spcBef>
              <a:spcAft>
                <a:spcPts val="0"/>
              </a:spcAft>
              <a:buSzPts val="3700"/>
              <a:buChar char="■"/>
              <a:defRPr/>
            </a:lvl6pPr>
            <a:lvl7pPr indent="-463550" lvl="6" marL="3200400">
              <a:spcBef>
                <a:spcPts val="4300"/>
              </a:spcBef>
              <a:spcAft>
                <a:spcPts val="0"/>
              </a:spcAft>
              <a:buSzPts val="3700"/>
              <a:buChar char="●"/>
              <a:defRPr/>
            </a:lvl7pPr>
            <a:lvl8pPr indent="-463550" lvl="7" marL="3657600">
              <a:spcBef>
                <a:spcPts val="4300"/>
              </a:spcBef>
              <a:spcAft>
                <a:spcPts val="0"/>
              </a:spcAft>
              <a:buSzPts val="3700"/>
              <a:buChar char="○"/>
              <a:defRPr/>
            </a:lvl8pPr>
            <a:lvl9pPr indent="-463550" lvl="8" marL="4114800">
              <a:spcBef>
                <a:spcPts val="4300"/>
              </a:spcBef>
              <a:spcAft>
                <a:spcPts val="4300"/>
              </a:spcAft>
              <a:buSzPts val="3700"/>
              <a:buChar char="■"/>
              <a:defRPr/>
            </a:lvl9pPr>
          </a:lstStyle>
          <a:p/>
        </p:txBody>
      </p:sp>
      <p:sp>
        <p:nvSpPr>
          <p:cNvPr id="40" name="Google Shape;40;p9"/>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748080" y="13537840"/>
            <a:ext cx="14397000" cy="1936200"/>
          </a:xfrm>
          <a:prstGeom prst="rect">
            <a:avLst/>
          </a:prstGeom>
        </p:spPr>
        <p:txBody>
          <a:bodyPr anchorCtr="0" anchor="ctr" bIns="243800" lIns="243800" spcFirstLastPara="1" rIns="243800" wrap="square" tIns="243800">
            <a:noAutofit/>
          </a:bodyPr>
          <a:lstStyle>
            <a:lvl1pPr indent="-228600" lvl="0" marL="457200">
              <a:lnSpc>
                <a:spcPct val="100000"/>
              </a:lnSpc>
              <a:spcBef>
                <a:spcPts val="0"/>
              </a:spcBef>
              <a:spcAft>
                <a:spcPts val="0"/>
              </a:spcAft>
              <a:buSzPts val="4800"/>
              <a:buNone/>
              <a:defRPr/>
            </a:lvl1pPr>
          </a:lstStyle>
          <a:p/>
        </p:txBody>
      </p:sp>
      <p:sp>
        <p:nvSpPr>
          <p:cNvPr id="43" name="Google Shape;43;p10"/>
          <p:cNvSpPr txBox="1"/>
          <p:nvPr>
            <p:ph idx="12" type="sldNum"/>
          </p:nvPr>
        </p:nvSpPr>
        <p:spPr>
          <a:xfrm>
            <a:off x="20333899" y="14922294"/>
            <a:ext cx="1317000" cy="1259400"/>
          </a:xfrm>
          <a:prstGeom prst="rect">
            <a:avLst/>
          </a:prstGeom>
        </p:spPr>
        <p:txBody>
          <a:bodyPr anchorCtr="0" anchor="ctr" bIns="243800" lIns="243800" spcFirstLastPara="1" rIns="243800" wrap="square" tIns="2438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48080" y="1424080"/>
            <a:ext cx="20449500" cy="1832700"/>
          </a:xfrm>
          <a:prstGeom prst="rect">
            <a:avLst/>
          </a:prstGeom>
          <a:noFill/>
          <a:ln>
            <a:noFill/>
          </a:ln>
        </p:spPr>
        <p:txBody>
          <a:bodyPr anchorCtr="0" anchor="t" bIns="243800" lIns="243800" spcFirstLastPara="1" rIns="243800" wrap="square" tIns="243800">
            <a:noAutofit/>
          </a:bodyPr>
          <a:lstStyle>
            <a:lvl1pPr lvl="0">
              <a:spcBef>
                <a:spcPts val="0"/>
              </a:spcBef>
              <a:spcAft>
                <a:spcPts val="0"/>
              </a:spcAft>
              <a:buClr>
                <a:schemeClr val="dk1"/>
              </a:buClr>
              <a:buSzPts val="7500"/>
              <a:buNone/>
              <a:defRPr sz="7500">
                <a:solidFill>
                  <a:schemeClr val="dk1"/>
                </a:solidFill>
              </a:defRPr>
            </a:lvl1pPr>
            <a:lvl2pPr lvl="1">
              <a:spcBef>
                <a:spcPts val="0"/>
              </a:spcBef>
              <a:spcAft>
                <a:spcPts val="0"/>
              </a:spcAft>
              <a:buClr>
                <a:schemeClr val="dk1"/>
              </a:buClr>
              <a:buSzPts val="7500"/>
              <a:buNone/>
              <a:defRPr sz="7500">
                <a:solidFill>
                  <a:schemeClr val="dk1"/>
                </a:solidFill>
              </a:defRPr>
            </a:lvl2pPr>
            <a:lvl3pPr lvl="2">
              <a:spcBef>
                <a:spcPts val="0"/>
              </a:spcBef>
              <a:spcAft>
                <a:spcPts val="0"/>
              </a:spcAft>
              <a:buClr>
                <a:schemeClr val="dk1"/>
              </a:buClr>
              <a:buSzPts val="7500"/>
              <a:buNone/>
              <a:defRPr sz="7500">
                <a:solidFill>
                  <a:schemeClr val="dk1"/>
                </a:solidFill>
              </a:defRPr>
            </a:lvl3pPr>
            <a:lvl4pPr lvl="3">
              <a:spcBef>
                <a:spcPts val="0"/>
              </a:spcBef>
              <a:spcAft>
                <a:spcPts val="0"/>
              </a:spcAft>
              <a:buClr>
                <a:schemeClr val="dk1"/>
              </a:buClr>
              <a:buSzPts val="7500"/>
              <a:buNone/>
              <a:defRPr sz="7500">
                <a:solidFill>
                  <a:schemeClr val="dk1"/>
                </a:solidFill>
              </a:defRPr>
            </a:lvl4pPr>
            <a:lvl5pPr lvl="4">
              <a:spcBef>
                <a:spcPts val="0"/>
              </a:spcBef>
              <a:spcAft>
                <a:spcPts val="0"/>
              </a:spcAft>
              <a:buClr>
                <a:schemeClr val="dk1"/>
              </a:buClr>
              <a:buSzPts val="7500"/>
              <a:buNone/>
              <a:defRPr sz="7500">
                <a:solidFill>
                  <a:schemeClr val="dk1"/>
                </a:solidFill>
              </a:defRPr>
            </a:lvl5pPr>
            <a:lvl6pPr lvl="5">
              <a:spcBef>
                <a:spcPts val="0"/>
              </a:spcBef>
              <a:spcAft>
                <a:spcPts val="0"/>
              </a:spcAft>
              <a:buClr>
                <a:schemeClr val="dk1"/>
              </a:buClr>
              <a:buSzPts val="7500"/>
              <a:buNone/>
              <a:defRPr sz="7500">
                <a:solidFill>
                  <a:schemeClr val="dk1"/>
                </a:solidFill>
              </a:defRPr>
            </a:lvl6pPr>
            <a:lvl7pPr lvl="6">
              <a:spcBef>
                <a:spcPts val="0"/>
              </a:spcBef>
              <a:spcAft>
                <a:spcPts val="0"/>
              </a:spcAft>
              <a:buClr>
                <a:schemeClr val="dk1"/>
              </a:buClr>
              <a:buSzPts val="7500"/>
              <a:buNone/>
              <a:defRPr sz="7500">
                <a:solidFill>
                  <a:schemeClr val="dk1"/>
                </a:solidFill>
              </a:defRPr>
            </a:lvl7pPr>
            <a:lvl8pPr lvl="7">
              <a:spcBef>
                <a:spcPts val="0"/>
              </a:spcBef>
              <a:spcAft>
                <a:spcPts val="0"/>
              </a:spcAft>
              <a:buClr>
                <a:schemeClr val="dk1"/>
              </a:buClr>
              <a:buSzPts val="7500"/>
              <a:buNone/>
              <a:defRPr sz="7500">
                <a:solidFill>
                  <a:schemeClr val="dk1"/>
                </a:solidFill>
              </a:defRPr>
            </a:lvl8pPr>
            <a:lvl9pPr lvl="8">
              <a:spcBef>
                <a:spcPts val="0"/>
              </a:spcBef>
              <a:spcAft>
                <a:spcPts val="0"/>
              </a:spcAft>
              <a:buClr>
                <a:schemeClr val="dk1"/>
              </a:buClr>
              <a:buSzPts val="7500"/>
              <a:buNone/>
              <a:defRPr sz="7500">
                <a:solidFill>
                  <a:schemeClr val="dk1"/>
                </a:solidFill>
              </a:defRPr>
            </a:lvl9pPr>
          </a:lstStyle>
          <a:p/>
        </p:txBody>
      </p:sp>
      <p:sp>
        <p:nvSpPr>
          <p:cNvPr id="7" name="Google Shape;7;p1"/>
          <p:cNvSpPr txBox="1"/>
          <p:nvPr>
            <p:ph idx="1" type="body"/>
          </p:nvPr>
        </p:nvSpPr>
        <p:spPr>
          <a:xfrm>
            <a:off x="748080" y="3687920"/>
            <a:ext cx="20449500" cy="10932600"/>
          </a:xfrm>
          <a:prstGeom prst="rect">
            <a:avLst/>
          </a:prstGeom>
          <a:noFill/>
          <a:ln>
            <a:noFill/>
          </a:ln>
        </p:spPr>
        <p:txBody>
          <a:bodyPr anchorCtr="0" anchor="t" bIns="243800" lIns="243800" spcFirstLastPara="1" rIns="243800" wrap="square" tIns="243800">
            <a:noAutofit/>
          </a:bodyPr>
          <a:lstStyle>
            <a:lvl1pPr indent="-533400" lvl="0" marL="457200">
              <a:lnSpc>
                <a:spcPct val="115000"/>
              </a:lnSpc>
              <a:spcBef>
                <a:spcPts val="0"/>
              </a:spcBef>
              <a:spcAft>
                <a:spcPts val="0"/>
              </a:spcAft>
              <a:buClr>
                <a:schemeClr val="dk2"/>
              </a:buClr>
              <a:buSzPts val="4800"/>
              <a:buChar char="●"/>
              <a:defRPr sz="4800">
                <a:solidFill>
                  <a:schemeClr val="dk2"/>
                </a:solidFill>
              </a:defRPr>
            </a:lvl1pPr>
            <a:lvl2pPr indent="-463550" lvl="1" marL="914400">
              <a:lnSpc>
                <a:spcPct val="115000"/>
              </a:lnSpc>
              <a:spcBef>
                <a:spcPts val="4300"/>
              </a:spcBef>
              <a:spcAft>
                <a:spcPts val="0"/>
              </a:spcAft>
              <a:buClr>
                <a:schemeClr val="dk2"/>
              </a:buClr>
              <a:buSzPts val="3700"/>
              <a:buChar char="○"/>
              <a:defRPr sz="3700">
                <a:solidFill>
                  <a:schemeClr val="dk2"/>
                </a:solidFill>
              </a:defRPr>
            </a:lvl2pPr>
            <a:lvl3pPr indent="-463550" lvl="2" marL="1371600">
              <a:lnSpc>
                <a:spcPct val="115000"/>
              </a:lnSpc>
              <a:spcBef>
                <a:spcPts val="4300"/>
              </a:spcBef>
              <a:spcAft>
                <a:spcPts val="0"/>
              </a:spcAft>
              <a:buClr>
                <a:schemeClr val="dk2"/>
              </a:buClr>
              <a:buSzPts val="3700"/>
              <a:buChar char="■"/>
              <a:defRPr sz="3700">
                <a:solidFill>
                  <a:schemeClr val="dk2"/>
                </a:solidFill>
              </a:defRPr>
            </a:lvl3pPr>
            <a:lvl4pPr indent="-463550" lvl="3" marL="1828800">
              <a:lnSpc>
                <a:spcPct val="115000"/>
              </a:lnSpc>
              <a:spcBef>
                <a:spcPts val="4300"/>
              </a:spcBef>
              <a:spcAft>
                <a:spcPts val="0"/>
              </a:spcAft>
              <a:buClr>
                <a:schemeClr val="dk2"/>
              </a:buClr>
              <a:buSzPts val="3700"/>
              <a:buChar char="●"/>
              <a:defRPr sz="3700">
                <a:solidFill>
                  <a:schemeClr val="dk2"/>
                </a:solidFill>
              </a:defRPr>
            </a:lvl4pPr>
            <a:lvl5pPr indent="-463550" lvl="4" marL="2286000">
              <a:lnSpc>
                <a:spcPct val="115000"/>
              </a:lnSpc>
              <a:spcBef>
                <a:spcPts val="4300"/>
              </a:spcBef>
              <a:spcAft>
                <a:spcPts val="0"/>
              </a:spcAft>
              <a:buClr>
                <a:schemeClr val="dk2"/>
              </a:buClr>
              <a:buSzPts val="3700"/>
              <a:buChar char="○"/>
              <a:defRPr sz="3700">
                <a:solidFill>
                  <a:schemeClr val="dk2"/>
                </a:solidFill>
              </a:defRPr>
            </a:lvl5pPr>
            <a:lvl6pPr indent="-463550" lvl="5" marL="2743200">
              <a:lnSpc>
                <a:spcPct val="115000"/>
              </a:lnSpc>
              <a:spcBef>
                <a:spcPts val="4300"/>
              </a:spcBef>
              <a:spcAft>
                <a:spcPts val="0"/>
              </a:spcAft>
              <a:buClr>
                <a:schemeClr val="dk2"/>
              </a:buClr>
              <a:buSzPts val="3700"/>
              <a:buChar char="■"/>
              <a:defRPr sz="3700">
                <a:solidFill>
                  <a:schemeClr val="dk2"/>
                </a:solidFill>
              </a:defRPr>
            </a:lvl6pPr>
            <a:lvl7pPr indent="-463550" lvl="6" marL="3200400">
              <a:lnSpc>
                <a:spcPct val="115000"/>
              </a:lnSpc>
              <a:spcBef>
                <a:spcPts val="4300"/>
              </a:spcBef>
              <a:spcAft>
                <a:spcPts val="0"/>
              </a:spcAft>
              <a:buClr>
                <a:schemeClr val="dk2"/>
              </a:buClr>
              <a:buSzPts val="3700"/>
              <a:buChar char="●"/>
              <a:defRPr sz="3700">
                <a:solidFill>
                  <a:schemeClr val="dk2"/>
                </a:solidFill>
              </a:defRPr>
            </a:lvl7pPr>
            <a:lvl8pPr indent="-463550" lvl="7" marL="3657600">
              <a:lnSpc>
                <a:spcPct val="115000"/>
              </a:lnSpc>
              <a:spcBef>
                <a:spcPts val="4300"/>
              </a:spcBef>
              <a:spcAft>
                <a:spcPts val="0"/>
              </a:spcAft>
              <a:buClr>
                <a:schemeClr val="dk2"/>
              </a:buClr>
              <a:buSzPts val="3700"/>
              <a:buChar char="○"/>
              <a:defRPr sz="3700">
                <a:solidFill>
                  <a:schemeClr val="dk2"/>
                </a:solidFill>
              </a:defRPr>
            </a:lvl8pPr>
            <a:lvl9pPr indent="-463550" lvl="8" marL="4114800">
              <a:lnSpc>
                <a:spcPct val="115000"/>
              </a:lnSpc>
              <a:spcBef>
                <a:spcPts val="4300"/>
              </a:spcBef>
              <a:spcAft>
                <a:spcPts val="4300"/>
              </a:spcAft>
              <a:buClr>
                <a:schemeClr val="dk2"/>
              </a:buClr>
              <a:buSzPts val="3700"/>
              <a:buChar char="■"/>
              <a:defRPr sz="3700">
                <a:solidFill>
                  <a:schemeClr val="dk2"/>
                </a:solidFill>
              </a:defRPr>
            </a:lvl9pPr>
          </a:lstStyle>
          <a:p/>
        </p:txBody>
      </p:sp>
      <p:sp>
        <p:nvSpPr>
          <p:cNvPr id="8" name="Google Shape;8;p1"/>
          <p:cNvSpPr txBox="1"/>
          <p:nvPr>
            <p:ph idx="12" type="sldNum"/>
          </p:nvPr>
        </p:nvSpPr>
        <p:spPr>
          <a:xfrm>
            <a:off x="20333899" y="14922294"/>
            <a:ext cx="1317000" cy="1259400"/>
          </a:xfrm>
          <a:prstGeom prst="rect">
            <a:avLst/>
          </a:prstGeom>
          <a:noFill/>
          <a:ln>
            <a:noFill/>
          </a:ln>
        </p:spPr>
        <p:txBody>
          <a:bodyPr anchorCtr="0" anchor="ctr" bIns="243800" lIns="243800" spcFirstLastPara="1" rIns="243800" wrap="square" tIns="243800">
            <a:noAutofit/>
          </a:bodyPr>
          <a:lstStyle>
            <a:lvl1pPr lvl="0" algn="r">
              <a:buNone/>
              <a:defRPr sz="2700">
                <a:solidFill>
                  <a:schemeClr val="dk2"/>
                </a:solidFill>
              </a:defRPr>
            </a:lvl1pPr>
            <a:lvl2pPr lvl="1" algn="r">
              <a:buNone/>
              <a:defRPr sz="2700">
                <a:solidFill>
                  <a:schemeClr val="dk2"/>
                </a:solidFill>
              </a:defRPr>
            </a:lvl2pPr>
            <a:lvl3pPr lvl="2" algn="r">
              <a:buNone/>
              <a:defRPr sz="2700">
                <a:solidFill>
                  <a:schemeClr val="dk2"/>
                </a:solidFill>
              </a:defRPr>
            </a:lvl3pPr>
            <a:lvl4pPr lvl="3" algn="r">
              <a:buNone/>
              <a:defRPr sz="2700">
                <a:solidFill>
                  <a:schemeClr val="dk2"/>
                </a:solidFill>
              </a:defRPr>
            </a:lvl4pPr>
            <a:lvl5pPr lvl="4" algn="r">
              <a:buNone/>
              <a:defRPr sz="2700">
                <a:solidFill>
                  <a:schemeClr val="dk2"/>
                </a:solidFill>
              </a:defRPr>
            </a:lvl5pPr>
            <a:lvl6pPr lvl="5" algn="r">
              <a:buNone/>
              <a:defRPr sz="2700">
                <a:solidFill>
                  <a:schemeClr val="dk2"/>
                </a:solidFill>
              </a:defRPr>
            </a:lvl6pPr>
            <a:lvl7pPr lvl="6" algn="r">
              <a:buNone/>
              <a:defRPr sz="2700">
                <a:solidFill>
                  <a:schemeClr val="dk2"/>
                </a:solidFill>
              </a:defRPr>
            </a:lvl7pPr>
            <a:lvl8pPr lvl="7" algn="r">
              <a:buNone/>
              <a:defRPr sz="2700">
                <a:solidFill>
                  <a:schemeClr val="dk2"/>
                </a:solidFill>
              </a:defRPr>
            </a:lvl8pPr>
            <a:lvl9pPr lvl="8" algn="r">
              <a:buNone/>
              <a:defRPr sz="27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2CC"/>
        </a:solidFill>
      </p:bgPr>
    </p:bg>
    <p:spTree>
      <p:nvGrpSpPr>
        <p:cNvPr id="72" name="Shape 72"/>
        <p:cNvGrpSpPr/>
        <p:nvPr/>
      </p:nvGrpSpPr>
      <p:grpSpPr>
        <a:xfrm>
          <a:off x="0" y="0"/>
          <a:ext cx="0" cy="0"/>
          <a:chOff x="0" y="0"/>
          <a:chExt cx="0" cy="0"/>
        </a:xfrm>
      </p:grpSpPr>
      <p:sp>
        <p:nvSpPr>
          <p:cNvPr id="73" name="Google Shape;73;p14"/>
          <p:cNvSpPr txBox="1"/>
          <p:nvPr>
            <p:ph type="title"/>
          </p:nvPr>
        </p:nvSpPr>
        <p:spPr>
          <a:xfrm>
            <a:off x="348293" y="172200"/>
            <a:ext cx="21249000" cy="1676400"/>
          </a:xfrm>
          <a:prstGeom prst="rect">
            <a:avLst/>
          </a:prstGeom>
          <a:solidFill>
            <a:srgbClr val="E5E340"/>
          </a:solidFill>
          <a:ln cap="flat" cmpd="sng" w="9525">
            <a:solidFill>
              <a:srgbClr val="000000"/>
            </a:solidFill>
            <a:prstDash val="solid"/>
            <a:round/>
            <a:headEnd len="sm" w="sm" type="none"/>
            <a:tailEnd len="sm" w="sm" type="none"/>
          </a:ln>
        </p:spPr>
        <p:txBody>
          <a:bodyPr anchorCtr="1" anchor="ctr"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000">
                <a:solidFill>
                  <a:srgbClr val="CC4125"/>
                </a:solidFill>
              </a:rPr>
              <a:t>Education Inequality: The Impact of Poverty and its Effect</a:t>
            </a:r>
            <a:r>
              <a:rPr lang="en-US" sz="3000">
                <a:solidFill>
                  <a:srgbClr val="CC4125"/>
                </a:solidFill>
              </a:rPr>
              <a:t> on the Ability to L</a:t>
            </a:r>
            <a:r>
              <a:rPr lang="en-US" sz="3000">
                <a:solidFill>
                  <a:srgbClr val="CC4125"/>
                </a:solidFill>
              </a:rPr>
              <a:t>earn in North Carolina</a:t>
            </a:r>
            <a:endParaRPr sz="3000">
              <a:solidFill>
                <a:srgbClr val="CC4125"/>
              </a:solidFill>
            </a:endParaRPr>
          </a:p>
          <a:p>
            <a:pPr indent="0" lvl="0" marL="0" marR="0" rtl="0" algn="ctr">
              <a:spcBef>
                <a:spcPts val="0"/>
              </a:spcBef>
              <a:spcAft>
                <a:spcPts val="0"/>
              </a:spcAft>
              <a:buClr>
                <a:schemeClr val="lt1"/>
              </a:buClr>
              <a:buFont typeface="Arial"/>
              <a:buNone/>
            </a:pPr>
            <a:r>
              <a:rPr b="0" lang="en-US" sz="3000">
                <a:solidFill>
                  <a:srgbClr val="CC4125"/>
                </a:solidFill>
              </a:rPr>
              <a:t>Rachel Ruff &amp; Elijah King || Riverside High School</a:t>
            </a:r>
            <a:endParaRPr b="0" sz="3000">
              <a:solidFill>
                <a:srgbClr val="CC4125"/>
              </a:solidFill>
            </a:endParaRPr>
          </a:p>
        </p:txBody>
      </p:sp>
      <p:sp>
        <p:nvSpPr>
          <p:cNvPr id="74" name="Google Shape;74;p14"/>
          <p:cNvSpPr txBox="1"/>
          <p:nvPr>
            <p:ph idx="1" type="body"/>
          </p:nvPr>
        </p:nvSpPr>
        <p:spPr>
          <a:xfrm>
            <a:off x="348300" y="2013572"/>
            <a:ext cx="6792600" cy="533400"/>
          </a:xfrm>
          <a:prstGeom prst="rect">
            <a:avLst/>
          </a:prstGeom>
          <a:solidFill>
            <a:srgbClr val="E5E34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700">
                <a:solidFill>
                  <a:srgbClr val="CD4125"/>
                </a:solidFill>
              </a:rPr>
              <a:t>Introduction</a:t>
            </a:r>
            <a:endParaRPr b="1" i="0" sz="2700" u="none" cap="none" strike="noStrike">
              <a:solidFill>
                <a:srgbClr val="CD4125"/>
              </a:solidFill>
              <a:latin typeface="Arial"/>
              <a:ea typeface="Arial"/>
              <a:cs typeface="Arial"/>
              <a:sym typeface="Arial"/>
            </a:endParaRPr>
          </a:p>
        </p:txBody>
      </p:sp>
      <p:sp>
        <p:nvSpPr>
          <p:cNvPr id="75" name="Google Shape;75;p14"/>
          <p:cNvSpPr txBox="1"/>
          <p:nvPr>
            <p:ph idx="2" type="body"/>
          </p:nvPr>
        </p:nvSpPr>
        <p:spPr>
          <a:xfrm>
            <a:off x="424700" y="2655550"/>
            <a:ext cx="6792600" cy="16206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4300"/>
              </a:spcAft>
              <a:buClr>
                <a:schemeClr val="dk1"/>
              </a:buClr>
              <a:buFont typeface="Arial"/>
              <a:buNone/>
            </a:pPr>
            <a:r>
              <a:rPr lang="en-US" sz="1800"/>
              <a:t>Schools are bureaucratic organizations characterized by a variety of structural features. Among those are rules and procedures designed to focus the efforts of the students. In this study we look into the impact of poverty and its effect on education. Our guiding question is “How does poverty impact education and the ability to learn in North Carolina”. We chose this topic because children face the highest poverty rate in North Carolina than any other group of people.</a:t>
            </a:r>
            <a:endParaRPr b="0" i="0" sz="1800" u="none" cap="none" strike="noStrike">
              <a:solidFill>
                <a:schemeClr val="dk1"/>
              </a:solidFill>
              <a:latin typeface="Times New Roman"/>
              <a:ea typeface="Times New Roman"/>
              <a:cs typeface="Times New Roman"/>
              <a:sym typeface="Times New Roman"/>
            </a:endParaRPr>
          </a:p>
        </p:txBody>
      </p:sp>
      <p:sp>
        <p:nvSpPr>
          <p:cNvPr id="76" name="Google Shape;76;p14"/>
          <p:cNvSpPr txBox="1"/>
          <p:nvPr>
            <p:ph idx="3" type="body"/>
          </p:nvPr>
        </p:nvSpPr>
        <p:spPr>
          <a:xfrm>
            <a:off x="391225" y="5171196"/>
            <a:ext cx="6792600" cy="533400"/>
          </a:xfrm>
          <a:prstGeom prst="rect">
            <a:avLst/>
          </a:prstGeom>
          <a:solidFill>
            <a:srgbClr val="E5E34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700">
                <a:solidFill>
                  <a:srgbClr val="CD4125"/>
                </a:solidFill>
              </a:rPr>
              <a:t>Background</a:t>
            </a:r>
            <a:endParaRPr b="1" i="0" sz="2700" u="none" cap="none" strike="noStrike">
              <a:solidFill>
                <a:srgbClr val="CD4125"/>
              </a:solidFill>
              <a:latin typeface="Arial"/>
              <a:ea typeface="Arial"/>
              <a:cs typeface="Arial"/>
              <a:sym typeface="Arial"/>
            </a:endParaRPr>
          </a:p>
        </p:txBody>
      </p:sp>
      <p:sp>
        <p:nvSpPr>
          <p:cNvPr id="77" name="Google Shape;77;p14"/>
          <p:cNvSpPr txBox="1"/>
          <p:nvPr>
            <p:ph idx="4" type="body"/>
          </p:nvPr>
        </p:nvSpPr>
        <p:spPr>
          <a:xfrm>
            <a:off x="175723" y="5891463"/>
            <a:ext cx="6792600" cy="4368300"/>
          </a:xfrm>
          <a:prstGeom prst="rect">
            <a:avLst/>
          </a:prstGeom>
          <a:noFill/>
          <a:ln>
            <a:noFill/>
          </a:ln>
        </p:spPr>
        <p:txBody>
          <a:bodyPr anchorCtr="0" anchor="t" bIns="39175" lIns="78350" spcFirstLastPara="1" rIns="78350" wrap="square" tIns="39175">
            <a:noAutofit/>
          </a:bodyPr>
          <a:lstStyle/>
          <a:p>
            <a:pPr indent="-323850" lvl="0" marL="457200" rtl="0" algn="l">
              <a:spcBef>
                <a:spcPts val="0"/>
              </a:spcBef>
              <a:spcAft>
                <a:spcPts val="0"/>
              </a:spcAft>
              <a:buSzPts val="1500"/>
              <a:buChar char="●"/>
            </a:pPr>
            <a:r>
              <a:rPr lang="en-US" sz="1500"/>
              <a:t>Poverty is “the state of having little or no money, goods, or means of support”. </a:t>
            </a:r>
            <a:endParaRPr sz="1500"/>
          </a:p>
          <a:p>
            <a:pPr indent="-323850" lvl="0" marL="457200" rtl="0" algn="l">
              <a:spcBef>
                <a:spcPts val="0"/>
              </a:spcBef>
              <a:spcAft>
                <a:spcPts val="0"/>
              </a:spcAft>
              <a:buSzPts val="1500"/>
              <a:buChar char="●"/>
            </a:pPr>
            <a:r>
              <a:rPr lang="en-US" sz="1500"/>
              <a:t>In North Carolina, around 1.6 million  people out of over 9 million live in poverty, that is about 17.2% of North Carolina’s population.</a:t>
            </a:r>
            <a:endParaRPr sz="1500"/>
          </a:p>
          <a:p>
            <a:pPr indent="-323850" lvl="0" marL="457200" rtl="0" algn="l">
              <a:spcBef>
                <a:spcPts val="0"/>
              </a:spcBef>
              <a:spcAft>
                <a:spcPts val="0"/>
              </a:spcAft>
              <a:buSzPts val="1500"/>
              <a:buChar char="●"/>
            </a:pPr>
            <a:r>
              <a:rPr lang="en-US" sz="1500"/>
              <a:t>Of the people living in poverty,about  </a:t>
            </a:r>
            <a:r>
              <a:rPr lang="en-US" sz="1500"/>
              <a:t>25.2% are children who are directly involved.</a:t>
            </a:r>
            <a:r>
              <a:rPr lang="en-US" sz="1500"/>
              <a:t> </a:t>
            </a:r>
            <a:endParaRPr sz="1500"/>
          </a:p>
          <a:p>
            <a:pPr indent="-323850" lvl="0" marL="457200" rtl="0" algn="l">
              <a:spcBef>
                <a:spcPts val="0"/>
              </a:spcBef>
              <a:spcAft>
                <a:spcPts val="0"/>
              </a:spcAft>
              <a:buSzPts val="1500"/>
              <a:buChar char="●"/>
            </a:pPr>
            <a:r>
              <a:rPr lang="en-US" sz="1500"/>
              <a:t>North Carolina's child poverty rate at 25.2% and </a:t>
            </a:r>
            <a:r>
              <a:rPr lang="en-US" sz="1500"/>
              <a:t>the US poverty rate is only 22% according to the US Census.</a:t>
            </a:r>
            <a:r>
              <a:rPr lang="en-US" sz="1500">
                <a:highlight>
                  <a:srgbClr val="FFFF00"/>
                </a:highlight>
              </a:rPr>
              <a:t> </a:t>
            </a:r>
            <a:endParaRPr sz="1500"/>
          </a:p>
          <a:p>
            <a:pPr indent="-323850" lvl="0" marL="457200" rtl="0" algn="l">
              <a:spcBef>
                <a:spcPts val="0"/>
              </a:spcBef>
              <a:spcAft>
                <a:spcPts val="0"/>
              </a:spcAft>
              <a:buSzPts val="1500"/>
              <a:buChar char="●"/>
            </a:pPr>
            <a:r>
              <a:rPr lang="en-US" sz="1500"/>
              <a:t>Places with high poverty are completely separated from places with little to no poverty at all because of district lines. </a:t>
            </a:r>
            <a:endParaRPr sz="1500"/>
          </a:p>
          <a:p>
            <a:pPr indent="-323850" lvl="1" marL="914400" rtl="0" algn="l">
              <a:spcBef>
                <a:spcPts val="0"/>
              </a:spcBef>
              <a:spcAft>
                <a:spcPts val="0"/>
              </a:spcAft>
              <a:buSzPts val="1500"/>
              <a:buChar char="○"/>
            </a:pPr>
            <a:r>
              <a:rPr lang="en-US" sz="1500"/>
              <a:t>District lines separate what schools students can attend</a:t>
            </a:r>
            <a:endParaRPr sz="1500"/>
          </a:p>
          <a:p>
            <a:pPr indent="-323850" lvl="1" marL="914400" rtl="0" algn="l">
              <a:spcBef>
                <a:spcPts val="0"/>
              </a:spcBef>
              <a:spcAft>
                <a:spcPts val="0"/>
              </a:spcAft>
              <a:buSzPts val="1500"/>
              <a:buChar char="○"/>
            </a:pPr>
            <a:r>
              <a:rPr lang="en-US" sz="1500"/>
              <a:t>Because of district lines, students that live in high poverty areas have to attend schools that only provide a limited amount of funding</a:t>
            </a:r>
            <a:endParaRPr sz="1500"/>
          </a:p>
          <a:p>
            <a:pPr indent="-323850" lvl="0" marL="457200" rtl="0" algn="l">
              <a:spcBef>
                <a:spcPts val="0"/>
              </a:spcBef>
              <a:spcAft>
                <a:spcPts val="0"/>
              </a:spcAft>
              <a:buSzPts val="1500"/>
              <a:buChar char="●"/>
            </a:pPr>
            <a:r>
              <a:rPr lang="en-US" sz="1500"/>
              <a:t>Math students in 4th grade showed that low-income students going to schools in better areas scored almost 2 years ahead of low-income schools with high poverty rates.</a:t>
            </a:r>
            <a:endParaRPr sz="1500"/>
          </a:p>
          <a:p>
            <a:pPr indent="-323850" lvl="0" marL="457200" rtl="0" algn="l">
              <a:spcBef>
                <a:spcPts val="0"/>
              </a:spcBef>
              <a:spcAft>
                <a:spcPts val="0"/>
              </a:spcAft>
              <a:buSzPts val="1500"/>
              <a:buChar char="●"/>
            </a:pPr>
            <a:r>
              <a:rPr lang="en-US" sz="1500"/>
              <a:t>According to the US department of education's data on North Carolina, 19.7% of low-income children are faced with low percent proficiency on state math tests each year and 26.9% on reading.</a:t>
            </a:r>
            <a:endParaRPr sz="1500"/>
          </a:p>
          <a:p>
            <a:pPr indent="-323850" lvl="0" marL="457200" rtl="0" algn="l">
              <a:spcBef>
                <a:spcPts val="0"/>
              </a:spcBef>
              <a:spcAft>
                <a:spcPts val="0"/>
              </a:spcAft>
              <a:buSzPts val="1500"/>
              <a:buChar char="●"/>
            </a:pPr>
            <a:r>
              <a:rPr lang="en-US" sz="1500"/>
              <a:t>The various data from the US Department of Education shows that funding to low-income schools has decreased since 2010 .</a:t>
            </a:r>
            <a:endParaRPr sz="1500"/>
          </a:p>
          <a:p>
            <a:pPr indent="0" lvl="0" marL="0" rtl="0" algn="l">
              <a:spcBef>
                <a:spcPts val="0"/>
              </a:spcBef>
              <a:spcAft>
                <a:spcPts val="0"/>
              </a:spcAft>
              <a:buNone/>
            </a:pPr>
            <a:r>
              <a:t/>
            </a:r>
            <a:endParaRPr/>
          </a:p>
        </p:txBody>
      </p:sp>
      <p:sp>
        <p:nvSpPr>
          <p:cNvPr id="78" name="Google Shape;78;p14"/>
          <p:cNvSpPr txBox="1"/>
          <p:nvPr>
            <p:ph idx="5" type="body"/>
          </p:nvPr>
        </p:nvSpPr>
        <p:spPr>
          <a:xfrm>
            <a:off x="14847450" y="1985375"/>
            <a:ext cx="6792600" cy="533400"/>
          </a:xfrm>
          <a:prstGeom prst="rect">
            <a:avLst/>
          </a:prstGeom>
          <a:solidFill>
            <a:srgbClr val="E5E34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700">
                <a:solidFill>
                  <a:srgbClr val="CD4125"/>
                </a:solidFill>
              </a:rPr>
              <a:t>Methodology</a:t>
            </a:r>
            <a:endParaRPr i="0" sz="2700" u="none" cap="none" strike="noStrike">
              <a:solidFill>
                <a:srgbClr val="CD4125"/>
              </a:solidFill>
              <a:latin typeface="Arial"/>
              <a:ea typeface="Arial"/>
              <a:cs typeface="Arial"/>
              <a:sym typeface="Arial"/>
            </a:endParaRPr>
          </a:p>
        </p:txBody>
      </p:sp>
      <p:sp>
        <p:nvSpPr>
          <p:cNvPr id="79" name="Google Shape;79;p14"/>
          <p:cNvSpPr txBox="1"/>
          <p:nvPr>
            <p:ph idx="8" type="body"/>
          </p:nvPr>
        </p:nvSpPr>
        <p:spPr>
          <a:xfrm>
            <a:off x="14880784" y="13411075"/>
            <a:ext cx="6792600" cy="3657600"/>
          </a:xfrm>
          <a:prstGeom prst="rect">
            <a:avLst/>
          </a:prstGeom>
          <a:noFill/>
          <a:ln>
            <a:noFill/>
          </a:ln>
        </p:spPr>
        <p:txBody>
          <a:bodyPr anchorCtr="0" anchor="t" bIns="39175" lIns="78350" spcFirstLastPara="1" rIns="78350" wrap="square" tIns="39175">
            <a:noAutofit/>
          </a:bodyPr>
          <a:lstStyle/>
          <a:p>
            <a:pPr indent="0" lvl="0" marL="0" marR="0" rtl="0" algn="l">
              <a:spcBef>
                <a:spcPts val="0"/>
              </a:spcBef>
              <a:spcAft>
                <a:spcPts val="4300"/>
              </a:spcAft>
              <a:buClr>
                <a:schemeClr val="dk1"/>
              </a:buClr>
              <a:buSzPts val="1400"/>
              <a:buFont typeface="Arial"/>
              <a:buNone/>
            </a:pPr>
            <a:r>
              <a:rPr lang="en-US" sz="1800"/>
              <a:t>We found out that poverty does in fact impact education and the ability to learn in the state of North Carolina. Many people living in poverty are often unable to attend school at the appropriate age. Families also may not be able to afford the necessary school supplies and sometimes parents may not even have a way for their children to even get to school. This shows a clear correlation between poverty and the ability to learn and without the ability to learn many opportunities seem to disappear.  </a:t>
            </a:r>
            <a:endParaRPr b="0" i="0" sz="1800" u="none" cap="none" strike="noStrike">
              <a:solidFill>
                <a:schemeClr val="dk1"/>
              </a:solidFill>
              <a:latin typeface="Times New Roman"/>
              <a:ea typeface="Times New Roman"/>
              <a:cs typeface="Times New Roman"/>
              <a:sym typeface="Times New Roman"/>
            </a:endParaRPr>
          </a:p>
        </p:txBody>
      </p:sp>
      <p:sp>
        <p:nvSpPr>
          <p:cNvPr id="80" name="Google Shape;80;p14"/>
          <p:cNvSpPr txBox="1"/>
          <p:nvPr>
            <p:ph idx="9" type="body"/>
          </p:nvPr>
        </p:nvSpPr>
        <p:spPr>
          <a:xfrm>
            <a:off x="14804625" y="8612725"/>
            <a:ext cx="6792600" cy="533400"/>
          </a:xfrm>
          <a:prstGeom prst="rect">
            <a:avLst/>
          </a:prstGeom>
          <a:solidFill>
            <a:srgbClr val="E5E34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700">
                <a:solidFill>
                  <a:srgbClr val="CD4125"/>
                </a:solidFill>
              </a:rPr>
              <a:t>Results</a:t>
            </a:r>
            <a:endParaRPr b="1" i="0" sz="2700" u="none" cap="none" strike="noStrike">
              <a:solidFill>
                <a:srgbClr val="CD4125"/>
              </a:solidFill>
              <a:latin typeface="Arial"/>
              <a:ea typeface="Arial"/>
              <a:cs typeface="Arial"/>
              <a:sym typeface="Arial"/>
            </a:endParaRPr>
          </a:p>
        </p:txBody>
      </p:sp>
      <p:sp>
        <p:nvSpPr>
          <p:cNvPr id="81" name="Google Shape;81;p14"/>
          <p:cNvSpPr txBox="1"/>
          <p:nvPr>
            <p:ph idx="13" type="body"/>
          </p:nvPr>
        </p:nvSpPr>
        <p:spPr>
          <a:xfrm>
            <a:off x="14847450" y="2731750"/>
            <a:ext cx="6750300" cy="3493800"/>
          </a:xfrm>
          <a:prstGeom prst="rect">
            <a:avLst/>
          </a:prstGeom>
          <a:noFill/>
          <a:ln>
            <a:noFill/>
          </a:ln>
        </p:spPr>
        <p:txBody>
          <a:bodyPr anchorCtr="0" anchor="t" bIns="39175" lIns="78350" spcFirstLastPara="1" rIns="78350" wrap="square" tIns="39175">
            <a:noAutofit/>
          </a:bodyPr>
          <a:lstStyle/>
          <a:p>
            <a:pPr indent="-342900" lvl="0" marL="457200" marR="0" rtl="0" algn="l">
              <a:spcBef>
                <a:spcPts val="0"/>
              </a:spcBef>
              <a:spcAft>
                <a:spcPts val="0"/>
              </a:spcAft>
              <a:buSzPts val="1800"/>
              <a:buChar char="•"/>
            </a:pPr>
            <a:r>
              <a:rPr lang="en-US" sz="1800"/>
              <a:t>We studied this topic because this is not only a problem in the US but in North Carolina as well, being that North Carolina has a higher rate of child poverty than the national rate. We also chose to study this topic because as students going to high school </a:t>
            </a:r>
            <a:r>
              <a:rPr lang="en-US" sz="1800">
                <a:solidFill>
                  <a:srgbClr val="000000"/>
                </a:solidFill>
              </a:rPr>
              <a:t>it interest us observing different aspects that involve our lives as well as others.</a:t>
            </a:r>
            <a:br>
              <a:rPr lang="en-US" sz="1800">
                <a:solidFill>
                  <a:srgbClr val="000000"/>
                </a:solidFill>
                <a:highlight>
                  <a:srgbClr val="FFFF00"/>
                </a:highlight>
              </a:rPr>
            </a:br>
            <a:endParaRPr sz="1800">
              <a:solidFill>
                <a:srgbClr val="000000"/>
              </a:solidFill>
            </a:endParaRPr>
          </a:p>
          <a:p>
            <a:pPr indent="-342900" lvl="0" marL="457200" marR="0" rtl="0" algn="l">
              <a:spcBef>
                <a:spcPts val="0"/>
              </a:spcBef>
              <a:spcAft>
                <a:spcPts val="0"/>
              </a:spcAft>
              <a:buSzPts val="1800"/>
              <a:buChar char="•"/>
            </a:pPr>
            <a:r>
              <a:rPr lang="en-US" sz="1800"/>
              <a:t>Graphs that explain and display the difference in performance between different races. The graphs also shows the percentages of young children in above low-income families, young children in at low-income families, and young children in below low-income families.</a:t>
            </a:r>
            <a:br>
              <a:rPr lang="en-US" sz="1800"/>
            </a:br>
            <a:endParaRPr sz="1800"/>
          </a:p>
          <a:p>
            <a:pPr indent="-342900" lvl="0" marL="457200" marR="0" rtl="0" algn="l">
              <a:spcBef>
                <a:spcPts val="0"/>
              </a:spcBef>
              <a:spcAft>
                <a:spcPts val="0"/>
              </a:spcAft>
              <a:buSzPts val="1800"/>
              <a:buChar char="•"/>
            </a:pPr>
            <a:r>
              <a:rPr lang="en-US" sz="1800"/>
              <a:t>In our research we had various issues because there was much information that was outdated and many key facts were not available. Sometimes specific information about funding for poor schools were there but often times the articles and websites didn't have enough information to really support the point of our topic.</a:t>
            </a:r>
            <a:endParaRPr sz="1800"/>
          </a:p>
        </p:txBody>
      </p:sp>
      <p:sp>
        <p:nvSpPr>
          <p:cNvPr id="82" name="Google Shape;82;p14"/>
          <p:cNvSpPr txBox="1"/>
          <p:nvPr>
            <p:ph idx="14" type="body"/>
          </p:nvPr>
        </p:nvSpPr>
        <p:spPr>
          <a:xfrm>
            <a:off x="14804572" y="12803275"/>
            <a:ext cx="6792600" cy="533400"/>
          </a:xfrm>
          <a:prstGeom prst="rect">
            <a:avLst/>
          </a:prstGeom>
          <a:solidFill>
            <a:srgbClr val="E5E340"/>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4300"/>
              </a:spcAft>
              <a:buClr>
                <a:schemeClr val="lt1"/>
              </a:buClr>
              <a:buFont typeface="Arial"/>
              <a:buNone/>
            </a:pPr>
            <a:r>
              <a:rPr lang="en-US" sz="2700">
                <a:solidFill>
                  <a:srgbClr val="CD4125"/>
                </a:solidFill>
              </a:rPr>
              <a:t>Conclusion</a:t>
            </a:r>
            <a:endParaRPr b="1" i="0" sz="2700" u="none" cap="none" strike="noStrike">
              <a:solidFill>
                <a:srgbClr val="CD4125"/>
              </a:solidFill>
              <a:latin typeface="Arial"/>
              <a:ea typeface="Arial"/>
              <a:cs typeface="Arial"/>
              <a:sym typeface="Arial"/>
            </a:endParaRPr>
          </a:p>
        </p:txBody>
      </p:sp>
      <p:sp>
        <p:nvSpPr>
          <p:cNvPr id="83" name="Google Shape;83;p14"/>
          <p:cNvSpPr/>
          <p:nvPr>
            <p:ph idx="19" type="chart"/>
          </p:nvPr>
        </p:nvSpPr>
        <p:spPr>
          <a:xfrm>
            <a:off x="14880775" y="9183988"/>
            <a:ext cx="6792600" cy="3352800"/>
          </a:xfrm>
          <a:prstGeom prst="rect">
            <a:avLst/>
          </a:prstGeom>
          <a:noFill/>
          <a:ln>
            <a:noFill/>
          </a:ln>
        </p:spPr>
        <p:txBody>
          <a:bodyPr anchorCtr="0" anchor="t" bIns="91425" lIns="91425" spcFirstLastPara="1" rIns="91425" wrap="square" tIns="91425">
            <a:noAutofit/>
          </a:bodyPr>
          <a:lstStyle/>
          <a:p>
            <a:pPr indent="0" lvl="0" marL="0" rtl="0" algn="l">
              <a:spcBef>
                <a:spcPts val="280"/>
              </a:spcBef>
              <a:spcAft>
                <a:spcPts val="0"/>
              </a:spcAft>
              <a:buNone/>
            </a:pPr>
            <a:r>
              <a:rPr lang="en-US" sz="1800"/>
              <a:t>In our research we found that Poverty does have an affect on children and their ability to learn. A recent study from Harvard shows that poverty causes a chronic stress weakening the architecture of a child’s brain. The study also shows that the child will become less economically aware as an adult.</a:t>
            </a:r>
            <a:endParaRPr sz="1800"/>
          </a:p>
          <a:p>
            <a:pPr indent="0" lvl="0" marL="0" rtl="0" algn="l">
              <a:spcBef>
                <a:spcPts val="280"/>
              </a:spcBef>
              <a:spcAft>
                <a:spcPts val="0"/>
              </a:spcAft>
              <a:buNone/>
            </a:pPr>
            <a:r>
              <a:t/>
            </a:r>
            <a:endParaRPr sz="1800"/>
          </a:p>
          <a:p>
            <a:pPr indent="0" lvl="0" marL="0" rtl="0" algn="l">
              <a:spcBef>
                <a:spcPts val="280"/>
              </a:spcBef>
              <a:spcAft>
                <a:spcPts val="0"/>
              </a:spcAft>
              <a:buNone/>
            </a:pPr>
            <a:r>
              <a:rPr lang="en-US" sz="1800"/>
              <a:t>Other studies similar to this show that it can also cause delayed brain development resulting to lower test scores in the children living in poverty. We also found that children in poverty will have many disadvantages in academics and life. Disadvantages such as less access to early education programs and high quality schools, food insecurity, higher stress levels than normal, and higher dropout rates.</a:t>
            </a:r>
            <a:endParaRPr sz="1800"/>
          </a:p>
          <a:p>
            <a:pPr indent="457200" lvl="0" marL="0" rtl="0" algn="l">
              <a:spcBef>
                <a:spcPts val="280"/>
              </a:spcBef>
              <a:spcAft>
                <a:spcPts val="0"/>
              </a:spcAft>
              <a:buNone/>
            </a:pPr>
            <a:r>
              <a:t/>
            </a:r>
            <a:endParaRPr sz="1800"/>
          </a:p>
          <a:p>
            <a:pPr indent="457200" lvl="0" marL="0" rtl="0" algn="l">
              <a:spcBef>
                <a:spcPts val="280"/>
              </a:spcBef>
              <a:spcAft>
                <a:spcPts val="0"/>
              </a:spcAft>
              <a:buNone/>
            </a:pPr>
            <a:r>
              <a:t/>
            </a:r>
            <a:endParaRPr/>
          </a:p>
          <a:p>
            <a:pPr indent="0" lvl="0" marL="0" rtl="0" algn="l">
              <a:spcBef>
                <a:spcPts val="280"/>
              </a:spcBef>
              <a:spcAft>
                <a:spcPts val="0"/>
              </a:spcAft>
              <a:buNone/>
            </a:pPr>
            <a:r>
              <a:t/>
            </a:r>
            <a:endParaRPr/>
          </a:p>
        </p:txBody>
      </p:sp>
      <p:pic>
        <p:nvPicPr>
          <p:cNvPr id="84" name="Google Shape;84;p14"/>
          <p:cNvPicPr preferRelativeResize="0"/>
          <p:nvPr/>
        </p:nvPicPr>
        <p:blipFill>
          <a:blip r:embed="rId3">
            <a:alphaModFix/>
          </a:blip>
          <a:stretch>
            <a:fillRect/>
          </a:stretch>
        </p:blipFill>
        <p:spPr>
          <a:xfrm>
            <a:off x="7528250" y="9440515"/>
            <a:ext cx="6792600" cy="5662711"/>
          </a:xfrm>
          <a:prstGeom prst="rect">
            <a:avLst/>
          </a:prstGeom>
          <a:noFill/>
          <a:ln>
            <a:noFill/>
          </a:ln>
        </p:spPr>
      </p:pic>
      <p:sp>
        <p:nvSpPr>
          <p:cNvPr id="85" name="Google Shape;85;p14"/>
          <p:cNvSpPr txBox="1"/>
          <p:nvPr/>
        </p:nvSpPr>
        <p:spPr>
          <a:xfrm>
            <a:off x="7520013" y="8167875"/>
            <a:ext cx="6991200" cy="104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This graph explains state test performance and </a:t>
            </a:r>
            <a:r>
              <a:rPr lang="en-US"/>
              <a:t>proficiency</a:t>
            </a:r>
            <a:r>
              <a:rPr lang="en-US"/>
              <a:t> based on race. Using the data from the NC department of education and the US department of education it is </a:t>
            </a:r>
            <a:r>
              <a:rPr lang="en-US"/>
              <a:t>shown that in both reading and math the white student population had higher scores than the black and hispanic populations. Considering that black and hispanic people are more likely to live in poverty.</a:t>
            </a:r>
            <a:endParaRPr/>
          </a:p>
        </p:txBody>
      </p:sp>
      <p:pic>
        <p:nvPicPr>
          <p:cNvPr descr="image (3).png" id="86" name="Google Shape;86;p14"/>
          <p:cNvPicPr preferRelativeResize="0"/>
          <p:nvPr/>
        </p:nvPicPr>
        <p:blipFill>
          <a:blip r:embed="rId4">
            <a:alphaModFix/>
          </a:blip>
          <a:stretch>
            <a:fillRect/>
          </a:stretch>
        </p:blipFill>
        <p:spPr>
          <a:xfrm>
            <a:off x="7468950" y="2802213"/>
            <a:ext cx="7093376" cy="5271375"/>
          </a:xfrm>
          <a:prstGeom prst="rect">
            <a:avLst/>
          </a:prstGeom>
          <a:noFill/>
          <a:ln>
            <a:noFill/>
          </a:ln>
        </p:spPr>
      </p:pic>
      <p:sp>
        <p:nvSpPr>
          <p:cNvPr id="87" name="Google Shape;87;p14"/>
          <p:cNvSpPr txBox="1"/>
          <p:nvPr/>
        </p:nvSpPr>
        <p:spPr>
          <a:xfrm>
            <a:off x="537300" y="15375450"/>
            <a:ext cx="6414600" cy="95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a:t>The graph shows the US poverty rate for children from the year 2001 to the year of 2009. It explains how the rate of child poverty was an average of 17.8%. also how over the span of 7 years the rate spiked only once.</a:t>
            </a:r>
            <a:endParaRPr/>
          </a:p>
        </p:txBody>
      </p:sp>
      <p:pic>
        <p:nvPicPr>
          <p:cNvPr descr="image (5).png" id="88" name="Google Shape;88;p14"/>
          <p:cNvPicPr preferRelativeResize="0"/>
          <p:nvPr/>
        </p:nvPicPr>
        <p:blipFill>
          <a:blip r:embed="rId5">
            <a:alphaModFix/>
          </a:blip>
          <a:stretch>
            <a:fillRect/>
          </a:stretch>
        </p:blipFill>
        <p:spPr>
          <a:xfrm>
            <a:off x="629925" y="10446627"/>
            <a:ext cx="6414600" cy="4928825"/>
          </a:xfrm>
          <a:prstGeom prst="rect">
            <a:avLst/>
          </a:prstGeom>
          <a:noFill/>
          <a:ln>
            <a:noFill/>
          </a:ln>
        </p:spPr>
      </p:pic>
      <p:sp>
        <p:nvSpPr>
          <p:cNvPr id="89" name="Google Shape;89;p14"/>
          <p:cNvSpPr txBox="1"/>
          <p:nvPr/>
        </p:nvSpPr>
        <p:spPr>
          <a:xfrm>
            <a:off x="7645350" y="2022125"/>
            <a:ext cx="6792600" cy="533400"/>
          </a:xfrm>
          <a:prstGeom prst="rect">
            <a:avLst/>
          </a:prstGeom>
          <a:solidFill>
            <a:srgbClr val="E5E340"/>
          </a:solidFill>
          <a:ln cap="flat" cmpd="sng" w="9525">
            <a:solidFill>
              <a:srgbClr val="09306B"/>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US" sz="2700">
                <a:solidFill>
                  <a:srgbClr val="C4172F"/>
                </a:solidFill>
              </a:rPr>
              <a:t>Data</a:t>
            </a:r>
            <a:endParaRPr b="1" sz="2700">
              <a:solidFill>
                <a:srgbClr val="C4172F"/>
              </a:solidFill>
            </a:endParaRPr>
          </a:p>
        </p:txBody>
      </p:sp>
      <p:sp>
        <p:nvSpPr>
          <p:cNvPr id="90" name="Google Shape;90;p14"/>
          <p:cNvSpPr txBox="1"/>
          <p:nvPr/>
        </p:nvSpPr>
        <p:spPr>
          <a:xfrm>
            <a:off x="7528250" y="15092350"/>
            <a:ext cx="6603600" cy="1161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solidFill>
                  <a:schemeClr val="dk1"/>
                </a:solidFill>
              </a:rPr>
              <a:t>The graph </a:t>
            </a:r>
            <a:r>
              <a:rPr lang="en-US">
                <a:solidFill>
                  <a:schemeClr val="dk1"/>
                </a:solidFill>
              </a:rPr>
              <a:t>(above)</a:t>
            </a:r>
            <a:r>
              <a:rPr lang="en-US">
                <a:solidFill>
                  <a:schemeClr val="dk1"/>
                </a:solidFill>
              </a:rPr>
              <a:t> shows the percentage of children that are at the poverty level in the year 2014. It shows the amount of children that are above, at, and below low-income.</a:t>
            </a:r>
            <a:endParaRPr>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txBox="1"/>
          <p:nvPr>
            <p:ph type="title"/>
          </p:nvPr>
        </p:nvSpPr>
        <p:spPr>
          <a:xfrm>
            <a:off x="178300" y="288123"/>
            <a:ext cx="21053400" cy="1368600"/>
          </a:xfrm>
          <a:prstGeom prst="rect">
            <a:avLst/>
          </a:prstGeom>
        </p:spPr>
        <p:txBody>
          <a:bodyPr anchorCtr="0" anchor="t" bIns="243800" lIns="243800" spcFirstLastPara="1" rIns="243800" wrap="square" tIns="243800">
            <a:noAutofit/>
          </a:bodyPr>
          <a:lstStyle/>
          <a:p>
            <a:pPr indent="0" lvl="0" marL="0" rtl="0" algn="ctr">
              <a:lnSpc>
                <a:spcPct val="200000"/>
              </a:lnSpc>
              <a:spcBef>
                <a:spcPts val="0"/>
              </a:spcBef>
              <a:spcAft>
                <a:spcPts val="0"/>
              </a:spcAft>
              <a:buClr>
                <a:schemeClr val="dk1"/>
              </a:buClr>
              <a:buSzPts val="1100"/>
              <a:buFont typeface="Arial"/>
              <a:buNone/>
            </a:pPr>
            <a:r>
              <a:rPr lang="en-US" sz="3600">
                <a:highlight>
                  <a:schemeClr val="lt1"/>
                </a:highlight>
                <a:latin typeface="Times New Roman"/>
                <a:ea typeface="Times New Roman"/>
                <a:cs typeface="Times New Roman"/>
                <a:sym typeface="Times New Roman"/>
              </a:rPr>
              <a:t>Works Cited</a:t>
            </a:r>
            <a:endParaRPr sz="3600"/>
          </a:p>
        </p:txBody>
      </p:sp>
      <p:sp>
        <p:nvSpPr>
          <p:cNvPr id="96" name="Google Shape;96;p15"/>
          <p:cNvSpPr txBox="1"/>
          <p:nvPr>
            <p:ph idx="1" type="body"/>
          </p:nvPr>
        </p:nvSpPr>
        <p:spPr>
          <a:xfrm>
            <a:off x="324150" y="1872825"/>
            <a:ext cx="21321300" cy="14298300"/>
          </a:xfrm>
          <a:prstGeom prst="rect">
            <a:avLst/>
          </a:prstGeom>
        </p:spPr>
        <p:txBody>
          <a:bodyPr anchorCtr="0" anchor="t" bIns="243800" lIns="243800" spcFirstLastPara="1" rIns="243800" wrap="square" tIns="243800">
            <a:noAutofit/>
          </a:bodyPr>
          <a:lstStyle/>
          <a:p>
            <a:pPr indent="0" lvl="0" marL="0" rtl="0" algn="ctr">
              <a:lnSpc>
                <a:spcPct val="200000"/>
              </a:lnSpc>
              <a:spcBef>
                <a:spcPts val="0"/>
              </a:spcBef>
              <a:spcAft>
                <a:spcPts val="0"/>
              </a:spcAft>
              <a:buClr>
                <a:schemeClr val="dk1"/>
              </a:buClr>
              <a:buSzPts val="1100"/>
              <a:buFont typeface="Arial"/>
              <a:buNone/>
            </a:pPr>
            <a:r>
              <a:t/>
            </a:r>
            <a:endParaRPr sz="24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Bureau, U.s. Census. "Child Poverty in the United States 2009 and 2010: Selected Race Groups and Hispanic Origin." </a:t>
            </a:r>
            <a:r>
              <a:rPr i="1" lang="en-US" sz="1800">
                <a:solidFill>
                  <a:schemeClr val="dk1"/>
                </a:solidFill>
                <a:highlight>
                  <a:srgbClr val="FFFFFF"/>
                </a:highlight>
                <a:latin typeface="Times New Roman"/>
                <a:ea typeface="Times New Roman"/>
                <a:cs typeface="Times New Roman"/>
                <a:sym typeface="Times New Roman"/>
              </a:rPr>
              <a:t>Child Poverty in the United States 2009 and 2010: Selected Race Groups and Hispanic Origin</a:t>
            </a:r>
            <a:r>
              <a:rPr lang="en-US" sz="1800">
                <a:solidFill>
                  <a:schemeClr val="dk1"/>
                </a:solidFill>
                <a:highlight>
                  <a:srgbClr val="FFFFFF"/>
                </a:highlight>
                <a:latin typeface="Times New Roman"/>
                <a:ea typeface="Times New Roman"/>
                <a:cs typeface="Times New Roman"/>
                <a:sym typeface="Times New Roman"/>
              </a:rPr>
              <a:t> (n.d.): n. pag. Web. &lt;https://www.census.gov/prod/2011pubs/acsbr10-05.pdf&gt;.</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"Census.gov." </a:t>
            </a:r>
            <a:r>
              <a:rPr i="1" lang="en-US" sz="1800">
                <a:solidFill>
                  <a:schemeClr val="dk1"/>
                </a:solidFill>
                <a:highlight>
                  <a:srgbClr val="FFFFFF"/>
                </a:highlight>
                <a:latin typeface="Times New Roman"/>
                <a:ea typeface="Times New Roman"/>
                <a:cs typeface="Times New Roman"/>
                <a:sym typeface="Times New Roman"/>
              </a:rPr>
              <a:t>Census.gov</a:t>
            </a:r>
            <a:r>
              <a:rPr lang="en-US" sz="1800">
                <a:solidFill>
                  <a:schemeClr val="dk1"/>
                </a:solidFill>
                <a:highlight>
                  <a:srgbClr val="FFFFFF"/>
                </a:highlight>
                <a:latin typeface="Times New Roman"/>
                <a:ea typeface="Times New Roman"/>
                <a:cs typeface="Times New Roman"/>
                <a:sym typeface="Times New Roman"/>
              </a:rPr>
              <a:t>. N.p., n.d. Web. 28 July 2016. &lt;http://www.census.gov/&gt;.</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"The Gap between Rich and Poor Schools Grew 44 Percent over a Decade." </a:t>
            </a:r>
            <a:r>
              <a:rPr i="1" lang="en-US" sz="1800">
                <a:solidFill>
                  <a:schemeClr val="dk1"/>
                </a:solidFill>
                <a:highlight>
                  <a:srgbClr val="FFFFFF"/>
                </a:highlight>
                <a:latin typeface="Times New Roman"/>
                <a:ea typeface="Times New Roman"/>
                <a:cs typeface="Times New Roman"/>
                <a:sym typeface="Times New Roman"/>
              </a:rPr>
              <a:t>The Hechinger Report</a:t>
            </a:r>
            <a:r>
              <a:rPr lang="en-US" sz="1800">
                <a:solidFill>
                  <a:schemeClr val="dk1"/>
                </a:solidFill>
                <a:highlight>
                  <a:srgbClr val="FFFFFF"/>
                </a:highlight>
                <a:latin typeface="Times New Roman"/>
                <a:ea typeface="Times New Roman"/>
                <a:cs typeface="Times New Roman"/>
                <a:sym typeface="Times New Roman"/>
              </a:rPr>
              <a:t>. N.p., n.d. Web. 27 July 2016. &lt;http://hechingerreport.org/the-gap-between-rich-and-poor-schools-grew-44-percent-over-a-decade/&gt;.</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"More Than 40% of Low-Income Schools Don't Get a Fair Share of State and Local Funds, Department of Education Research Finds." </a:t>
            </a:r>
            <a:r>
              <a:rPr i="1" lang="en-US" sz="1800">
                <a:solidFill>
                  <a:schemeClr val="dk1"/>
                </a:solidFill>
                <a:highlight>
                  <a:srgbClr val="FFFFFF"/>
                </a:highlight>
                <a:latin typeface="Times New Roman"/>
                <a:ea typeface="Times New Roman"/>
                <a:cs typeface="Times New Roman"/>
                <a:sym typeface="Times New Roman"/>
              </a:rPr>
              <a:t>Home</a:t>
            </a:r>
            <a:r>
              <a:rPr lang="en-US" sz="1800">
                <a:solidFill>
                  <a:schemeClr val="dk1"/>
                </a:solidFill>
                <a:highlight>
                  <a:srgbClr val="FFFFFF"/>
                </a:highlight>
                <a:latin typeface="Times New Roman"/>
                <a:ea typeface="Times New Roman"/>
                <a:cs typeface="Times New Roman"/>
                <a:sym typeface="Times New Roman"/>
              </a:rPr>
              <a:t>. N.p., n.d. Web. 27 July 2016.</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"North Carolina 2015 Report - Talk Poverty." </a:t>
            </a:r>
            <a:r>
              <a:rPr i="1" lang="en-US" sz="1800">
                <a:solidFill>
                  <a:schemeClr val="dk1"/>
                </a:solidFill>
                <a:highlight>
                  <a:srgbClr val="FFFFFF"/>
                </a:highlight>
                <a:latin typeface="Times New Roman"/>
                <a:ea typeface="Times New Roman"/>
                <a:cs typeface="Times New Roman"/>
                <a:sym typeface="Times New Roman"/>
              </a:rPr>
              <a:t>Talk Poverty North Carolina 2015 Report Comments</a:t>
            </a:r>
            <a:r>
              <a:rPr lang="en-US" sz="1800">
                <a:solidFill>
                  <a:schemeClr val="dk1"/>
                </a:solidFill>
                <a:highlight>
                  <a:srgbClr val="FFFFFF"/>
                </a:highlight>
                <a:latin typeface="Times New Roman"/>
                <a:ea typeface="Times New Roman"/>
                <a:cs typeface="Times New Roman"/>
                <a:sym typeface="Times New Roman"/>
              </a:rPr>
              <a:t>. N.p., n.d. Web. 27 July 2016. &lt;https://talkpoverty.org/state-year-report/north-carolina-2015-report&gt;.</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"North Carolina Demographics of Young, Poor Children." </a:t>
            </a:r>
            <a:r>
              <a:rPr i="1" lang="en-US" sz="1800">
                <a:solidFill>
                  <a:schemeClr val="dk1"/>
                </a:solidFill>
                <a:highlight>
                  <a:srgbClr val="FFFFFF"/>
                </a:highlight>
                <a:latin typeface="Times New Roman"/>
                <a:ea typeface="Times New Roman"/>
                <a:cs typeface="Times New Roman"/>
                <a:sym typeface="Times New Roman"/>
              </a:rPr>
              <a:t>NCCP</a:t>
            </a:r>
            <a:r>
              <a:rPr lang="en-US" sz="1800">
                <a:solidFill>
                  <a:schemeClr val="dk1"/>
                </a:solidFill>
                <a:highlight>
                  <a:srgbClr val="FFFFFF"/>
                </a:highlight>
                <a:latin typeface="Times New Roman"/>
                <a:ea typeface="Times New Roman"/>
                <a:cs typeface="Times New Roman"/>
                <a:sym typeface="Times New Roman"/>
              </a:rPr>
              <a:t>. N.p., n.d. Web. 27 July 2016. &lt;http://www.nccp.org/profiles/NC_profile_9.html&gt;.</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 "North Carolina State Snapshot." </a:t>
            </a:r>
            <a:r>
              <a:rPr i="1" lang="en-US" sz="1800">
                <a:solidFill>
                  <a:schemeClr val="dk1"/>
                </a:solidFill>
                <a:highlight>
                  <a:srgbClr val="FFFFFF"/>
                </a:highlight>
                <a:latin typeface="Times New Roman"/>
                <a:ea typeface="Times New Roman"/>
                <a:cs typeface="Times New Roman"/>
                <a:sym typeface="Times New Roman"/>
              </a:rPr>
              <a:t>ED Data Express:</a:t>
            </a:r>
            <a:r>
              <a:rPr lang="en-US" sz="1800">
                <a:solidFill>
                  <a:schemeClr val="dk1"/>
                </a:solidFill>
                <a:highlight>
                  <a:srgbClr val="FFFFFF"/>
                </a:highlight>
                <a:latin typeface="Times New Roman"/>
                <a:ea typeface="Times New Roman"/>
                <a:cs typeface="Times New Roman"/>
                <a:sym typeface="Times New Roman"/>
              </a:rPr>
              <a:t>. N.p., n.d. Web. 27 July 2016.</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"One in Four: North Carolina’s Child Poverty Rate Remains the Highest among All Age Groups." </a:t>
            </a:r>
            <a:r>
              <a:rPr i="1" lang="en-US" sz="1800">
                <a:solidFill>
                  <a:schemeClr val="dk1"/>
                </a:solidFill>
                <a:highlight>
                  <a:srgbClr val="FFFFFF"/>
                </a:highlight>
                <a:latin typeface="Times New Roman"/>
                <a:ea typeface="Times New Roman"/>
                <a:cs typeface="Times New Roman"/>
                <a:sym typeface="Times New Roman"/>
              </a:rPr>
              <a:t>The Progressive Pulse</a:t>
            </a:r>
            <a:r>
              <a:rPr lang="en-US" sz="1800">
                <a:solidFill>
                  <a:schemeClr val="dk1"/>
                </a:solidFill>
                <a:highlight>
                  <a:srgbClr val="FFFFFF"/>
                </a:highlight>
                <a:latin typeface="Times New Roman"/>
                <a:ea typeface="Times New Roman"/>
                <a:cs typeface="Times New Roman"/>
                <a:sym typeface="Times New Roman"/>
              </a:rPr>
              <a:t>. N.p., n.d. Web. 27 July 2016. &lt;http://pulse.ncpolicywatch.org/2014/09/23/one-in-four-north-carolinas-child-poverty-rate-remains-the-highest-among-all-age-groups/&gt;.</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"Poverty and School Funding: Why Low-Income Students Often Suffer." </a:t>
            </a:r>
            <a:r>
              <a:rPr i="1" lang="en-US" sz="1800">
                <a:solidFill>
                  <a:schemeClr val="dk1"/>
                </a:solidFill>
                <a:highlight>
                  <a:srgbClr val="FFFFFF"/>
                </a:highlight>
                <a:latin typeface="Times New Roman"/>
                <a:ea typeface="Times New Roman"/>
                <a:cs typeface="Times New Roman"/>
                <a:sym typeface="Times New Roman"/>
              </a:rPr>
              <a:t>Education Week</a:t>
            </a:r>
            <a:r>
              <a:rPr lang="en-US" sz="1800">
                <a:solidFill>
                  <a:schemeClr val="dk1"/>
                </a:solidFill>
                <a:highlight>
                  <a:srgbClr val="FFFFFF"/>
                </a:highlight>
                <a:latin typeface="Times New Roman"/>
                <a:ea typeface="Times New Roman"/>
                <a:cs typeface="Times New Roman"/>
                <a:sym typeface="Times New Roman"/>
              </a:rPr>
              <a:t>. N.p., n.d. Web. 27 July 2016.</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"Poverty in North Carolina :: WRAL.com." </a:t>
            </a:r>
            <a:r>
              <a:rPr i="1" lang="en-US" sz="1800">
                <a:solidFill>
                  <a:schemeClr val="dk1"/>
                </a:solidFill>
                <a:highlight>
                  <a:srgbClr val="FFFFFF"/>
                </a:highlight>
                <a:latin typeface="Times New Roman"/>
                <a:ea typeface="Times New Roman"/>
                <a:cs typeface="Times New Roman"/>
                <a:sym typeface="Times New Roman"/>
              </a:rPr>
              <a:t>WRAL.com</a:t>
            </a:r>
            <a:r>
              <a:rPr lang="en-US" sz="1800">
                <a:solidFill>
                  <a:schemeClr val="dk1"/>
                </a:solidFill>
                <a:highlight>
                  <a:srgbClr val="FFFFFF"/>
                </a:highlight>
                <a:latin typeface="Times New Roman"/>
                <a:ea typeface="Times New Roman"/>
                <a:cs typeface="Times New Roman"/>
                <a:sym typeface="Times New Roman"/>
              </a:rPr>
              <a:t>. N.p., 16 Jan. 2014. Web. 27 July 2016. &lt;http://www.wral.com/poverty-in-north-carolina/13304389/&gt;.</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t/>
            </a:r>
            <a:endParaRPr sz="1800">
              <a:solidFill>
                <a:schemeClr val="dk1"/>
              </a:solidFill>
              <a:highlight>
                <a:srgbClr val="FFFFFF"/>
              </a:highlight>
              <a:latin typeface="Times New Roman"/>
              <a:ea typeface="Times New Roman"/>
              <a:cs typeface="Times New Roman"/>
              <a:sym typeface="Times New Roman"/>
            </a:endParaRPr>
          </a:p>
          <a:p>
            <a:pPr indent="-342900" lvl="0" marL="355600" rtl="0" algn="l">
              <a:lnSpc>
                <a:spcPct val="200000"/>
              </a:lnSpc>
              <a:spcBef>
                <a:spcPts val="0"/>
              </a:spcBef>
              <a:spcAft>
                <a:spcPts val="0"/>
              </a:spcAft>
              <a:buClr>
                <a:schemeClr val="dk1"/>
              </a:buClr>
              <a:buSzPts val="1100"/>
              <a:buFont typeface="Arial"/>
              <a:buNone/>
            </a:pPr>
            <a:r>
              <a:rPr lang="en-US" sz="1800">
                <a:solidFill>
                  <a:schemeClr val="dk1"/>
                </a:solidFill>
                <a:highlight>
                  <a:srgbClr val="FFFFFF"/>
                </a:highlight>
                <a:latin typeface="Times New Roman"/>
                <a:ea typeface="Times New Roman"/>
                <a:cs typeface="Times New Roman"/>
                <a:sym typeface="Times New Roman"/>
              </a:rPr>
              <a:t>"Toxic Stress Derails Healthy Development." </a:t>
            </a:r>
            <a:r>
              <a:rPr i="1" lang="en-US" sz="1800">
                <a:solidFill>
                  <a:schemeClr val="dk1"/>
                </a:solidFill>
                <a:highlight>
                  <a:srgbClr val="FFFFFF"/>
                </a:highlight>
                <a:latin typeface="Times New Roman"/>
                <a:ea typeface="Times New Roman"/>
                <a:cs typeface="Times New Roman"/>
                <a:sym typeface="Times New Roman"/>
              </a:rPr>
              <a:t>Center on the Developing Child at Harvard University</a:t>
            </a:r>
            <a:r>
              <a:rPr lang="en-US" sz="1800">
                <a:solidFill>
                  <a:schemeClr val="dk1"/>
                </a:solidFill>
                <a:highlight>
                  <a:srgbClr val="FFFFFF"/>
                </a:highlight>
                <a:latin typeface="Times New Roman"/>
                <a:ea typeface="Times New Roman"/>
                <a:cs typeface="Times New Roman"/>
                <a:sym typeface="Times New Roman"/>
              </a:rPr>
              <a:t>. N.p., n.d. Web. 27 July 2016. &lt;http://developingchild.harvard.edu/resources/toxic-stress-derails-healthy-development/&gt;.</a:t>
            </a:r>
            <a:endParaRPr sz="1800">
              <a:solidFill>
                <a:schemeClr val="dk1"/>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4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342900" lvl="0" marL="355600" rtl="0" algn="l">
              <a:lnSpc>
                <a:spcPct val="200000"/>
              </a:lnSpc>
              <a:spcBef>
                <a:spcPts val="0"/>
              </a:spcBef>
              <a:spcAft>
                <a:spcPts val="0"/>
              </a:spcAft>
              <a:buClr>
                <a:schemeClr val="dk1"/>
              </a:buClr>
              <a:buSzPts val="1100"/>
              <a:buFont typeface="Arial"/>
              <a:buNone/>
            </a:pPr>
            <a:r>
              <a:t/>
            </a:r>
            <a:endParaRPr sz="1200">
              <a:solidFill>
                <a:schemeClr val="dk1"/>
              </a:solidFill>
              <a:highlight>
                <a:srgbClr val="FFFFFF"/>
              </a:highlight>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p>
            <a:pPr indent="0" lvl="0" marL="0" rtl="0" algn="l">
              <a:spcBef>
                <a:spcPts val="0"/>
              </a:spcBef>
              <a:spcAft>
                <a:spcPts val="43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