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3"/>
  </p:sldMasterIdLst>
  <p:notesMasterIdLst>
    <p:notesMasterId r:id="rId4"/>
  </p:notesMasterIdLst>
  <p:sldIdLst>
    <p:sldId id="256" r:id="rId5"/>
  </p:sldIdLst>
  <p:sldSz cy="16459200" cx="21945600"/>
  <p:notesSz cx="6858000" cy="9144000"/>
  <p:embeddedFontLst>
    <p:embeddedFont>
      <p:font typeface="Amatic SC"/>
      <p:regular r:id="rId6"/>
      <p:bold r:id="rId7"/>
    </p:embeddedFont>
    <p:embeddedFont>
      <p:font typeface="Source Code Pro"/>
      <p:regular r:id="rId8"/>
      <p:bold r:id="rId9"/>
      <p:italic r:id="rId10"/>
      <p:boldItalic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font" Target="fonts/SourceCodePro-boldItalic.fntdata"/><Relationship Id="rId10" Type="http://schemas.openxmlformats.org/officeDocument/2006/relationships/font" Target="fonts/SourceCodePro-italic.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font" Target="fonts/SourceCodePro-bold.fntdata"/><Relationship Id="rId5" Type="http://schemas.openxmlformats.org/officeDocument/2006/relationships/slide" Target="slides/slide1.xml"/><Relationship Id="rId6" Type="http://schemas.openxmlformats.org/officeDocument/2006/relationships/font" Target="fonts/AmaticSC-regular.fntdata"/><Relationship Id="rId7" Type="http://schemas.openxmlformats.org/officeDocument/2006/relationships/font" Target="fonts/AmaticSC-bold.fntdata"/><Relationship Id="rId8" Type="http://schemas.openxmlformats.org/officeDocument/2006/relationships/font" Target="fonts/SourceCodePro-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p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0" y="0"/>
            <a:ext cx="21945600" cy="10972800"/>
          </a:xfrm>
          <a:prstGeom prst="rect">
            <a:avLst/>
          </a:prstGeom>
          <a:solidFill>
            <a:schemeClr val="lt1"/>
          </a:solidFill>
          <a:ln>
            <a:noFill/>
          </a:ln>
        </p:spPr>
        <p:txBody>
          <a:bodyPr anchorCtr="0" anchor="ctr" bIns="243800" lIns="243800" spcFirstLastPara="1" rIns="243800" wrap="square" tIns="243800">
            <a:noAutofit/>
          </a:bodyPr>
          <a:lstStyle/>
          <a:p>
            <a:pPr indent="0" lvl="0" marL="0" rtl="0" algn="l">
              <a:spcBef>
                <a:spcPts val="0"/>
              </a:spcBef>
              <a:spcAft>
                <a:spcPts val="0"/>
              </a:spcAft>
              <a:buNone/>
            </a:pPr>
            <a:r>
              <a:t/>
            </a:r>
            <a:endParaRPr/>
          </a:p>
        </p:txBody>
      </p:sp>
      <p:sp>
        <p:nvSpPr>
          <p:cNvPr id="11" name="Google Shape;11;p2"/>
          <p:cNvSpPr txBox="1"/>
          <p:nvPr>
            <p:ph type="ctrTitle"/>
          </p:nvPr>
        </p:nvSpPr>
        <p:spPr>
          <a:xfrm>
            <a:off x="748080" y="1254880"/>
            <a:ext cx="20449500" cy="8609400"/>
          </a:xfrm>
          <a:prstGeom prst="rect">
            <a:avLst/>
          </a:prstGeom>
        </p:spPr>
        <p:txBody>
          <a:bodyPr anchorCtr="0" anchor="ctr" bIns="243800" lIns="243800" spcFirstLastPara="1" rIns="243800" wrap="square" tIns="243800">
            <a:noAutofit/>
          </a:bodyPr>
          <a:lstStyle>
            <a:lvl1pPr lvl="0" algn="ctr">
              <a:spcBef>
                <a:spcPts val="0"/>
              </a:spcBef>
              <a:spcAft>
                <a:spcPts val="0"/>
              </a:spcAft>
              <a:buSzPts val="21300"/>
              <a:buNone/>
              <a:defRPr sz="21300"/>
            </a:lvl1pPr>
            <a:lvl2pPr lvl="1" algn="ctr">
              <a:spcBef>
                <a:spcPts val="0"/>
              </a:spcBef>
              <a:spcAft>
                <a:spcPts val="0"/>
              </a:spcAft>
              <a:buSzPts val="21300"/>
              <a:buNone/>
              <a:defRPr sz="21300"/>
            </a:lvl2pPr>
            <a:lvl3pPr lvl="2" algn="ctr">
              <a:spcBef>
                <a:spcPts val="0"/>
              </a:spcBef>
              <a:spcAft>
                <a:spcPts val="0"/>
              </a:spcAft>
              <a:buSzPts val="21300"/>
              <a:buNone/>
              <a:defRPr sz="21300"/>
            </a:lvl3pPr>
            <a:lvl4pPr lvl="3" algn="ctr">
              <a:spcBef>
                <a:spcPts val="0"/>
              </a:spcBef>
              <a:spcAft>
                <a:spcPts val="0"/>
              </a:spcAft>
              <a:buSzPts val="21300"/>
              <a:buNone/>
              <a:defRPr sz="21300"/>
            </a:lvl4pPr>
            <a:lvl5pPr lvl="4" algn="ctr">
              <a:spcBef>
                <a:spcPts val="0"/>
              </a:spcBef>
              <a:spcAft>
                <a:spcPts val="0"/>
              </a:spcAft>
              <a:buSzPts val="21300"/>
              <a:buNone/>
              <a:defRPr sz="21300"/>
            </a:lvl5pPr>
            <a:lvl6pPr lvl="5" algn="ctr">
              <a:spcBef>
                <a:spcPts val="0"/>
              </a:spcBef>
              <a:spcAft>
                <a:spcPts val="0"/>
              </a:spcAft>
              <a:buSzPts val="21300"/>
              <a:buNone/>
              <a:defRPr sz="21300"/>
            </a:lvl6pPr>
            <a:lvl7pPr lvl="6" algn="ctr">
              <a:spcBef>
                <a:spcPts val="0"/>
              </a:spcBef>
              <a:spcAft>
                <a:spcPts val="0"/>
              </a:spcAft>
              <a:buSzPts val="21300"/>
              <a:buNone/>
              <a:defRPr sz="21300"/>
            </a:lvl7pPr>
            <a:lvl8pPr lvl="7" algn="ctr">
              <a:spcBef>
                <a:spcPts val="0"/>
              </a:spcBef>
              <a:spcAft>
                <a:spcPts val="0"/>
              </a:spcAft>
              <a:buSzPts val="21300"/>
              <a:buNone/>
              <a:defRPr sz="21300"/>
            </a:lvl8pPr>
            <a:lvl9pPr lvl="8" algn="ctr">
              <a:spcBef>
                <a:spcPts val="0"/>
              </a:spcBef>
              <a:spcAft>
                <a:spcPts val="0"/>
              </a:spcAft>
              <a:buSzPts val="21300"/>
              <a:buNone/>
              <a:defRPr sz="21300"/>
            </a:lvl9pPr>
          </a:lstStyle>
          <a:p/>
        </p:txBody>
      </p:sp>
      <p:sp>
        <p:nvSpPr>
          <p:cNvPr id="12" name="Google Shape;12;p2"/>
          <p:cNvSpPr txBox="1"/>
          <p:nvPr>
            <p:ph idx="1" type="subTitle"/>
          </p:nvPr>
        </p:nvSpPr>
        <p:spPr>
          <a:xfrm>
            <a:off x="748080" y="12449280"/>
            <a:ext cx="20449500" cy="2259900"/>
          </a:xfrm>
          <a:prstGeom prst="rect">
            <a:avLst/>
          </a:prstGeom>
        </p:spPr>
        <p:txBody>
          <a:bodyPr anchorCtr="0" anchor="ctr" bIns="243800" lIns="243800" spcFirstLastPara="1" rIns="243800" wrap="square" tIns="243800">
            <a:noAutofit/>
          </a:bodyPr>
          <a:lstStyle>
            <a:lvl1pPr lvl="0" algn="ctr">
              <a:lnSpc>
                <a:spcPct val="100000"/>
              </a:lnSpc>
              <a:spcBef>
                <a:spcPts val="0"/>
              </a:spcBef>
              <a:spcAft>
                <a:spcPts val="0"/>
              </a:spcAft>
              <a:buClr>
                <a:schemeClr val="accent1"/>
              </a:buClr>
              <a:buSzPts val="5600"/>
              <a:buNone/>
              <a:defRPr b="1" sz="5600">
                <a:solidFill>
                  <a:schemeClr val="accent1"/>
                </a:solidFill>
              </a:defRPr>
            </a:lvl1pPr>
            <a:lvl2pPr lvl="1" algn="ctr">
              <a:lnSpc>
                <a:spcPct val="100000"/>
              </a:lnSpc>
              <a:spcBef>
                <a:spcPts val="0"/>
              </a:spcBef>
              <a:spcAft>
                <a:spcPts val="0"/>
              </a:spcAft>
              <a:buClr>
                <a:schemeClr val="accent1"/>
              </a:buClr>
              <a:buSzPts val="5600"/>
              <a:buNone/>
              <a:defRPr b="1" sz="5600">
                <a:solidFill>
                  <a:schemeClr val="accent1"/>
                </a:solidFill>
              </a:defRPr>
            </a:lvl2pPr>
            <a:lvl3pPr lvl="2" algn="ctr">
              <a:lnSpc>
                <a:spcPct val="100000"/>
              </a:lnSpc>
              <a:spcBef>
                <a:spcPts val="0"/>
              </a:spcBef>
              <a:spcAft>
                <a:spcPts val="0"/>
              </a:spcAft>
              <a:buClr>
                <a:schemeClr val="accent1"/>
              </a:buClr>
              <a:buSzPts val="5600"/>
              <a:buNone/>
              <a:defRPr b="1" sz="5600">
                <a:solidFill>
                  <a:schemeClr val="accent1"/>
                </a:solidFill>
              </a:defRPr>
            </a:lvl3pPr>
            <a:lvl4pPr lvl="3" algn="ctr">
              <a:lnSpc>
                <a:spcPct val="100000"/>
              </a:lnSpc>
              <a:spcBef>
                <a:spcPts val="0"/>
              </a:spcBef>
              <a:spcAft>
                <a:spcPts val="0"/>
              </a:spcAft>
              <a:buClr>
                <a:schemeClr val="accent1"/>
              </a:buClr>
              <a:buSzPts val="5600"/>
              <a:buNone/>
              <a:defRPr b="1" sz="5600">
                <a:solidFill>
                  <a:schemeClr val="accent1"/>
                </a:solidFill>
              </a:defRPr>
            </a:lvl4pPr>
            <a:lvl5pPr lvl="4" algn="ctr">
              <a:lnSpc>
                <a:spcPct val="100000"/>
              </a:lnSpc>
              <a:spcBef>
                <a:spcPts val="0"/>
              </a:spcBef>
              <a:spcAft>
                <a:spcPts val="0"/>
              </a:spcAft>
              <a:buClr>
                <a:schemeClr val="accent1"/>
              </a:buClr>
              <a:buSzPts val="5600"/>
              <a:buNone/>
              <a:defRPr b="1" sz="5600">
                <a:solidFill>
                  <a:schemeClr val="accent1"/>
                </a:solidFill>
              </a:defRPr>
            </a:lvl5pPr>
            <a:lvl6pPr lvl="5" algn="ctr">
              <a:lnSpc>
                <a:spcPct val="100000"/>
              </a:lnSpc>
              <a:spcBef>
                <a:spcPts val="0"/>
              </a:spcBef>
              <a:spcAft>
                <a:spcPts val="0"/>
              </a:spcAft>
              <a:buClr>
                <a:schemeClr val="accent1"/>
              </a:buClr>
              <a:buSzPts val="5600"/>
              <a:buNone/>
              <a:defRPr b="1" sz="5600">
                <a:solidFill>
                  <a:schemeClr val="accent1"/>
                </a:solidFill>
              </a:defRPr>
            </a:lvl6pPr>
            <a:lvl7pPr lvl="6" algn="ctr">
              <a:lnSpc>
                <a:spcPct val="100000"/>
              </a:lnSpc>
              <a:spcBef>
                <a:spcPts val="0"/>
              </a:spcBef>
              <a:spcAft>
                <a:spcPts val="0"/>
              </a:spcAft>
              <a:buClr>
                <a:schemeClr val="accent1"/>
              </a:buClr>
              <a:buSzPts val="5600"/>
              <a:buNone/>
              <a:defRPr b="1" sz="5600">
                <a:solidFill>
                  <a:schemeClr val="accent1"/>
                </a:solidFill>
              </a:defRPr>
            </a:lvl7pPr>
            <a:lvl8pPr lvl="7" algn="ctr">
              <a:lnSpc>
                <a:spcPct val="100000"/>
              </a:lnSpc>
              <a:spcBef>
                <a:spcPts val="0"/>
              </a:spcBef>
              <a:spcAft>
                <a:spcPts val="0"/>
              </a:spcAft>
              <a:buClr>
                <a:schemeClr val="accent1"/>
              </a:buClr>
              <a:buSzPts val="5600"/>
              <a:buNone/>
              <a:defRPr b="1" sz="5600">
                <a:solidFill>
                  <a:schemeClr val="accent1"/>
                </a:solidFill>
              </a:defRPr>
            </a:lvl8pPr>
            <a:lvl9pPr lvl="8" algn="ctr">
              <a:lnSpc>
                <a:spcPct val="100000"/>
              </a:lnSpc>
              <a:spcBef>
                <a:spcPts val="0"/>
              </a:spcBef>
              <a:spcAft>
                <a:spcPts val="0"/>
              </a:spcAft>
              <a:buClr>
                <a:schemeClr val="accent1"/>
              </a:buClr>
              <a:buSzPts val="5600"/>
              <a:buNone/>
              <a:defRPr b="1" sz="5600">
                <a:solidFill>
                  <a:schemeClr val="accent1"/>
                </a:solidFill>
              </a:defRPr>
            </a:lvl9pPr>
          </a:lstStyle>
          <a:p/>
        </p:txBody>
      </p:sp>
      <p:sp>
        <p:nvSpPr>
          <p:cNvPr id="13" name="Google Shape;13;p2"/>
          <p:cNvSpPr txBox="1"/>
          <p:nvPr>
            <p:ph idx="12" type="sldNum"/>
          </p:nvPr>
        </p:nvSpPr>
        <p:spPr>
          <a:xfrm>
            <a:off x="20333899" y="14922294"/>
            <a:ext cx="1317000" cy="1259400"/>
          </a:xfrm>
          <a:prstGeom prst="rect">
            <a:avLst/>
          </a:prstGeom>
        </p:spPr>
        <p:txBody>
          <a:bodyPr anchorCtr="0" anchor="ctr" bIns="243800" lIns="243800" spcFirstLastPara="1" rIns="243800" wrap="square" tIns="2438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1"/>
          <p:cNvSpPr txBox="1"/>
          <p:nvPr>
            <p:ph hasCustomPrompt="1" type="title"/>
          </p:nvPr>
        </p:nvSpPr>
        <p:spPr>
          <a:xfrm>
            <a:off x="748080" y="3968880"/>
            <a:ext cx="20449500" cy="6341700"/>
          </a:xfrm>
          <a:prstGeom prst="rect">
            <a:avLst/>
          </a:prstGeom>
        </p:spPr>
        <p:txBody>
          <a:bodyPr anchorCtr="0" anchor="b" bIns="243800" lIns="243800" spcFirstLastPara="1" rIns="243800" wrap="square" tIns="243800">
            <a:noAutofit/>
          </a:bodyPr>
          <a:lstStyle>
            <a:lvl1pPr lvl="0" algn="ctr">
              <a:spcBef>
                <a:spcPts val="0"/>
              </a:spcBef>
              <a:spcAft>
                <a:spcPts val="0"/>
              </a:spcAft>
              <a:buClr>
                <a:schemeClr val="lt1"/>
              </a:buClr>
              <a:buSzPts val="32000"/>
              <a:buNone/>
              <a:defRPr sz="32000">
                <a:solidFill>
                  <a:schemeClr val="lt1"/>
                </a:solidFill>
                <a:highlight>
                  <a:schemeClr val="accent1"/>
                </a:highlight>
              </a:defRPr>
            </a:lvl1pPr>
            <a:lvl2pPr lvl="1" algn="ctr">
              <a:spcBef>
                <a:spcPts val="0"/>
              </a:spcBef>
              <a:spcAft>
                <a:spcPts val="0"/>
              </a:spcAft>
              <a:buClr>
                <a:schemeClr val="lt1"/>
              </a:buClr>
              <a:buSzPts val="32000"/>
              <a:buNone/>
              <a:defRPr sz="32000">
                <a:solidFill>
                  <a:schemeClr val="lt1"/>
                </a:solidFill>
                <a:highlight>
                  <a:schemeClr val="accent1"/>
                </a:highlight>
              </a:defRPr>
            </a:lvl2pPr>
            <a:lvl3pPr lvl="2" algn="ctr">
              <a:spcBef>
                <a:spcPts val="0"/>
              </a:spcBef>
              <a:spcAft>
                <a:spcPts val="0"/>
              </a:spcAft>
              <a:buClr>
                <a:schemeClr val="lt1"/>
              </a:buClr>
              <a:buSzPts val="32000"/>
              <a:buNone/>
              <a:defRPr sz="32000">
                <a:solidFill>
                  <a:schemeClr val="lt1"/>
                </a:solidFill>
                <a:highlight>
                  <a:schemeClr val="accent1"/>
                </a:highlight>
              </a:defRPr>
            </a:lvl3pPr>
            <a:lvl4pPr lvl="3" algn="ctr">
              <a:spcBef>
                <a:spcPts val="0"/>
              </a:spcBef>
              <a:spcAft>
                <a:spcPts val="0"/>
              </a:spcAft>
              <a:buClr>
                <a:schemeClr val="lt1"/>
              </a:buClr>
              <a:buSzPts val="32000"/>
              <a:buNone/>
              <a:defRPr sz="32000">
                <a:solidFill>
                  <a:schemeClr val="lt1"/>
                </a:solidFill>
                <a:highlight>
                  <a:schemeClr val="accent1"/>
                </a:highlight>
              </a:defRPr>
            </a:lvl4pPr>
            <a:lvl5pPr lvl="4" algn="ctr">
              <a:spcBef>
                <a:spcPts val="0"/>
              </a:spcBef>
              <a:spcAft>
                <a:spcPts val="0"/>
              </a:spcAft>
              <a:buClr>
                <a:schemeClr val="lt1"/>
              </a:buClr>
              <a:buSzPts val="32000"/>
              <a:buNone/>
              <a:defRPr sz="32000">
                <a:solidFill>
                  <a:schemeClr val="lt1"/>
                </a:solidFill>
                <a:highlight>
                  <a:schemeClr val="accent1"/>
                </a:highlight>
              </a:defRPr>
            </a:lvl5pPr>
            <a:lvl6pPr lvl="5" algn="ctr">
              <a:spcBef>
                <a:spcPts val="0"/>
              </a:spcBef>
              <a:spcAft>
                <a:spcPts val="0"/>
              </a:spcAft>
              <a:buClr>
                <a:schemeClr val="lt1"/>
              </a:buClr>
              <a:buSzPts val="32000"/>
              <a:buNone/>
              <a:defRPr sz="32000">
                <a:solidFill>
                  <a:schemeClr val="lt1"/>
                </a:solidFill>
                <a:highlight>
                  <a:schemeClr val="accent1"/>
                </a:highlight>
              </a:defRPr>
            </a:lvl6pPr>
            <a:lvl7pPr lvl="6" algn="ctr">
              <a:spcBef>
                <a:spcPts val="0"/>
              </a:spcBef>
              <a:spcAft>
                <a:spcPts val="0"/>
              </a:spcAft>
              <a:buClr>
                <a:schemeClr val="lt1"/>
              </a:buClr>
              <a:buSzPts val="32000"/>
              <a:buNone/>
              <a:defRPr sz="32000">
                <a:solidFill>
                  <a:schemeClr val="lt1"/>
                </a:solidFill>
                <a:highlight>
                  <a:schemeClr val="accent1"/>
                </a:highlight>
              </a:defRPr>
            </a:lvl7pPr>
            <a:lvl8pPr lvl="7" algn="ctr">
              <a:spcBef>
                <a:spcPts val="0"/>
              </a:spcBef>
              <a:spcAft>
                <a:spcPts val="0"/>
              </a:spcAft>
              <a:buClr>
                <a:schemeClr val="lt1"/>
              </a:buClr>
              <a:buSzPts val="32000"/>
              <a:buNone/>
              <a:defRPr sz="32000">
                <a:solidFill>
                  <a:schemeClr val="lt1"/>
                </a:solidFill>
                <a:highlight>
                  <a:schemeClr val="accent1"/>
                </a:highlight>
              </a:defRPr>
            </a:lvl8pPr>
            <a:lvl9pPr lvl="8" algn="ctr">
              <a:spcBef>
                <a:spcPts val="0"/>
              </a:spcBef>
              <a:spcAft>
                <a:spcPts val="0"/>
              </a:spcAft>
              <a:buClr>
                <a:schemeClr val="lt1"/>
              </a:buClr>
              <a:buSzPts val="32000"/>
              <a:buNone/>
              <a:defRPr sz="32000">
                <a:solidFill>
                  <a:schemeClr val="lt1"/>
                </a:solidFill>
                <a:highlight>
                  <a:schemeClr val="accent1"/>
                </a:highlight>
              </a:defRPr>
            </a:lvl9pPr>
          </a:lstStyle>
          <a:p>
            <a:r>
              <a:t>xx%</a:t>
            </a:r>
          </a:p>
        </p:txBody>
      </p:sp>
      <p:sp>
        <p:nvSpPr>
          <p:cNvPr id="48" name="Google Shape;48;p11"/>
          <p:cNvSpPr txBox="1"/>
          <p:nvPr>
            <p:ph idx="1" type="body"/>
          </p:nvPr>
        </p:nvSpPr>
        <p:spPr>
          <a:xfrm>
            <a:off x="748080" y="10574800"/>
            <a:ext cx="20449500" cy="4162500"/>
          </a:xfrm>
          <a:prstGeom prst="rect">
            <a:avLst/>
          </a:prstGeom>
        </p:spPr>
        <p:txBody>
          <a:bodyPr anchorCtr="0" anchor="t" bIns="243800" lIns="243800" spcFirstLastPara="1" rIns="243800" wrap="square" tIns="243800">
            <a:noAutofit/>
          </a:bodyPr>
          <a:lstStyle>
            <a:lvl1pPr indent="-533400" lvl="0" marL="457200" algn="ctr">
              <a:spcBef>
                <a:spcPts val="0"/>
              </a:spcBef>
              <a:spcAft>
                <a:spcPts val="0"/>
              </a:spcAft>
              <a:buClr>
                <a:schemeClr val="accent1"/>
              </a:buClr>
              <a:buSzPts val="4800"/>
              <a:buChar char="●"/>
              <a:defRPr>
                <a:solidFill>
                  <a:schemeClr val="accent1"/>
                </a:solidFill>
                <a:highlight>
                  <a:schemeClr val="dk1"/>
                </a:highlight>
              </a:defRPr>
            </a:lvl1pPr>
            <a:lvl2pPr indent="-463550" lvl="1" marL="914400" algn="ctr">
              <a:spcBef>
                <a:spcPts val="4300"/>
              </a:spcBef>
              <a:spcAft>
                <a:spcPts val="0"/>
              </a:spcAft>
              <a:buClr>
                <a:schemeClr val="accent1"/>
              </a:buClr>
              <a:buSzPts val="3700"/>
              <a:buChar char="○"/>
              <a:defRPr>
                <a:solidFill>
                  <a:schemeClr val="accent1"/>
                </a:solidFill>
                <a:highlight>
                  <a:schemeClr val="dk1"/>
                </a:highlight>
              </a:defRPr>
            </a:lvl2pPr>
            <a:lvl3pPr indent="-463550" lvl="2" marL="1371600" algn="ctr">
              <a:spcBef>
                <a:spcPts val="4300"/>
              </a:spcBef>
              <a:spcAft>
                <a:spcPts val="0"/>
              </a:spcAft>
              <a:buClr>
                <a:schemeClr val="accent1"/>
              </a:buClr>
              <a:buSzPts val="3700"/>
              <a:buChar char="■"/>
              <a:defRPr>
                <a:solidFill>
                  <a:schemeClr val="accent1"/>
                </a:solidFill>
                <a:highlight>
                  <a:schemeClr val="dk1"/>
                </a:highlight>
              </a:defRPr>
            </a:lvl3pPr>
            <a:lvl4pPr indent="-463550" lvl="3" marL="1828800" algn="ctr">
              <a:spcBef>
                <a:spcPts val="4300"/>
              </a:spcBef>
              <a:spcAft>
                <a:spcPts val="0"/>
              </a:spcAft>
              <a:buClr>
                <a:schemeClr val="accent1"/>
              </a:buClr>
              <a:buSzPts val="3700"/>
              <a:buChar char="●"/>
              <a:defRPr>
                <a:solidFill>
                  <a:schemeClr val="accent1"/>
                </a:solidFill>
                <a:highlight>
                  <a:schemeClr val="dk1"/>
                </a:highlight>
              </a:defRPr>
            </a:lvl4pPr>
            <a:lvl5pPr indent="-463550" lvl="4" marL="2286000" algn="ctr">
              <a:spcBef>
                <a:spcPts val="4300"/>
              </a:spcBef>
              <a:spcAft>
                <a:spcPts val="0"/>
              </a:spcAft>
              <a:buClr>
                <a:schemeClr val="accent1"/>
              </a:buClr>
              <a:buSzPts val="3700"/>
              <a:buChar char="○"/>
              <a:defRPr>
                <a:solidFill>
                  <a:schemeClr val="accent1"/>
                </a:solidFill>
                <a:highlight>
                  <a:schemeClr val="dk1"/>
                </a:highlight>
              </a:defRPr>
            </a:lvl5pPr>
            <a:lvl6pPr indent="-463550" lvl="5" marL="2743200" algn="ctr">
              <a:spcBef>
                <a:spcPts val="4300"/>
              </a:spcBef>
              <a:spcAft>
                <a:spcPts val="0"/>
              </a:spcAft>
              <a:buClr>
                <a:schemeClr val="accent1"/>
              </a:buClr>
              <a:buSzPts val="3700"/>
              <a:buChar char="■"/>
              <a:defRPr>
                <a:solidFill>
                  <a:schemeClr val="accent1"/>
                </a:solidFill>
                <a:highlight>
                  <a:schemeClr val="dk1"/>
                </a:highlight>
              </a:defRPr>
            </a:lvl6pPr>
            <a:lvl7pPr indent="-463550" lvl="6" marL="3200400" algn="ctr">
              <a:spcBef>
                <a:spcPts val="4300"/>
              </a:spcBef>
              <a:spcAft>
                <a:spcPts val="0"/>
              </a:spcAft>
              <a:buClr>
                <a:schemeClr val="accent1"/>
              </a:buClr>
              <a:buSzPts val="3700"/>
              <a:buChar char="●"/>
              <a:defRPr>
                <a:solidFill>
                  <a:schemeClr val="accent1"/>
                </a:solidFill>
                <a:highlight>
                  <a:schemeClr val="dk1"/>
                </a:highlight>
              </a:defRPr>
            </a:lvl7pPr>
            <a:lvl8pPr indent="-463550" lvl="7" marL="3657600" algn="ctr">
              <a:spcBef>
                <a:spcPts val="4300"/>
              </a:spcBef>
              <a:spcAft>
                <a:spcPts val="0"/>
              </a:spcAft>
              <a:buClr>
                <a:schemeClr val="accent1"/>
              </a:buClr>
              <a:buSzPts val="3700"/>
              <a:buChar char="○"/>
              <a:defRPr>
                <a:solidFill>
                  <a:schemeClr val="accent1"/>
                </a:solidFill>
                <a:highlight>
                  <a:schemeClr val="dk1"/>
                </a:highlight>
              </a:defRPr>
            </a:lvl8pPr>
            <a:lvl9pPr indent="-463550" lvl="8" marL="4114800" algn="ctr">
              <a:spcBef>
                <a:spcPts val="4300"/>
              </a:spcBef>
              <a:spcAft>
                <a:spcPts val="4300"/>
              </a:spcAft>
              <a:buClr>
                <a:schemeClr val="accent1"/>
              </a:buClr>
              <a:buSzPts val="3700"/>
              <a:buChar char="■"/>
              <a:defRPr>
                <a:solidFill>
                  <a:schemeClr val="accent1"/>
                </a:solidFill>
                <a:highlight>
                  <a:schemeClr val="dk1"/>
                </a:highlight>
              </a:defRPr>
            </a:lvl9pPr>
          </a:lstStyle>
          <a:p/>
        </p:txBody>
      </p:sp>
      <p:sp>
        <p:nvSpPr>
          <p:cNvPr id="49" name="Google Shape;49;p11"/>
          <p:cNvSpPr txBox="1"/>
          <p:nvPr>
            <p:ph idx="12" type="sldNum"/>
          </p:nvPr>
        </p:nvSpPr>
        <p:spPr>
          <a:xfrm>
            <a:off x="20333899" y="14922294"/>
            <a:ext cx="1317000" cy="1259400"/>
          </a:xfrm>
          <a:prstGeom prst="rect">
            <a:avLst/>
          </a:prstGeom>
        </p:spPr>
        <p:txBody>
          <a:bodyPr anchorCtr="0" anchor="ctr" bIns="243800" lIns="243800" spcFirstLastPara="1" rIns="243800" wrap="square" tIns="2438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2"/>
          <p:cNvSpPr txBox="1"/>
          <p:nvPr>
            <p:ph idx="12" type="sldNum"/>
          </p:nvPr>
        </p:nvSpPr>
        <p:spPr>
          <a:xfrm>
            <a:off x="20333899" y="14922294"/>
            <a:ext cx="1317000" cy="1259400"/>
          </a:xfrm>
          <a:prstGeom prst="rect">
            <a:avLst/>
          </a:prstGeom>
        </p:spPr>
        <p:txBody>
          <a:bodyPr anchorCtr="0" anchor="ctr" bIns="243800" lIns="243800" spcFirstLastPara="1" rIns="243800" wrap="square" tIns="2438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52" name="Shape 52"/>
        <p:cNvGrpSpPr/>
        <p:nvPr/>
      </p:nvGrpSpPr>
      <p:grpSpPr>
        <a:xfrm>
          <a:off x="0" y="0"/>
          <a:ext cx="0" cy="0"/>
          <a:chOff x="0" y="0"/>
          <a:chExt cx="0" cy="0"/>
        </a:xfrm>
      </p:grpSpPr>
      <p:sp>
        <p:nvSpPr>
          <p:cNvPr id="53" name="Google Shape;53;p13"/>
          <p:cNvSpPr txBox="1"/>
          <p:nvPr>
            <p:ph type="title"/>
          </p:nvPr>
        </p:nvSpPr>
        <p:spPr>
          <a:xfrm>
            <a:off x="348343" y="304800"/>
            <a:ext cx="21249000"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243800" lIns="243800" spcFirstLastPara="1" rIns="243800" wrap="square" tIns="243800">
            <a:noAutofit/>
          </a:bodyPr>
          <a:lstStyle>
            <a:lvl1pPr indent="0" lvl="0" marL="0" marR="0" rtl="0" algn="ctr">
              <a:spcBef>
                <a:spcPts val="0"/>
              </a:spcBef>
              <a:spcAft>
                <a:spcPts val="0"/>
              </a:spcAft>
              <a:buClr>
                <a:schemeClr val="lt1"/>
              </a:buClr>
              <a:buSzPts val="11200"/>
              <a:buFont typeface="Arial"/>
              <a:buNone/>
              <a:defRPr b="1" i="0" sz="3100" u="none" cap="none" strike="noStrike">
                <a:solidFill>
                  <a:schemeClr val="lt1"/>
                </a:solidFill>
                <a:latin typeface="Arial"/>
                <a:ea typeface="Arial"/>
                <a:cs typeface="Arial"/>
                <a:sym typeface="Arial"/>
              </a:defRPr>
            </a:lvl1pPr>
            <a:lvl2pPr indent="0" lvl="1" rtl="0">
              <a:spcBef>
                <a:spcPts val="0"/>
              </a:spcBef>
              <a:spcAft>
                <a:spcPts val="0"/>
              </a:spcAft>
              <a:buSzPts val="11200"/>
              <a:buNone/>
              <a:defRPr sz="1800"/>
            </a:lvl2pPr>
            <a:lvl3pPr indent="0" lvl="2" rtl="0">
              <a:spcBef>
                <a:spcPts val="0"/>
              </a:spcBef>
              <a:spcAft>
                <a:spcPts val="0"/>
              </a:spcAft>
              <a:buSzPts val="11200"/>
              <a:buNone/>
              <a:defRPr sz="1800"/>
            </a:lvl3pPr>
            <a:lvl4pPr indent="0" lvl="3" rtl="0">
              <a:spcBef>
                <a:spcPts val="0"/>
              </a:spcBef>
              <a:spcAft>
                <a:spcPts val="0"/>
              </a:spcAft>
              <a:buSzPts val="11200"/>
              <a:buNone/>
              <a:defRPr sz="1800"/>
            </a:lvl4pPr>
            <a:lvl5pPr indent="0" lvl="4" rtl="0">
              <a:spcBef>
                <a:spcPts val="0"/>
              </a:spcBef>
              <a:spcAft>
                <a:spcPts val="0"/>
              </a:spcAft>
              <a:buSzPts val="11200"/>
              <a:buNone/>
              <a:defRPr sz="1800"/>
            </a:lvl5pPr>
            <a:lvl6pPr indent="0" lvl="5" rtl="0">
              <a:spcBef>
                <a:spcPts val="0"/>
              </a:spcBef>
              <a:spcAft>
                <a:spcPts val="0"/>
              </a:spcAft>
              <a:buSzPts val="11200"/>
              <a:buNone/>
              <a:defRPr sz="1800"/>
            </a:lvl6pPr>
            <a:lvl7pPr indent="0" lvl="6" rtl="0">
              <a:spcBef>
                <a:spcPts val="0"/>
              </a:spcBef>
              <a:spcAft>
                <a:spcPts val="0"/>
              </a:spcAft>
              <a:buSzPts val="11200"/>
              <a:buNone/>
              <a:defRPr sz="1800"/>
            </a:lvl7pPr>
            <a:lvl8pPr indent="0" lvl="7" rtl="0">
              <a:spcBef>
                <a:spcPts val="0"/>
              </a:spcBef>
              <a:spcAft>
                <a:spcPts val="0"/>
              </a:spcAft>
              <a:buSzPts val="11200"/>
              <a:buNone/>
              <a:defRPr sz="1800"/>
            </a:lvl8pPr>
            <a:lvl9pPr indent="0" lvl="8" rtl="0">
              <a:spcBef>
                <a:spcPts val="0"/>
              </a:spcBef>
              <a:spcAft>
                <a:spcPts val="0"/>
              </a:spcAft>
              <a:buSzPts val="11200"/>
              <a:buNone/>
              <a:defRPr sz="1800"/>
            </a:lvl9pPr>
          </a:lstStyle>
          <a:p/>
        </p:txBody>
      </p:sp>
      <p:sp>
        <p:nvSpPr>
          <p:cNvPr id="54" name="Google Shape;54;p13"/>
          <p:cNvSpPr txBox="1"/>
          <p:nvPr>
            <p:ph idx="1" type="body"/>
          </p:nvPr>
        </p:nvSpPr>
        <p:spPr>
          <a:xfrm>
            <a:off x="348343" y="2133600"/>
            <a:ext cx="6792600"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243800" lIns="243800" spcFirstLastPara="1" rIns="243800" wrap="square" tIns="243800">
            <a:noAutofit/>
          </a:bodyPr>
          <a:lstStyle>
            <a:lvl1pPr indent="-228600" lvl="0" marL="457200" marR="0" rtl="0" algn="l">
              <a:spcBef>
                <a:spcPts val="420"/>
              </a:spcBef>
              <a:spcAft>
                <a:spcPts val="0"/>
              </a:spcAft>
              <a:buClr>
                <a:schemeClr val="lt1"/>
              </a:buClr>
              <a:buSzPts val="48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430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43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4300"/>
              </a:spcBef>
              <a:spcAft>
                <a:spcPts val="430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55" name="Google Shape;55;p13"/>
          <p:cNvSpPr txBox="1"/>
          <p:nvPr>
            <p:ph idx="2" type="body"/>
          </p:nvPr>
        </p:nvSpPr>
        <p:spPr>
          <a:xfrm>
            <a:off x="348343" y="2819400"/>
            <a:ext cx="6792600" cy="4343400"/>
          </a:xfrm>
          <a:prstGeom prst="rect">
            <a:avLst/>
          </a:prstGeom>
          <a:noFill/>
          <a:ln>
            <a:noFill/>
          </a:ln>
        </p:spPr>
        <p:txBody>
          <a:bodyPr anchorCtr="0" anchor="t" bIns="243800" lIns="243800" spcFirstLastPara="1" rIns="243800" wrap="square" tIns="243800">
            <a:noAutofit/>
          </a:bodyPr>
          <a:lstStyle>
            <a:lvl1pPr indent="-228600" lvl="0" marL="457200" marR="0" rtl="0" algn="l">
              <a:spcBef>
                <a:spcPts val="280"/>
              </a:spcBef>
              <a:spcAft>
                <a:spcPts val="0"/>
              </a:spcAft>
              <a:buClr>
                <a:schemeClr val="dk1"/>
              </a:buClr>
              <a:buSzPts val="48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4300"/>
              </a:spcBef>
              <a:spcAft>
                <a:spcPts val="0"/>
              </a:spcAft>
              <a:buClr>
                <a:schemeClr val="dk1"/>
              </a:buClr>
              <a:buSzPts val="37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4300"/>
              </a:spcBef>
              <a:spcAft>
                <a:spcPts val="0"/>
              </a:spcAft>
              <a:buClr>
                <a:schemeClr val="dk1"/>
              </a:buClr>
              <a:buSzPts val="37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4300"/>
              </a:spcBef>
              <a:spcAft>
                <a:spcPts val="430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56" name="Google Shape;56;p13"/>
          <p:cNvSpPr txBox="1"/>
          <p:nvPr>
            <p:ph idx="3" type="body"/>
          </p:nvPr>
        </p:nvSpPr>
        <p:spPr>
          <a:xfrm>
            <a:off x="348343" y="7315200"/>
            <a:ext cx="6792600"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243800" lIns="243800" spcFirstLastPara="1" rIns="243800" wrap="square" tIns="243800">
            <a:noAutofit/>
          </a:bodyPr>
          <a:lstStyle>
            <a:lvl1pPr indent="-228600" lvl="0" marL="457200" marR="0" rtl="0" algn="l">
              <a:spcBef>
                <a:spcPts val="420"/>
              </a:spcBef>
              <a:spcAft>
                <a:spcPts val="0"/>
              </a:spcAft>
              <a:buClr>
                <a:schemeClr val="lt1"/>
              </a:buClr>
              <a:buSzPts val="48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430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43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4300"/>
              </a:spcBef>
              <a:spcAft>
                <a:spcPts val="430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57" name="Google Shape;57;p13"/>
          <p:cNvSpPr txBox="1"/>
          <p:nvPr>
            <p:ph idx="4" type="body"/>
          </p:nvPr>
        </p:nvSpPr>
        <p:spPr>
          <a:xfrm>
            <a:off x="348343" y="8001000"/>
            <a:ext cx="6792600" cy="3657600"/>
          </a:xfrm>
          <a:prstGeom prst="rect">
            <a:avLst/>
          </a:prstGeom>
          <a:noFill/>
          <a:ln>
            <a:noFill/>
          </a:ln>
        </p:spPr>
        <p:txBody>
          <a:bodyPr anchorCtr="0" anchor="t" bIns="243800" lIns="243800" spcFirstLastPara="1" rIns="243800" wrap="square" tIns="243800">
            <a:noAutofit/>
          </a:bodyPr>
          <a:lstStyle>
            <a:lvl1pPr indent="-228600" lvl="0" marL="457200" marR="0" rtl="0" algn="l">
              <a:lnSpc>
                <a:spcPct val="100000"/>
              </a:lnSpc>
              <a:spcBef>
                <a:spcPts val="280"/>
              </a:spcBef>
              <a:spcAft>
                <a:spcPts val="0"/>
              </a:spcAft>
              <a:buClr>
                <a:schemeClr val="dk1"/>
              </a:buClr>
              <a:buSzPts val="48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4300"/>
              </a:spcBef>
              <a:spcAft>
                <a:spcPts val="430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58" name="Google Shape;58;p13"/>
          <p:cNvSpPr txBox="1"/>
          <p:nvPr>
            <p:ph idx="5" type="body"/>
          </p:nvPr>
        </p:nvSpPr>
        <p:spPr>
          <a:xfrm>
            <a:off x="348343" y="11811000"/>
            <a:ext cx="6792600"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243800" lIns="243800" spcFirstLastPara="1" rIns="243800" wrap="square" tIns="243800">
            <a:noAutofit/>
          </a:bodyPr>
          <a:lstStyle>
            <a:lvl1pPr indent="-228600" lvl="0" marL="457200" marR="0" rtl="0" algn="l">
              <a:spcBef>
                <a:spcPts val="420"/>
              </a:spcBef>
              <a:spcAft>
                <a:spcPts val="0"/>
              </a:spcAft>
              <a:buClr>
                <a:schemeClr val="lt1"/>
              </a:buClr>
              <a:buSzPts val="48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430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43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4300"/>
              </a:spcBef>
              <a:spcAft>
                <a:spcPts val="430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59" name="Google Shape;59;p13"/>
          <p:cNvSpPr txBox="1"/>
          <p:nvPr>
            <p:ph idx="6" type="body"/>
          </p:nvPr>
        </p:nvSpPr>
        <p:spPr>
          <a:xfrm>
            <a:off x="348343" y="12496800"/>
            <a:ext cx="6792600" cy="3657600"/>
          </a:xfrm>
          <a:prstGeom prst="rect">
            <a:avLst/>
          </a:prstGeom>
          <a:noFill/>
          <a:ln>
            <a:noFill/>
          </a:ln>
        </p:spPr>
        <p:txBody>
          <a:bodyPr anchorCtr="0" anchor="t" bIns="243800" lIns="243800" spcFirstLastPara="1" rIns="243800" wrap="square" tIns="243800">
            <a:noAutofit/>
          </a:bodyPr>
          <a:lstStyle>
            <a:lvl1pPr indent="-228600" lvl="0" marL="457200" marR="0" rtl="0" algn="l">
              <a:lnSpc>
                <a:spcPct val="100000"/>
              </a:lnSpc>
              <a:spcBef>
                <a:spcPts val="280"/>
              </a:spcBef>
              <a:spcAft>
                <a:spcPts val="0"/>
              </a:spcAft>
              <a:buClr>
                <a:schemeClr val="dk1"/>
              </a:buClr>
              <a:buSzPts val="48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4300"/>
              </a:spcBef>
              <a:spcAft>
                <a:spcPts val="430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60" name="Google Shape;60;p13"/>
          <p:cNvSpPr txBox="1"/>
          <p:nvPr>
            <p:ph idx="7" type="body"/>
          </p:nvPr>
        </p:nvSpPr>
        <p:spPr>
          <a:xfrm>
            <a:off x="7576458" y="2133600"/>
            <a:ext cx="6792600"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243800" lIns="243800" spcFirstLastPara="1" rIns="243800" wrap="square" tIns="243800">
            <a:noAutofit/>
          </a:bodyPr>
          <a:lstStyle>
            <a:lvl1pPr indent="-228600" lvl="0" marL="457200" marR="0" rtl="0" algn="l">
              <a:spcBef>
                <a:spcPts val="420"/>
              </a:spcBef>
              <a:spcAft>
                <a:spcPts val="0"/>
              </a:spcAft>
              <a:buClr>
                <a:schemeClr val="lt1"/>
              </a:buClr>
              <a:buSzPts val="48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430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43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4300"/>
              </a:spcBef>
              <a:spcAft>
                <a:spcPts val="430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61" name="Google Shape;61;p13"/>
          <p:cNvSpPr txBox="1"/>
          <p:nvPr>
            <p:ph idx="8" type="body"/>
          </p:nvPr>
        </p:nvSpPr>
        <p:spPr>
          <a:xfrm>
            <a:off x="14804572" y="12496800"/>
            <a:ext cx="6792600" cy="3657600"/>
          </a:xfrm>
          <a:prstGeom prst="rect">
            <a:avLst/>
          </a:prstGeom>
          <a:noFill/>
          <a:ln>
            <a:noFill/>
          </a:ln>
        </p:spPr>
        <p:txBody>
          <a:bodyPr anchorCtr="0" anchor="t" bIns="243800" lIns="243800" spcFirstLastPara="1" rIns="243800" wrap="square" tIns="243800">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4300"/>
              </a:spcBef>
              <a:spcAft>
                <a:spcPts val="430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62" name="Google Shape;62;p13"/>
          <p:cNvSpPr txBox="1"/>
          <p:nvPr>
            <p:ph idx="9" type="body"/>
          </p:nvPr>
        </p:nvSpPr>
        <p:spPr>
          <a:xfrm>
            <a:off x="14804572" y="2133600"/>
            <a:ext cx="6792600"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243800" lIns="243800" spcFirstLastPara="1" rIns="243800" wrap="square" tIns="243800">
            <a:noAutofit/>
          </a:bodyPr>
          <a:lstStyle>
            <a:lvl1pPr indent="-228600" lvl="0" marL="457200" marR="0" rtl="0" algn="l">
              <a:spcBef>
                <a:spcPts val="420"/>
              </a:spcBef>
              <a:spcAft>
                <a:spcPts val="0"/>
              </a:spcAft>
              <a:buClr>
                <a:schemeClr val="lt1"/>
              </a:buClr>
              <a:buSzPts val="48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430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43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4300"/>
              </a:spcBef>
              <a:spcAft>
                <a:spcPts val="430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63" name="Google Shape;63;p13"/>
          <p:cNvSpPr txBox="1"/>
          <p:nvPr>
            <p:ph idx="13" type="body"/>
          </p:nvPr>
        </p:nvSpPr>
        <p:spPr>
          <a:xfrm>
            <a:off x="14804572" y="2819400"/>
            <a:ext cx="6792600" cy="8839200"/>
          </a:xfrm>
          <a:prstGeom prst="rect">
            <a:avLst/>
          </a:prstGeom>
          <a:noFill/>
          <a:ln>
            <a:noFill/>
          </a:ln>
        </p:spPr>
        <p:txBody>
          <a:bodyPr anchorCtr="0" anchor="t" bIns="243800" lIns="243800" spcFirstLastPara="1" rIns="243800" wrap="square" tIns="243800">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4300"/>
              </a:spcBef>
              <a:spcAft>
                <a:spcPts val="430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64" name="Google Shape;64;p13"/>
          <p:cNvSpPr txBox="1"/>
          <p:nvPr>
            <p:ph idx="14" type="body"/>
          </p:nvPr>
        </p:nvSpPr>
        <p:spPr>
          <a:xfrm>
            <a:off x="14804572" y="11811000"/>
            <a:ext cx="6792600"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243800" lIns="243800" spcFirstLastPara="1" rIns="243800" wrap="square" tIns="243800">
            <a:noAutofit/>
          </a:bodyPr>
          <a:lstStyle>
            <a:lvl1pPr indent="-228600" lvl="0" marL="457200" marR="0" rtl="0" algn="l">
              <a:spcBef>
                <a:spcPts val="420"/>
              </a:spcBef>
              <a:spcAft>
                <a:spcPts val="0"/>
              </a:spcAft>
              <a:buClr>
                <a:schemeClr val="lt1"/>
              </a:buClr>
              <a:buSzPts val="48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430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43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4300"/>
              </a:spcBef>
              <a:spcAft>
                <a:spcPts val="430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65" name="Google Shape;65;p13"/>
          <p:cNvSpPr txBox="1"/>
          <p:nvPr>
            <p:ph idx="15" type="body"/>
          </p:nvPr>
        </p:nvSpPr>
        <p:spPr>
          <a:xfrm>
            <a:off x="7576458" y="2819400"/>
            <a:ext cx="6792600" cy="13335000"/>
          </a:xfrm>
          <a:prstGeom prst="rect">
            <a:avLst/>
          </a:prstGeom>
          <a:noFill/>
          <a:ln>
            <a:noFill/>
          </a:ln>
        </p:spPr>
        <p:txBody>
          <a:bodyPr anchorCtr="0" anchor="t" bIns="243800" lIns="243800" spcFirstLastPara="1" rIns="243800" wrap="square" tIns="243800">
            <a:noAutofit/>
          </a:bodyPr>
          <a:lstStyle>
            <a:lvl1pPr indent="-228600" lvl="0" marL="457200" marR="0" rtl="0" algn="l">
              <a:spcBef>
                <a:spcPts val="280"/>
              </a:spcBef>
              <a:spcAft>
                <a:spcPts val="0"/>
              </a:spcAft>
              <a:buClr>
                <a:schemeClr val="dk1"/>
              </a:buClr>
              <a:buSzPts val="48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4300"/>
              </a:spcBef>
              <a:spcAft>
                <a:spcPts val="0"/>
              </a:spcAft>
              <a:buClr>
                <a:schemeClr val="dk1"/>
              </a:buClr>
              <a:buSzPts val="37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4300"/>
              </a:spcBef>
              <a:spcAft>
                <a:spcPts val="430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66" name="Google Shape;66;p13"/>
          <p:cNvSpPr/>
          <p:nvPr>
            <p:ph idx="16" type="pic"/>
          </p:nvPr>
        </p:nvSpPr>
        <p:spPr>
          <a:xfrm>
            <a:off x="609602" y="457200"/>
            <a:ext cx="1567500"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4"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5"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7"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67" name="Google Shape;67;p13"/>
          <p:cNvSpPr/>
          <p:nvPr>
            <p:ph idx="17" type="pic"/>
          </p:nvPr>
        </p:nvSpPr>
        <p:spPr>
          <a:xfrm>
            <a:off x="19855545" y="457200"/>
            <a:ext cx="1567500"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4"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5"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7"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68" name="Google Shape;68;p13"/>
          <p:cNvSpPr/>
          <p:nvPr>
            <p:ph idx="18" type="chart"/>
          </p:nvPr>
        </p:nvSpPr>
        <p:spPr>
          <a:xfrm>
            <a:off x="8098974" y="8077200"/>
            <a:ext cx="5747700"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4"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5"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7"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69" name="Google Shape;69;p13"/>
          <p:cNvSpPr/>
          <p:nvPr>
            <p:ph idx="19" type="chart"/>
          </p:nvPr>
        </p:nvSpPr>
        <p:spPr>
          <a:xfrm>
            <a:off x="8098974" y="12268200"/>
            <a:ext cx="5747700"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4"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5"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7"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70" name="Google Shape;70;p13"/>
          <p:cNvPicPr preferRelativeResize="0"/>
          <p:nvPr/>
        </p:nvPicPr>
        <p:blipFill rotWithShape="1">
          <a:blip r:embed="rId2">
            <a:alphaModFix/>
          </a:blip>
          <a:srcRect b="0" l="0" r="0" t="0"/>
          <a:stretch/>
        </p:blipFill>
        <p:spPr>
          <a:xfrm>
            <a:off x="20269200" y="16208386"/>
            <a:ext cx="1371600" cy="2196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 name="Shape 14"/>
        <p:cNvGrpSpPr/>
        <p:nvPr/>
      </p:nvGrpSpPr>
      <p:grpSpPr>
        <a:xfrm>
          <a:off x="0" y="0"/>
          <a:ext cx="0" cy="0"/>
          <a:chOff x="0" y="0"/>
          <a:chExt cx="0" cy="0"/>
        </a:xfrm>
      </p:grpSpPr>
      <p:sp>
        <p:nvSpPr>
          <p:cNvPr id="15" name="Google Shape;15;p3"/>
          <p:cNvSpPr txBox="1"/>
          <p:nvPr>
            <p:ph type="title"/>
          </p:nvPr>
        </p:nvSpPr>
        <p:spPr>
          <a:xfrm>
            <a:off x="6726600" y="2568000"/>
            <a:ext cx="8492400" cy="11323200"/>
          </a:xfrm>
          <a:prstGeom prst="rect">
            <a:avLst/>
          </a:prstGeom>
          <a:solidFill>
            <a:srgbClr val="FFFFFF"/>
          </a:solidFill>
        </p:spPr>
        <p:txBody>
          <a:bodyPr anchorCtr="0" anchor="ctr" bIns="243800" lIns="243800" spcFirstLastPara="1" rIns="243800" wrap="square" tIns="243800">
            <a:noAutofit/>
          </a:bodyPr>
          <a:lstStyle>
            <a:lvl1pPr lvl="0" algn="ctr">
              <a:spcBef>
                <a:spcPts val="0"/>
              </a:spcBef>
              <a:spcAft>
                <a:spcPts val="0"/>
              </a:spcAft>
              <a:buSzPts val="12800"/>
              <a:buNone/>
              <a:defRPr sz="12800"/>
            </a:lvl1pPr>
            <a:lvl2pPr lvl="1" algn="ctr">
              <a:spcBef>
                <a:spcPts val="0"/>
              </a:spcBef>
              <a:spcAft>
                <a:spcPts val="0"/>
              </a:spcAft>
              <a:buSzPts val="12800"/>
              <a:buNone/>
              <a:defRPr sz="12800"/>
            </a:lvl2pPr>
            <a:lvl3pPr lvl="2" algn="ctr">
              <a:spcBef>
                <a:spcPts val="0"/>
              </a:spcBef>
              <a:spcAft>
                <a:spcPts val="0"/>
              </a:spcAft>
              <a:buSzPts val="12800"/>
              <a:buNone/>
              <a:defRPr sz="12800"/>
            </a:lvl3pPr>
            <a:lvl4pPr lvl="3" algn="ctr">
              <a:spcBef>
                <a:spcPts val="0"/>
              </a:spcBef>
              <a:spcAft>
                <a:spcPts val="0"/>
              </a:spcAft>
              <a:buSzPts val="12800"/>
              <a:buNone/>
              <a:defRPr sz="12800"/>
            </a:lvl4pPr>
            <a:lvl5pPr lvl="4" algn="ctr">
              <a:spcBef>
                <a:spcPts val="0"/>
              </a:spcBef>
              <a:spcAft>
                <a:spcPts val="0"/>
              </a:spcAft>
              <a:buSzPts val="12800"/>
              <a:buNone/>
              <a:defRPr sz="12800"/>
            </a:lvl5pPr>
            <a:lvl6pPr lvl="5" algn="ctr">
              <a:spcBef>
                <a:spcPts val="0"/>
              </a:spcBef>
              <a:spcAft>
                <a:spcPts val="0"/>
              </a:spcAft>
              <a:buSzPts val="12800"/>
              <a:buNone/>
              <a:defRPr sz="12800"/>
            </a:lvl6pPr>
            <a:lvl7pPr lvl="6" algn="ctr">
              <a:spcBef>
                <a:spcPts val="0"/>
              </a:spcBef>
              <a:spcAft>
                <a:spcPts val="0"/>
              </a:spcAft>
              <a:buSzPts val="12800"/>
              <a:buNone/>
              <a:defRPr sz="12800"/>
            </a:lvl7pPr>
            <a:lvl8pPr lvl="7" algn="ctr">
              <a:spcBef>
                <a:spcPts val="0"/>
              </a:spcBef>
              <a:spcAft>
                <a:spcPts val="0"/>
              </a:spcAft>
              <a:buSzPts val="12800"/>
              <a:buNone/>
              <a:defRPr sz="12800"/>
            </a:lvl8pPr>
            <a:lvl9pPr lvl="8" algn="ctr">
              <a:spcBef>
                <a:spcPts val="0"/>
              </a:spcBef>
              <a:spcAft>
                <a:spcPts val="0"/>
              </a:spcAft>
              <a:buSzPts val="12800"/>
              <a:buNone/>
              <a:defRPr sz="12800"/>
            </a:lvl9pPr>
          </a:lstStyle>
          <a:p/>
        </p:txBody>
      </p:sp>
      <p:sp>
        <p:nvSpPr>
          <p:cNvPr id="16" name="Google Shape;16;p3"/>
          <p:cNvSpPr txBox="1"/>
          <p:nvPr>
            <p:ph idx="12" type="sldNum"/>
          </p:nvPr>
        </p:nvSpPr>
        <p:spPr>
          <a:xfrm>
            <a:off x="20333899" y="14922294"/>
            <a:ext cx="1317000" cy="1259400"/>
          </a:xfrm>
          <a:prstGeom prst="rect">
            <a:avLst/>
          </a:prstGeom>
        </p:spPr>
        <p:txBody>
          <a:bodyPr anchorCtr="0" anchor="ctr" bIns="243800" lIns="243800" spcFirstLastPara="1" rIns="243800" wrap="square" tIns="2438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748080" y="937120"/>
            <a:ext cx="20449500" cy="2563200"/>
          </a:xfrm>
          <a:prstGeom prst="rect">
            <a:avLst/>
          </a:prstGeom>
        </p:spPr>
        <p:txBody>
          <a:bodyPr anchorCtr="0" anchor="t" bIns="243800" lIns="243800" spcFirstLastPara="1" rIns="243800" wrap="square" tIns="243800">
            <a:noAutofit/>
          </a:bodyPr>
          <a:lstStyle>
            <a:lvl1pPr lvl="0">
              <a:spcBef>
                <a:spcPts val="0"/>
              </a:spcBef>
              <a:spcAft>
                <a:spcPts val="0"/>
              </a:spcAft>
              <a:buSzPts val="11200"/>
              <a:buNone/>
              <a:defRPr/>
            </a:lvl1pPr>
            <a:lvl2pPr lvl="1">
              <a:spcBef>
                <a:spcPts val="0"/>
              </a:spcBef>
              <a:spcAft>
                <a:spcPts val="0"/>
              </a:spcAft>
              <a:buSzPts val="11200"/>
              <a:buNone/>
              <a:defRPr/>
            </a:lvl2pPr>
            <a:lvl3pPr lvl="2">
              <a:spcBef>
                <a:spcPts val="0"/>
              </a:spcBef>
              <a:spcAft>
                <a:spcPts val="0"/>
              </a:spcAft>
              <a:buSzPts val="11200"/>
              <a:buNone/>
              <a:defRPr/>
            </a:lvl3pPr>
            <a:lvl4pPr lvl="3">
              <a:spcBef>
                <a:spcPts val="0"/>
              </a:spcBef>
              <a:spcAft>
                <a:spcPts val="0"/>
              </a:spcAft>
              <a:buSzPts val="11200"/>
              <a:buNone/>
              <a:defRPr/>
            </a:lvl4pPr>
            <a:lvl5pPr lvl="4">
              <a:spcBef>
                <a:spcPts val="0"/>
              </a:spcBef>
              <a:spcAft>
                <a:spcPts val="0"/>
              </a:spcAft>
              <a:buSzPts val="11200"/>
              <a:buNone/>
              <a:defRPr/>
            </a:lvl5pPr>
            <a:lvl6pPr lvl="5">
              <a:spcBef>
                <a:spcPts val="0"/>
              </a:spcBef>
              <a:spcAft>
                <a:spcPts val="0"/>
              </a:spcAft>
              <a:buSzPts val="11200"/>
              <a:buNone/>
              <a:defRPr/>
            </a:lvl6pPr>
            <a:lvl7pPr lvl="6">
              <a:spcBef>
                <a:spcPts val="0"/>
              </a:spcBef>
              <a:spcAft>
                <a:spcPts val="0"/>
              </a:spcAft>
              <a:buSzPts val="11200"/>
              <a:buNone/>
              <a:defRPr/>
            </a:lvl7pPr>
            <a:lvl8pPr lvl="7">
              <a:spcBef>
                <a:spcPts val="0"/>
              </a:spcBef>
              <a:spcAft>
                <a:spcPts val="0"/>
              </a:spcAft>
              <a:buSzPts val="11200"/>
              <a:buNone/>
              <a:defRPr/>
            </a:lvl8pPr>
            <a:lvl9pPr lvl="8">
              <a:spcBef>
                <a:spcPts val="0"/>
              </a:spcBef>
              <a:spcAft>
                <a:spcPts val="0"/>
              </a:spcAft>
              <a:buSzPts val="11200"/>
              <a:buNone/>
              <a:defRPr/>
            </a:lvl9pPr>
          </a:lstStyle>
          <a:p/>
        </p:txBody>
      </p:sp>
      <p:sp>
        <p:nvSpPr>
          <p:cNvPr id="19" name="Google Shape;19;p4"/>
          <p:cNvSpPr txBox="1"/>
          <p:nvPr>
            <p:ph idx="1" type="body"/>
          </p:nvPr>
        </p:nvSpPr>
        <p:spPr>
          <a:xfrm>
            <a:off x="748080" y="3931760"/>
            <a:ext cx="20449500" cy="10688700"/>
          </a:xfrm>
          <a:prstGeom prst="rect">
            <a:avLst/>
          </a:prstGeom>
        </p:spPr>
        <p:txBody>
          <a:bodyPr anchorCtr="0" anchor="t" bIns="243800" lIns="243800" spcFirstLastPara="1" rIns="243800" wrap="square" tIns="243800">
            <a:noAutofit/>
          </a:bodyPr>
          <a:lstStyle>
            <a:lvl1pPr indent="-533400" lvl="0" marL="457200">
              <a:spcBef>
                <a:spcPts val="0"/>
              </a:spcBef>
              <a:spcAft>
                <a:spcPts val="0"/>
              </a:spcAft>
              <a:buSzPts val="4800"/>
              <a:buChar char="●"/>
              <a:defRPr/>
            </a:lvl1pPr>
            <a:lvl2pPr indent="-463550" lvl="1" marL="914400">
              <a:spcBef>
                <a:spcPts val="4300"/>
              </a:spcBef>
              <a:spcAft>
                <a:spcPts val="0"/>
              </a:spcAft>
              <a:buSzPts val="3700"/>
              <a:buChar char="○"/>
              <a:defRPr/>
            </a:lvl2pPr>
            <a:lvl3pPr indent="-463550" lvl="2" marL="1371600">
              <a:spcBef>
                <a:spcPts val="4300"/>
              </a:spcBef>
              <a:spcAft>
                <a:spcPts val="0"/>
              </a:spcAft>
              <a:buSzPts val="3700"/>
              <a:buChar char="■"/>
              <a:defRPr/>
            </a:lvl3pPr>
            <a:lvl4pPr indent="-463550" lvl="3" marL="1828800">
              <a:spcBef>
                <a:spcPts val="4300"/>
              </a:spcBef>
              <a:spcAft>
                <a:spcPts val="0"/>
              </a:spcAft>
              <a:buSzPts val="3700"/>
              <a:buChar char="●"/>
              <a:defRPr/>
            </a:lvl4pPr>
            <a:lvl5pPr indent="-463550" lvl="4" marL="2286000">
              <a:spcBef>
                <a:spcPts val="4300"/>
              </a:spcBef>
              <a:spcAft>
                <a:spcPts val="0"/>
              </a:spcAft>
              <a:buSzPts val="3700"/>
              <a:buChar char="○"/>
              <a:defRPr/>
            </a:lvl5pPr>
            <a:lvl6pPr indent="-463550" lvl="5" marL="2743200">
              <a:spcBef>
                <a:spcPts val="4300"/>
              </a:spcBef>
              <a:spcAft>
                <a:spcPts val="0"/>
              </a:spcAft>
              <a:buSzPts val="3700"/>
              <a:buChar char="■"/>
              <a:defRPr/>
            </a:lvl6pPr>
            <a:lvl7pPr indent="-463550" lvl="6" marL="3200400">
              <a:spcBef>
                <a:spcPts val="4300"/>
              </a:spcBef>
              <a:spcAft>
                <a:spcPts val="0"/>
              </a:spcAft>
              <a:buSzPts val="3700"/>
              <a:buChar char="●"/>
              <a:defRPr/>
            </a:lvl7pPr>
            <a:lvl8pPr indent="-463550" lvl="7" marL="3657600">
              <a:spcBef>
                <a:spcPts val="4300"/>
              </a:spcBef>
              <a:spcAft>
                <a:spcPts val="0"/>
              </a:spcAft>
              <a:buSzPts val="3700"/>
              <a:buChar char="○"/>
              <a:defRPr/>
            </a:lvl8pPr>
            <a:lvl9pPr indent="-463550" lvl="8" marL="4114800">
              <a:spcBef>
                <a:spcPts val="4300"/>
              </a:spcBef>
              <a:spcAft>
                <a:spcPts val="4300"/>
              </a:spcAft>
              <a:buSzPts val="3700"/>
              <a:buChar char="■"/>
              <a:defRPr/>
            </a:lvl9pPr>
          </a:lstStyle>
          <a:p/>
        </p:txBody>
      </p:sp>
      <p:sp>
        <p:nvSpPr>
          <p:cNvPr id="20" name="Google Shape;20;p4"/>
          <p:cNvSpPr txBox="1"/>
          <p:nvPr>
            <p:ph idx="12" type="sldNum"/>
          </p:nvPr>
        </p:nvSpPr>
        <p:spPr>
          <a:xfrm>
            <a:off x="20333899" y="14922294"/>
            <a:ext cx="1317000" cy="1259400"/>
          </a:xfrm>
          <a:prstGeom prst="rect">
            <a:avLst/>
          </a:prstGeom>
        </p:spPr>
        <p:txBody>
          <a:bodyPr anchorCtr="0" anchor="ctr" bIns="243800" lIns="243800" spcFirstLastPara="1" rIns="243800" wrap="square" tIns="2438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748080" y="937120"/>
            <a:ext cx="20449500" cy="2563200"/>
          </a:xfrm>
          <a:prstGeom prst="rect">
            <a:avLst/>
          </a:prstGeom>
        </p:spPr>
        <p:txBody>
          <a:bodyPr anchorCtr="0" anchor="t" bIns="243800" lIns="243800" spcFirstLastPara="1" rIns="243800" wrap="square" tIns="243800">
            <a:noAutofit/>
          </a:bodyPr>
          <a:lstStyle>
            <a:lvl1pPr lvl="0">
              <a:spcBef>
                <a:spcPts val="0"/>
              </a:spcBef>
              <a:spcAft>
                <a:spcPts val="0"/>
              </a:spcAft>
              <a:buSzPts val="11200"/>
              <a:buNone/>
              <a:defRPr/>
            </a:lvl1pPr>
            <a:lvl2pPr lvl="1">
              <a:spcBef>
                <a:spcPts val="0"/>
              </a:spcBef>
              <a:spcAft>
                <a:spcPts val="0"/>
              </a:spcAft>
              <a:buSzPts val="11200"/>
              <a:buNone/>
              <a:defRPr/>
            </a:lvl2pPr>
            <a:lvl3pPr lvl="2">
              <a:spcBef>
                <a:spcPts val="0"/>
              </a:spcBef>
              <a:spcAft>
                <a:spcPts val="0"/>
              </a:spcAft>
              <a:buSzPts val="11200"/>
              <a:buNone/>
              <a:defRPr/>
            </a:lvl3pPr>
            <a:lvl4pPr lvl="3">
              <a:spcBef>
                <a:spcPts val="0"/>
              </a:spcBef>
              <a:spcAft>
                <a:spcPts val="0"/>
              </a:spcAft>
              <a:buSzPts val="11200"/>
              <a:buNone/>
              <a:defRPr/>
            </a:lvl4pPr>
            <a:lvl5pPr lvl="4">
              <a:spcBef>
                <a:spcPts val="0"/>
              </a:spcBef>
              <a:spcAft>
                <a:spcPts val="0"/>
              </a:spcAft>
              <a:buSzPts val="11200"/>
              <a:buNone/>
              <a:defRPr/>
            </a:lvl5pPr>
            <a:lvl6pPr lvl="5">
              <a:spcBef>
                <a:spcPts val="0"/>
              </a:spcBef>
              <a:spcAft>
                <a:spcPts val="0"/>
              </a:spcAft>
              <a:buSzPts val="11200"/>
              <a:buNone/>
              <a:defRPr/>
            </a:lvl6pPr>
            <a:lvl7pPr lvl="6">
              <a:spcBef>
                <a:spcPts val="0"/>
              </a:spcBef>
              <a:spcAft>
                <a:spcPts val="0"/>
              </a:spcAft>
              <a:buSzPts val="11200"/>
              <a:buNone/>
              <a:defRPr/>
            </a:lvl7pPr>
            <a:lvl8pPr lvl="7">
              <a:spcBef>
                <a:spcPts val="0"/>
              </a:spcBef>
              <a:spcAft>
                <a:spcPts val="0"/>
              </a:spcAft>
              <a:buSzPts val="11200"/>
              <a:buNone/>
              <a:defRPr/>
            </a:lvl8pPr>
            <a:lvl9pPr lvl="8">
              <a:spcBef>
                <a:spcPts val="0"/>
              </a:spcBef>
              <a:spcAft>
                <a:spcPts val="0"/>
              </a:spcAft>
              <a:buSzPts val="11200"/>
              <a:buNone/>
              <a:defRPr/>
            </a:lvl9pPr>
          </a:lstStyle>
          <a:p/>
        </p:txBody>
      </p:sp>
      <p:sp>
        <p:nvSpPr>
          <p:cNvPr id="23" name="Google Shape;23;p5"/>
          <p:cNvSpPr txBox="1"/>
          <p:nvPr>
            <p:ph idx="1" type="body"/>
          </p:nvPr>
        </p:nvSpPr>
        <p:spPr>
          <a:xfrm>
            <a:off x="748080" y="3931760"/>
            <a:ext cx="9599700" cy="10688700"/>
          </a:xfrm>
          <a:prstGeom prst="rect">
            <a:avLst/>
          </a:prstGeom>
        </p:spPr>
        <p:txBody>
          <a:bodyPr anchorCtr="0" anchor="t" bIns="243800" lIns="243800" spcFirstLastPara="1" rIns="243800" wrap="square" tIns="243800">
            <a:noAutofit/>
          </a:bodyPr>
          <a:lstStyle>
            <a:lvl1pPr indent="-463550" lvl="0" marL="457200">
              <a:spcBef>
                <a:spcPts val="0"/>
              </a:spcBef>
              <a:spcAft>
                <a:spcPts val="0"/>
              </a:spcAft>
              <a:buSzPts val="3700"/>
              <a:buChar char="●"/>
              <a:defRPr sz="3700"/>
            </a:lvl1pPr>
            <a:lvl2pPr indent="-431800" lvl="1" marL="914400">
              <a:spcBef>
                <a:spcPts val="4300"/>
              </a:spcBef>
              <a:spcAft>
                <a:spcPts val="0"/>
              </a:spcAft>
              <a:buSzPts val="3200"/>
              <a:buChar char="○"/>
              <a:defRPr sz="3200"/>
            </a:lvl2pPr>
            <a:lvl3pPr indent="-431800" lvl="2" marL="1371600">
              <a:spcBef>
                <a:spcPts val="4300"/>
              </a:spcBef>
              <a:spcAft>
                <a:spcPts val="0"/>
              </a:spcAft>
              <a:buSzPts val="3200"/>
              <a:buChar char="■"/>
              <a:defRPr sz="3200"/>
            </a:lvl3pPr>
            <a:lvl4pPr indent="-431800" lvl="3" marL="1828800">
              <a:spcBef>
                <a:spcPts val="4300"/>
              </a:spcBef>
              <a:spcAft>
                <a:spcPts val="0"/>
              </a:spcAft>
              <a:buSzPts val="3200"/>
              <a:buChar char="●"/>
              <a:defRPr sz="3200"/>
            </a:lvl4pPr>
            <a:lvl5pPr indent="-431800" lvl="4" marL="2286000">
              <a:spcBef>
                <a:spcPts val="4300"/>
              </a:spcBef>
              <a:spcAft>
                <a:spcPts val="0"/>
              </a:spcAft>
              <a:buSzPts val="3200"/>
              <a:buChar char="○"/>
              <a:defRPr sz="3200"/>
            </a:lvl5pPr>
            <a:lvl6pPr indent="-431800" lvl="5" marL="2743200">
              <a:spcBef>
                <a:spcPts val="4300"/>
              </a:spcBef>
              <a:spcAft>
                <a:spcPts val="0"/>
              </a:spcAft>
              <a:buSzPts val="3200"/>
              <a:buChar char="■"/>
              <a:defRPr sz="3200"/>
            </a:lvl6pPr>
            <a:lvl7pPr indent="-431800" lvl="6" marL="3200400">
              <a:spcBef>
                <a:spcPts val="4300"/>
              </a:spcBef>
              <a:spcAft>
                <a:spcPts val="0"/>
              </a:spcAft>
              <a:buSzPts val="3200"/>
              <a:buChar char="●"/>
              <a:defRPr sz="3200"/>
            </a:lvl7pPr>
            <a:lvl8pPr indent="-431800" lvl="7" marL="3657600">
              <a:spcBef>
                <a:spcPts val="4300"/>
              </a:spcBef>
              <a:spcAft>
                <a:spcPts val="0"/>
              </a:spcAft>
              <a:buSzPts val="3200"/>
              <a:buChar char="○"/>
              <a:defRPr sz="3200"/>
            </a:lvl8pPr>
            <a:lvl9pPr indent="-431800" lvl="8" marL="4114800">
              <a:spcBef>
                <a:spcPts val="4300"/>
              </a:spcBef>
              <a:spcAft>
                <a:spcPts val="4300"/>
              </a:spcAft>
              <a:buSzPts val="3200"/>
              <a:buChar char="■"/>
              <a:defRPr sz="3200"/>
            </a:lvl9pPr>
          </a:lstStyle>
          <a:p/>
        </p:txBody>
      </p:sp>
      <p:sp>
        <p:nvSpPr>
          <p:cNvPr id="24" name="Google Shape;24;p5"/>
          <p:cNvSpPr txBox="1"/>
          <p:nvPr>
            <p:ph idx="2" type="body"/>
          </p:nvPr>
        </p:nvSpPr>
        <p:spPr>
          <a:xfrm>
            <a:off x="11597760" y="3931760"/>
            <a:ext cx="9599700" cy="10688700"/>
          </a:xfrm>
          <a:prstGeom prst="rect">
            <a:avLst/>
          </a:prstGeom>
        </p:spPr>
        <p:txBody>
          <a:bodyPr anchorCtr="0" anchor="t" bIns="243800" lIns="243800" spcFirstLastPara="1" rIns="243800" wrap="square" tIns="243800">
            <a:noAutofit/>
          </a:bodyPr>
          <a:lstStyle>
            <a:lvl1pPr indent="-463550" lvl="0" marL="457200">
              <a:spcBef>
                <a:spcPts val="0"/>
              </a:spcBef>
              <a:spcAft>
                <a:spcPts val="0"/>
              </a:spcAft>
              <a:buSzPts val="3700"/>
              <a:buChar char="●"/>
              <a:defRPr sz="3700"/>
            </a:lvl1pPr>
            <a:lvl2pPr indent="-431800" lvl="1" marL="914400">
              <a:spcBef>
                <a:spcPts val="4300"/>
              </a:spcBef>
              <a:spcAft>
                <a:spcPts val="0"/>
              </a:spcAft>
              <a:buSzPts val="3200"/>
              <a:buChar char="○"/>
              <a:defRPr sz="3200"/>
            </a:lvl2pPr>
            <a:lvl3pPr indent="-431800" lvl="2" marL="1371600">
              <a:spcBef>
                <a:spcPts val="4300"/>
              </a:spcBef>
              <a:spcAft>
                <a:spcPts val="0"/>
              </a:spcAft>
              <a:buSzPts val="3200"/>
              <a:buChar char="■"/>
              <a:defRPr sz="3200"/>
            </a:lvl3pPr>
            <a:lvl4pPr indent="-431800" lvl="3" marL="1828800">
              <a:spcBef>
                <a:spcPts val="4300"/>
              </a:spcBef>
              <a:spcAft>
                <a:spcPts val="0"/>
              </a:spcAft>
              <a:buSzPts val="3200"/>
              <a:buChar char="●"/>
              <a:defRPr sz="3200"/>
            </a:lvl4pPr>
            <a:lvl5pPr indent="-431800" lvl="4" marL="2286000">
              <a:spcBef>
                <a:spcPts val="4300"/>
              </a:spcBef>
              <a:spcAft>
                <a:spcPts val="0"/>
              </a:spcAft>
              <a:buSzPts val="3200"/>
              <a:buChar char="○"/>
              <a:defRPr sz="3200"/>
            </a:lvl5pPr>
            <a:lvl6pPr indent="-431800" lvl="5" marL="2743200">
              <a:spcBef>
                <a:spcPts val="4300"/>
              </a:spcBef>
              <a:spcAft>
                <a:spcPts val="0"/>
              </a:spcAft>
              <a:buSzPts val="3200"/>
              <a:buChar char="■"/>
              <a:defRPr sz="3200"/>
            </a:lvl6pPr>
            <a:lvl7pPr indent="-431800" lvl="6" marL="3200400">
              <a:spcBef>
                <a:spcPts val="4300"/>
              </a:spcBef>
              <a:spcAft>
                <a:spcPts val="0"/>
              </a:spcAft>
              <a:buSzPts val="3200"/>
              <a:buChar char="●"/>
              <a:defRPr sz="3200"/>
            </a:lvl7pPr>
            <a:lvl8pPr indent="-431800" lvl="7" marL="3657600">
              <a:spcBef>
                <a:spcPts val="4300"/>
              </a:spcBef>
              <a:spcAft>
                <a:spcPts val="0"/>
              </a:spcAft>
              <a:buSzPts val="3200"/>
              <a:buChar char="○"/>
              <a:defRPr sz="3200"/>
            </a:lvl8pPr>
            <a:lvl9pPr indent="-431800" lvl="8" marL="4114800">
              <a:spcBef>
                <a:spcPts val="4300"/>
              </a:spcBef>
              <a:spcAft>
                <a:spcPts val="4300"/>
              </a:spcAft>
              <a:buSzPts val="3200"/>
              <a:buChar char="■"/>
              <a:defRPr sz="3200"/>
            </a:lvl9pPr>
          </a:lstStyle>
          <a:p/>
        </p:txBody>
      </p:sp>
      <p:sp>
        <p:nvSpPr>
          <p:cNvPr id="25" name="Google Shape;25;p5"/>
          <p:cNvSpPr txBox="1"/>
          <p:nvPr>
            <p:ph idx="12" type="sldNum"/>
          </p:nvPr>
        </p:nvSpPr>
        <p:spPr>
          <a:xfrm>
            <a:off x="20333899" y="14922294"/>
            <a:ext cx="1317000" cy="1259400"/>
          </a:xfrm>
          <a:prstGeom prst="rect">
            <a:avLst/>
          </a:prstGeom>
        </p:spPr>
        <p:txBody>
          <a:bodyPr anchorCtr="0" anchor="ctr" bIns="243800" lIns="243800" spcFirstLastPara="1" rIns="243800" wrap="square" tIns="2438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731520" y="989920"/>
            <a:ext cx="20490600" cy="2394300"/>
          </a:xfrm>
          <a:prstGeom prst="rect">
            <a:avLst/>
          </a:prstGeom>
        </p:spPr>
        <p:txBody>
          <a:bodyPr anchorCtr="0" anchor="t" bIns="243800" lIns="243800" spcFirstLastPara="1" rIns="243800" wrap="square" tIns="243800">
            <a:noAutofit/>
          </a:bodyPr>
          <a:lstStyle>
            <a:lvl1pPr lvl="0">
              <a:spcBef>
                <a:spcPts val="0"/>
              </a:spcBef>
              <a:spcAft>
                <a:spcPts val="0"/>
              </a:spcAft>
              <a:buSzPts val="10700"/>
              <a:buNone/>
              <a:defRPr sz="10700"/>
            </a:lvl1pPr>
            <a:lvl2pPr lvl="1">
              <a:spcBef>
                <a:spcPts val="0"/>
              </a:spcBef>
              <a:spcAft>
                <a:spcPts val="0"/>
              </a:spcAft>
              <a:buSzPts val="10700"/>
              <a:buNone/>
              <a:defRPr sz="10700"/>
            </a:lvl2pPr>
            <a:lvl3pPr lvl="2">
              <a:spcBef>
                <a:spcPts val="0"/>
              </a:spcBef>
              <a:spcAft>
                <a:spcPts val="0"/>
              </a:spcAft>
              <a:buSzPts val="10700"/>
              <a:buNone/>
              <a:defRPr sz="10700"/>
            </a:lvl3pPr>
            <a:lvl4pPr lvl="3">
              <a:spcBef>
                <a:spcPts val="0"/>
              </a:spcBef>
              <a:spcAft>
                <a:spcPts val="0"/>
              </a:spcAft>
              <a:buSzPts val="10700"/>
              <a:buNone/>
              <a:defRPr sz="10700"/>
            </a:lvl4pPr>
            <a:lvl5pPr lvl="4">
              <a:spcBef>
                <a:spcPts val="0"/>
              </a:spcBef>
              <a:spcAft>
                <a:spcPts val="0"/>
              </a:spcAft>
              <a:buSzPts val="10700"/>
              <a:buNone/>
              <a:defRPr sz="10700"/>
            </a:lvl5pPr>
            <a:lvl6pPr lvl="5">
              <a:spcBef>
                <a:spcPts val="0"/>
              </a:spcBef>
              <a:spcAft>
                <a:spcPts val="0"/>
              </a:spcAft>
              <a:buSzPts val="10700"/>
              <a:buNone/>
              <a:defRPr sz="10700"/>
            </a:lvl6pPr>
            <a:lvl7pPr lvl="6">
              <a:spcBef>
                <a:spcPts val="0"/>
              </a:spcBef>
              <a:spcAft>
                <a:spcPts val="0"/>
              </a:spcAft>
              <a:buSzPts val="10700"/>
              <a:buNone/>
              <a:defRPr sz="10700"/>
            </a:lvl7pPr>
            <a:lvl8pPr lvl="7">
              <a:spcBef>
                <a:spcPts val="0"/>
              </a:spcBef>
              <a:spcAft>
                <a:spcPts val="0"/>
              </a:spcAft>
              <a:buSzPts val="10700"/>
              <a:buNone/>
              <a:defRPr sz="10700"/>
            </a:lvl8pPr>
            <a:lvl9pPr lvl="8">
              <a:spcBef>
                <a:spcPts val="0"/>
              </a:spcBef>
              <a:spcAft>
                <a:spcPts val="0"/>
              </a:spcAft>
              <a:buSzPts val="10700"/>
              <a:buNone/>
              <a:defRPr sz="10700"/>
            </a:lvl9pPr>
          </a:lstStyle>
          <a:p/>
        </p:txBody>
      </p:sp>
      <p:sp>
        <p:nvSpPr>
          <p:cNvPr id="28" name="Google Shape;28;p6"/>
          <p:cNvSpPr txBox="1"/>
          <p:nvPr>
            <p:ph idx="12" type="sldNum"/>
          </p:nvPr>
        </p:nvSpPr>
        <p:spPr>
          <a:xfrm>
            <a:off x="20333899" y="14922294"/>
            <a:ext cx="1317000" cy="1259400"/>
          </a:xfrm>
          <a:prstGeom prst="rect">
            <a:avLst/>
          </a:prstGeom>
        </p:spPr>
        <p:txBody>
          <a:bodyPr anchorCtr="0" anchor="ctr" bIns="243800" lIns="243800" spcFirstLastPara="1" rIns="243800" wrap="square" tIns="2438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748080" y="1777920"/>
            <a:ext cx="6739200" cy="2418300"/>
          </a:xfrm>
          <a:prstGeom prst="rect">
            <a:avLst/>
          </a:prstGeom>
        </p:spPr>
        <p:txBody>
          <a:bodyPr anchorCtr="0" anchor="b" bIns="243800" lIns="243800" spcFirstLastPara="1" rIns="243800" wrap="square" tIns="243800">
            <a:noAutofit/>
          </a:bodyPr>
          <a:lstStyle>
            <a:lvl1pPr lvl="0">
              <a:spcBef>
                <a:spcPts val="0"/>
              </a:spcBef>
              <a:spcAft>
                <a:spcPts val="0"/>
              </a:spcAft>
              <a:buSzPts val="8000"/>
              <a:buNone/>
              <a:defRPr sz="8000">
                <a:highlight>
                  <a:schemeClr val="dk1"/>
                </a:highlight>
              </a:defRPr>
            </a:lvl1pPr>
            <a:lvl2pPr lvl="1">
              <a:spcBef>
                <a:spcPts val="0"/>
              </a:spcBef>
              <a:spcAft>
                <a:spcPts val="0"/>
              </a:spcAft>
              <a:buSzPts val="8000"/>
              <a:buNone/>
              <a:defRPr sz="8000">
                <a:highlight>
                  <a:schemeClr val="dk1"/>
                </a:highlight>
              </a:defRPr>
            </a:lvl2pPr>
            <a:lvl3pPr lvl="2">
              <a:spcBef>
                <a:spcPts val="0"/>
              </a:spcBef>
              <a:spcAft>
                <a:spcPts val="0"/>
              </a:spcAft>
              <a:buSzPts val="8000"/>
              <a:buNone/>
              <a:defRPr sz="8000">
                <a:highlight>
                  <a:schemeClr val="dk1"/>
                </a:highlight>
              </a:defRPr>
            </a:lvl3pPr>
            <a:lvl4pPr lvl="3">
              <a:spcBef>
                <a:spcPts val="0"/>
              </a:spcBef>
              <a:spcAft>
                <a:spcPts val="0"/>
              </a:spcAft>
              <a:buSzPts val="8000"/>
              <a:buNone/>
              <a:defRPr sz="8000">
                <a:highlight>
                  <a:schemeClr val="dk1"/>
                </a:highlight>
              </a:defRPr>
            </a:lvl4pPr>
            <a:lvl5pPr lvl="4">
              <a:spcBef>
                <a:spcPts val="0"/>
              </a:spcBef>
              <a:spcAft>
                <a:spcPts val="0"/>
              </a:spcAft>
              <a:buSzPts val="8000"/>
              <a:buNone/>
              <a:defRPr sz="8000">
                <a:highlight>
                  <a:schemeClr val="dk1"/>
                </a:highlight>
              </a:defRPr>
            </a:lvl5pPr>
            <a:lvl6pPr lvl="5">
              <a:spcBef>
                <a:spcPts val="0"/>
              </a:spcBef>
              <a:spcAft>
                <a:spcPts val="0"/>
              </a:spcAft>
              <a:buSzPts val="8000"/>
              <a:buNone/>
              <a:defRPr sz="8000">
                <a:highlight>
                  <a:schemeClr val="dk1"/>
                </a:highlight>
              </a:defRPr>
            </a:lvl6pPr>
            <a:lvl7pPr lvl="6">
              <a:spcBef>
                <a:spcPts val="0"/>
              </a:spcBef>
              <a:spcAft>
                <a:spcPts val="0"/>
              </a:spcAft>
              <a:buSzPts val="8000"/>
              <a:buNone/>
              <a:defRPr sz="8000">
                <a:highlight>
                  <a:schemeClr val="dk1"/>
                </a:highlight>
              </a:defRPr>
            </a:lvl7pPr>
            <a:lvl8pPr lvl="7">
              <a:spcBef>
                <a:spcPts val="0"/>
              </a:spcBef>
              <a:spcAft>
                <a:spcPts val="0"/>
              </a:spcAft>
              <a:buSzPts val="8000"/>
              <a:buNone/>
              <a:defRPr sz="8000">
                <a:highlight>
                  <a:schemeClr val="dk1"/>
                </a:highlight>
              </a:defRPr>
            </a:lvl8pPr>
            <a:lvl9pPr lvl="8">
              <a:spcBef>
                <a:spcPts val="0"/>
              </a:spcBef>
              <a:spcAft>
                <a:spcPts val="0"/>
              </a:spcAft>
              <a:buSzPts val="8000"/>
              <a:buNone/>
              <a:defRPr sz="8000">
                <a:highlight>
                  <a:schemeClr val="dk1"/>
                </a:highlight>
              </a:defRPr>
            </a:lvl9pPr>
          </a:lstStyle>
          <a:p/>
        </p:txBody>
      </p:sp>
      <p:sp>
        <p:nvSpPr>
          <p:cNvPr id="31" name="Google Shape;31;p7"/>
          <p:cNvSpPr txBox="1"/>
          <p:nvPr>
            <p:ph idx="1" type="body"/>
          </p:nvPr>
        </p:nvSpPr>
        <p:spPr>
          <a:xfrm>
            <a:off x="748080" y="4446720"/>
            <a:ext cx="6739200" cy="10174200"/>
          </a:xfrm>
          <a:prstGeom prst="rect">
            <a:avLst/>
          </a:prstGeom>
        </p:spPr>
        <p:txBody>
          <a:bodyPr anchorCtr="0" anchor="t" bIns="243800" lIns="243800" spcFirstLastPara="1" rIns="243800" wrap="square" tIns="243800">
            <a:noAutofit/>
          </a:bodyPr>
          <a:lstStyle>
            <a:lvl1pPr indent="-431800" lvl="0" marL="457200">
              <a:spcBef>
                <a:spcPts val="0"/>
              </a:spcBef>
              <a:spcAft>
                <a:spcPts val="0"/>
              </a:spcAft>
              <a:buSzPts val="3200"/>
              <a:buChar char="●"/>
              <a:defRPr sz="3200"/>
            </a:lvl1pPr>
            <a:lvl2pPr indent="-431800" lvl="1" marL="914400">
              <a:spcBef>
                <a:spcPts val="4300"/>
              </a:spcBef>
              <a:spcAft>
                <a:spcPts val="0"/>
              </a:spcAft>
              <a:buSzPts val="3200"/>
              <a:buChar char="○"/>
              <a:defRPr sz="3200"/>
            </a:lvl2pPr>
            <a:lvl3pPr indent="-431800" lvl="2" marL="1371600">
              <a:spcBef>
                <a:spcPts val="4300"/>
              </a:spcBef>
              <a:spcAft>
                <a:spcPts val="0"/>
              </a:spcAft>
              <a:buSzPts val="3200"/>
              <a:buChar char="■"/>
              <a:defRPr sz="3200"/>
            </a:lvl3pPr>
            <a:lvl4pPr indent="-431800" lvl="3" marL="1828800">
              <a:spcBef>
                <a:spcPts val="4300"/>
              </a:spcBef>
              <a:spcAft>
                <a:spcPts val="0"/>
              </a:spcAft>
              <a:buSzPts val="3200"/>
              <a:buChar char="●"/>
              <a:defRPr sz="3200"/>
            </a:lvl4pPr>
            <a:lvl5pPr indent="-431800" lvl="4" marL="2286000">
              <a:spcBef>
                <a:spcPts val="4300"/>
              </a:spcBef>
              <a:spcAft>
                <a:spcPts val="0"/>
              </a:spcAft>
              <a:buSzPts val="3200"/>
              <a:buChar char="○"/>
              <a:defRPr sz="3200"/>
            </a:lvl5pPr>
            <a:lvl6pPr indent="-431800" lvl="5" marL="2743200">
              <a:spcBef>
                <a:spcPts val="4300"/>
              </a:spcBef>
              <a:spcAft>
                <a:spcPts val="0"/>
              </a:spcAft>
              <a:buSzPts val="3200"/>
              <a:buChar char="■"/>
              <a:defRPr sz="3200"/>
            </a:lvl6pPr>
            <a:lvl7pPr indent="-431800" lvl="6" marL="3200400">
              <a:spcBef>
                <a:spcPts val="4300"/>
              </a:spcBef>
              <a:spcAft>
                <a:spcPts val="0"/>
              </a:spcAft>
              <a:buSzPts val="3200"/>
              <a:buChar char="●"/>
              <a:defRPr sz="3200"/>
            </a:lvl7pPr>
            <a:lvl8pPr indent="-431800" lvl="7" marL="3657600">
              <a:spcBef>
                <a:spcPts val="4300"/>
              </a:spcBef>
              <a:spcAft>
                <a:spcPts val="0"/>
              </a:spcAft>
              <a:buSzPts val="3200"/>
              <a:buChar char="○"/>
              <a:defRPr sz="3200"/>
            </a:lvl8pPr>
            <a:lvl9pPr indent="-431800" lvl="8" marL="4114800">
              <a:spcBef>
                <a:spcPts val="4300"/>
              </a:spcBef>
              <a:spcAft>
                <a:spcPts val="4300"/>
              </a:spcAft>
              <a:buSzPts val="3200"/>
              <a:buChar char="■"/>
              <a:defRPr sz="3200"/>
            </a:lvl9pPr>
          </a:lstStyle>
          <a:p/>
        </p:txBody>
      </p:sp>
      <p:sp>
        <p:nvSpPr>
          <p:cNvPr id="32" name="Google Shape;32;p7"/>
          <p:cNvSpPr txBox="1"/>
          <p:nvPr>
            <p:ph idx="12" type="sldNum"/>
          </p:nvPr>
        </p:nvSpPr>
        <p:spPr>
          <a:xfrm>
            <a:off x="20333899" y="14922294"/>
            <a:ext cx="1317000" cy="1259400"/>
          </a:xfrm>
          <a:prstGeom prst="rect">
            <a:avLst/>
          </a:prstGeom>
        </p:spPr>
        <p:txBody>
          <a:bodyPr anchorCtr="0" anchor="ctr" bIns="243800" lIns="243800" spcFirstLastPara="1" rIns="243800" wrap="square" tIns="2438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1176600" y="1684320"/>
            <a:ext cx="13485000" cy="13090500"/>
          </a:xfrm>
          <a:prstGeom prst="rect">
            <a:avLst/>
          </a:prstGeom>
        </p:spPr>
        <p:txBody>
          <a:bodyPr anchorCtr="0" anchor="ctr" bIns="243800" lIns="243800" spcFirstLastPara="1" rIns="243800" wrap="square" tIns="243800">
            <a:noAutofit/>
          </a:bodyPr>
          <a:lstStyle>
            <a:lvl1pPr lvl="0">
              <a:spcBef>
                <a:spcPts val="0"/>
              </a:spcBef>
              <a:spcAft>
                <a:spcPts val="0"/>
              </a:spcAft>
              <a:buClr>
                <a:schemeClr val="lt1"/>
              </a:buClr>
              <a:buSzPts val="16000"/>
              <a:buNone/>
              <a:defRPr sz="16000">
                <a:solidFill>
                  <a:schemeClr val="lt1"/>
                </a:solidFill>
              </a:defRPr>
            </a:lvl1pPr>
            <a:lvl2pPr lvl="1">
              <a:spcBef>
                <a:spcPts val="0"/>
              </a:spcBef>
              <a:spcAft>
                <a:spcPts val="0"/>
              </a:spcAft>
              <a:buClr>
                <a:schemeClr val="lt1"/>
              </a:buClr>
              <a:buSzPts val="16000"/>
              <a:buNone/>
              <a:defRPr sz="16000">
                <a:solidFill>
                  <a:schemeClr val="lt1"/>
                </a:solidFill>
              </a:defRPr>
            </a:lvl2pPr>
            <a:lvl3pPr lvl="2">
              <a:spcBef>
                <a:spcPts val="0"/>
              </a:spcBef>
              <a:spcAft>
                <a:spcPts val="0"/>
              </a:spcAft>
              <a:buClr>
                <a:schemeClr val="lt1"/>
              </a:buClr>
              <a:buSzPts val="16000"/>
              <a:buNone/>
              <a:defRPr sz="16000">
                <a:solidFill>
                  <a:schemeClr val="lt1"/>
                </a:solidFill>
              </a:defRPr>
            </a:lvl3pPr>
            <a:lvl4pPr lvl="3">
              <a:spcBef>
                <a:spcPts val="0"/>
              </a:spcBef>
              <a:spcAft>
                <a:spcPts val="0"/>
              </a:spcAft>
              <a:buClr>
                <a:schemeClr val="lt1"/>
              </a:buClr>
              <a:buSzPts val="16000"/>
              <a:buNone/>
              <a:defRPr sz="16000">
                <a:solidFill>
                  <a:schemeClr val="lt1"/>
                </a:solidFill>
              </a:defRPr>
            </a:lvl4pPr>
            <a:lvl5pPr lvl="4">
              <a:spcBef>
                <a:spcPts val="0"/>
              </a:spcBef>
              <a:spcAft>
                <a:spcPts val="0"/>
              </a:spcAft>
              <a:buClr>
                <a:schemeClr val="lt1"/>
              </a:buClr>
              <a:buSzPts val="16000"/>
              <a:buNone/>
              <a:defRPr sz="16000">
                <a:solidFill>
                  <a:schemeClr val="lt1"/>
                </a:solidFill>
              </a:defRPr>
            </a:lvl5pPr>
            <a:lvl6pPr lvl="5">
              <a:spcBef>
                <a:spcPts val="0"/>
              </a:spcBef>
              <a:spcAft>
                <a:spcPts val="0"/>
              </a:spcAft>
              <a:buClr>
                <a:schemeClr val="lt1"/>
              </a:buClr>
              <a:buSzPts val="16000"/>
              <a:buNone/>
              <a:defRPr sz="16000">
                <a:solidFill>
                  <a:schemeClr val="lt1"/>
                </a:solidFill>
              </a:defRPr>
            </a:lvl6pPr>
            <a:lvl7pPr lvl="6">
              <a:spcBef>
                <a:spcPts val="0"/>
              </a:spcBef>
              <a:spcAft>
                <a:spcPts val="0"/>
              </a:spcAft>
              <a:buClr>
                <a:schemeClr val="lt1"/>
              </a:buClr>
              <a:buSzPts val="16000"/>
              <a:buNone/>
              <a:defRPr sz="16000">
                <a:solidFill>
                  <a:schemeClr val="lt1"/>
                </a:solidFill>
              </a:defRPr>
            </a:lvl7pPr>
            <a:lvl8pPr lvl="7">
              <a:spcBef>
                <a:spcPts val="0"/>
              </a:spcBef>
              <a:spcAft>
                <a:spcPts val="0"/>
              </a:spcAft>
              <a:buClr>
                <a:schemeClr val="lt1"/>
              </a:buClr>
              <a:buSzPts val="16000"/>
              <a:buNone/>
              <a:defRPr sz="16000">
                <a:solidFill>
                  <a:schemeClr val="lt1"/>
                </a:solidFill>
              </a:defRPr>
            </a:lvl8pPr>
            <a:lvl9pPr lvl="8">
              <a:spcBef>
                <a:spcPts val="0"/>
              </a:spcBef>
              <a:spcAft>
                <a:spcPts val="0"/>
              </a:spcAft>
              <a:buClr>
                <a:schemeClr val="lt1"/>
              </a:buClr>
              <a:buSzPts val="16000"/>
              <a:buNone/>
              <a:defRPr sz="16000">
                <a:solidFill>
                  <a:schemeClr val="lt1"/>
                </a:solidFill>
              </a:defRPr>
            </a:lvl9pPr>
          </a:lstStyle>
          <a:p/>
        </p:txBody>
      </p:sp>
      <p:sp>
        <p:nvSpPr>
          <p:cNvPr id="35" name="Google Shape;35;p8"/>
          <p:cNvSpPr txBox="1"/>
          <p:nvPr>
            <p:ph idx="12" type="sldNum"/>
          </p:nvPr>
        </p:nvSpPr>
        <p:spPr>
          <a:xfrm>
            <a:off x="20333899" y="14922294"/>
            <a:ext cx="1317000" cy="1259400"/>
          </a:xfrm>
          <a:prstGeom prst="rect">
            <a:avLst/>
          </a:prstGeom>
        </p:spPr>
        <p:txBody>
          <a:bodyPr anchorCtr="0" anchor="ctr" bIns="243800" lIns="243800" spcFirstLastPara="1" rIns="243800" wrap="square" tIns="24380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10972800" y="-80"/>
            <a:ext cx="10972800" cy="16459200"/>
          </a:xfrm>
          <a:prstGeom prst="rect">
            <a:avLst/>
          </a:prstGeom>
          <a:solidFill>
            <a:schemeClr val="dk1"/>
          </a:solidFill>
          <a:ln>
            <a:noFill/>
          </a:ln>
        </p:spPr>
        <p:txBody>
          <a:bodyPr anchorCtr="0" anchor="ctr" bIns="243800" lIns="243800" spcFirstLastPara="1" rIns="243800" wrap="square" tIns="243800">
            <a:noAutofit/>
          </a:bodyPr>
          <a:lstStyle/>
          <a:p>
            <a:pPr indent="0" lvl="0" marL="0" rtl="0" algn="l">
              <a:spcBef>
                <a:spcPts val="0"/>
              </a:spcBef>
              <a:spcAft>
                <a:spcPts val="0"/>
              </a:spcAft>
              <a:buNone/>
            </a:pPr>
            <a:r>
              <a:t/>
            </a:r>
            <a:endParaRPr/>
          </a:p>
        </p:txBody>
      </p:sp>
      <p:cxnSp>
        <p:nvCxnSpPr>
          <p:cNvPr id="38" name="Google Shape;38;p9"/>
          <p:cNvCxnSpPr/>
          <p:nvPr/>
        </p:nvCxnSpPr>
        <p:spPr>
          <a:xfrm>
            <a:off x="12071220" y="14385600"/>
            <a:ext cx="1123800" cy="0"/>
          </a:xfrm>
          <a:prstGeom prst="straightConnector1">
            <a:avLst/>
          </a:prstGeom>
          <a:noFill/>
          <a:ln cap="flat" cmpd="sng" w="28575">
            <a:solidFill>
              <a:schemeClr val="lt1"/>
            </a:solidFill>
            <a:prstDash val="solid"/>
            <a:round/>
            <a:headEnd len="sm" w="sm" type="none"/>
            <a:tailEnd len="sm" w="sm" type="none"/>
          </a:ln>
        </p:spPr>
      </p:cxnSp>
      <p:sp>
        <p:nvSpPr>
          <p:cNvPr id="39" name="Google Shape;39;p9"/>
          <p:cNvSpPr txBox="1"/>
          <p:nvPr>
            <p:ph type="title"/>
          </p:nvPr>
        </p:nvSpPr>
        <p:spPr>
          <a:xfrm>
            <a:off x="637200" y="3460481"/>
            <a:ext cx="9708600" cy="5472900"/>
          </a:xfrm>
          <a:prstGeom prst="rect">
            <a:avLst/>
          </a:prstGeom>
        </p:spPr>
        <p:txBody>
          <a:bodyPr anchorCtr="0" anchor="b" bIns="243800" lIns="243800" spcFirstLastPara="1" rIns="243800" wrap="square" tIns="243800">
            <a:noAutofit/>
          </a:bodyPr>
          <a:lstStyle>
            <a:lvl1pPr lvl="0" algn="ctr">
              <a:spcBef>
                <a:spcPts val="0"/>
              </a:spcBef>
              <a:spcAft>
                <a:spcPts val="0"/>
              </a:spcAft>
              <a:buSzPts val="14400"/>
              <a:buNone/>
              <a:defRPr sz="14400"/>
            </a:lvl1pPr>
            <a:lvl2pPr lvl="1" algn="ctr">
              <a:spcBef>
                <a:spcPts val="0"/>
              </a:spcBef>
              <a:spcAft>
                <a:spcPts val="0"/>
              </a:spcAft>
              <a:buSzPts val="14400"/>
              <a:buNone/>
              <a:defRPr sz="14400"/>
            </a:lvl2pPr>
            <a:lvl3pPr lvl="2" algn="ctr">
              <a:spcBef>
                <a:spcPts val="0"/>
              </a:spcBef>
              <a:spcAft>
                <a:spcPts val="0"/>
              </a:spcAft>
              <a:buSzPts val="14400"/>
              <a:buNone/>
              <a:defRPr sz="14400"/>
            </a:lvl3pPr>
            <a:lvl4pPr lvl="3" algn="ctr">
              <a:spcBef>
                <a:spcPts val="0"/>
              </a:spcBef>
              <a:spcAft>
                <a:spcPts val="0"/>
              </a:spcAft>
              <a:buSzPts val="14400"/>
              <a:buNone/>
              <a:defRPr sz="14400"/>
            </a:lvl4pPr>
            <a:lvl5pPr lvl="4" algn="ctr">
              <a:spcBef>
                <a:spcPts val="0"/>
              </a:spcBef>
              <a:spcAft>
                <a:spcPts val="0"/>
              </a:spcAft>
              <a:buSzPts val="14400"/>
              <a:buNone/>
              <a:defRPr sz="14400"/>
            </a:lvl5pPr>
            <a:lvl6pPr lvl="5" algn="ctr">
              <a:spcBef>
                <a:spcPts val="0"/>
              </a:spcBef>
              <a:spcAft>
                <a:spcPts val="0"/>
              </a:spcAft>
              <a:buSzPts val="14400"/>
              <a:buNone/>
              <a:defRPr sz="14400"/>
            </a:lvl6pPr>
            <a:lvl7pPr lvl="6" algn="ctr">
              <a:spcBef>
                <a:spcPts val="0"/>
              </a:spcBef>
              <a:spcAft>
                <a:spcPts val="0"/>
              </a:spcAft>
              <a:buSzPts val="14400"/>
              <a:buNone/>
              <a:defRPr sz="14400"/>
            </a:lvl7pPr>
            <a:lvl8pPr lvl="7" algn="ctr">
              <a:spcBef>
                <a:spcPts val="0"/>
              </a:spcBef>
              <a:spcAft>
                <a:spcPts val="0"/>
              </a:spcAft>
              <a:buSzPts val="14400"/>
              <a:buNone/>
              <a:defRPr sz="14400"/>
            </a:lvl8pPr>
            <a:lvl9pPr lvl="8" algn="ctr">
              <a:spcBef>
                <a:spcPts val="0"/>
              </a:spcBef>
              <a:spcAft>
                <a:spcPts val="0"/>
              </a:spcAft>
              <a:buSzPts val="14400"/>
              <a:buNone/>
              <a:defRPr sz="14400"/>
            </a:lvl9pPr>
          </a:lstStyle>
          <a:p/>
        </p:txBody>
      </p:sp>
      <p:sp>
        <p:nvSpPr>
          <p:cNvPr id="40" name="Google Shape;40;p9"/>
          <p:cNvSpPr txBox="1"/>
          <p:nvPr>
            <p:ph idx="1" type="subTitle"/>
          </p:nvPr>
        </p:nvSpPr>
        <p:spPr>
          <a:xfrm>
            <a:off x="637200" y="9104713"/>
            <a:ext cx="9708600" cy="4305600"/>
          </a:xfrm>
          <a:prstGeom prst="rect">
            <a:avLst/>
          </a:prstGeom>
        </p:spPr>
        <p:txBody>
          <a:bodyPr anchorCtr="0" anchor="t" bIns="243800" lIns="243800" spcFirstLastPara="1" rIns="243800" wrap="square" tIns="243800">
            <a:noAutofit/>
          </a:bodyPr>
          <a:lstStyle>
            <a:lvl1pPr lvl="0" algn="ctr">
              <a:lnSpc>
                <a:spcPct val="100000"/>
              </a:lnSpc>
              <a:spcBef>
                <a:spcPts val="0"/>
              </a:spcBef>
              <a:spcAft>
                <a:spcPts val="0"/>
              </a:spcAft>
              <a:buSzPts val="4800"/>
              <a:buNone/>
              <a:defRPr/>
            </a:lvl1pPr>
            <a:lvl2pPr lvl="1" algn="ctr">
              <a:lnSpc>
                <a:spcPct val="100000"/>
              </a:lnSpc>
              <a:spcBef>
                <a:spcPts val="0"/>
              </a:spcBef>
              <a:spcAft>
                <a:spcPts val="0"/>
              </a:spcAft>
              <a:buSzPts val="4800"/>
              <a:buNone/>
              <a:defRPr sz="4800"/>
            </a:lvl2pPr>
            <a:lvl3pPr lvl="2" algn="ctr">
              <a:lnSpc>
                <a:spcPct val="100000"/>
              </a:lnSpc>
              <a:spcBef>
                <a:spcPts val="0"/>
              </a:spcBef>
              <a:spcAft>
                <a:spcPts val="0"/>
              </a:spcAft>
              <a:buSzPts val="4800"/>
              <a:buNone/>
              <a:defRPr sz="4800"/>
            </a:lvl3pPr>
            <a:lvl4pPr lvl="3" algn="ctr">
              <a:lnSpc>
                <a:spcPct val="100000"/>
              </a:lnSpc>
              <a:spcBef>
                <a:spcPts val="0"/>
              </a:spcBef>
              <a:spcAft>
                <a:spcPts val="0"/>
              </a:spcAft>
              <a:buSzPts val="4800"/>
              <a:buNone/>
              <a:defRPr sz="4800"/>
            </a:lvl4pPr>
            <a:lvl5pPr lvl="4" algn="ctr">
              <a:lnSpc>
                <a:spcPct val="100000"/>
              </a:lnSpc>
              <a:spcBef>
                <a:spcPts val="0"/>
              </a:spcBef>
              <a:spcAft>
                <a:spcPts val="0"/>
              </a:spcAft>
              <a:buSzPts val="4800"/>
              <a:buNone/>
              <a:defRPr sz="4800"/>
            </a:lvl5pPr>
            <a:lvl6pPr lvl="5" algn="ctr">
              <a:lnSpc>
                <a:spcPct val="100000"/>
              </a:lnSpc>
              <a:spcBef>
                <a:spcPts val="0"/>
              </a:spcBef>
              <a:spcAft>
                <a:spcPts val="0"/>
              </a:spcAft>
              <a:buSzPts val="4800"/>
              <a:buNone/>
              <a:defRPr sz="4800"/>
            </a:lvl6pPr>
            <a:lvl7pPr lvl="6" algn="ctr">
              <a:lnSpc>
                <a:spcPct val="100000"/>
              </a:lnSpc>
              <a:spcBef>
                <a:spcPts val="0"/>
              </a:spcBef>
              <a:spcAft>
                <a:spcPts val="0"/>
              </a:spcAft>
              <a:buSzPts val="4800"/>
              <a:buNone/>
              <a:defRPr sz="4800"/>
            </a:lvl7pPr>
            <a:lvl8pPr lvl="7" algn="ctr">
              <a:lnSpc>
                <a:spcPct val="100000"/>
              </a:lnSpc>
              <a:spcBef>
                <a:spcPts val="0"/>
              </a:spcBef>
              <a:spcAft>
                <a:spcPts val="0"/>
              </a:spcAft>
              <a:buSzPts val="4800"/>
              <a:buNone/>
              <a:defRPr sz="4800"/>
            </a:lvl8pPr>
            <a:lvl9pPr lvl="8" algn="ctr">
              <a:lnSpc>
                <a:spcPct val="100000"/>
              </a:lnSpc>
              <a:spcBef>
                <a:spcPts val="0"/>
              </a:spcBef>
              <a:spcAft>
                <a:spcPts val="0"/>
              </a:spcAft>
              <a:buSzPts val="4800"/>
              <a:buNone/>
              <a:defRPr sz="4800"/>
            </a:lvl9pPr>
          </a:lstStyle>
          <a:p/>
        </p:txBody>
      </p:sp>
      <p:sp>
        <p:nvSpPr>
          <p:cNvPr id="41" name="Google Shape;41;p9"/>
          <p:cNvSpPr txBox="1"/>
          <p:nvPr>
            <p:ph idx="2" type="body"/>
          </p:nvPr>
        </p:nvSpPr>
        <p:spPr>
          <a:xfrm>
            <a:off x="11854800" y="2317440"/>
            <a:ext cx="9208800" cy="11824200"/>
          </a:xfrm>
          <a:prstGeom prst="rect">
            <a:avLst/>
          </a:prstGeom>
        </p:spPr>
        <p:txBody>
          <a:bodyPr anchorCtr="0" anchor="ctr" bIns="243800" lIns="243800" spcFirstLastPara="1" rIns="243800" wrap="square" tIns="243800">
            <a:noAutofit/>
          </a:bodyPr>
          <a:lstStyle>
            <a:lvl1pPr indent="-533400" lvl="0" marL="457200">
              <a:spcBef>
                <a:spcPts val="0"/>
              </a:spcBef>
              <a:spcAft>
                <a:spcPts val="0"/>
              </a:spcAft>
              <a:buClr>
                <a:schemeClr val="accent1"/>
              </a:buClr>
              <a:buSzPts val="4800"/>
              <a:buChar char="●"/>
              <a:defRPr>
                <a:solidFill>
                  <a:schemeClr val="accent1"/>
                </a:solidFill>
                <a:highlight>
                  <a:schemeClr val="lt1"/>
                </a:highlight>
              </a:defRPr>
            </a:lvl1pPr>
            <a:lvl2pPr indent="-463550" lvl="1" marL="914400">
              <a:spcBef>
                <a:spcPts val="4300"/>
              </a:spcBef>
              <a:spcAft>
                <a:spcPts val="0"/>
              </a:spcAft>
              <a:buClr>
                <a:schemeClr val="accent1"/>
              </a:buClr>
              <a:buSzPts val="3700"/>
              <a:buChar char="○"/>
              <a:defRPr>
                <a:solidFill>
                  <a:schemeClr val="accent1"/>
                </a:solidFill>
                <a:highlight>
                  <a:schemeClr val="lt1"/>
                </a:highlight>
              </a:defRPr>
            </a:lvl2pPr>
            <a:lvl3pPr indent="-463550" lvl="2" marL="1371600">
              <a:spcBef>
                <a:spcPts val="4300"/>
              </a:spcBef>
              <a:spcAft>
                <a:spcPts val="0"/>
              </a:spcAft>
              <a:buClr>
                <a:schemeClr val="accent1"/>
              </a:buClr>
              <a:buSzPts val="3700"/>
              <a:buChar char="■"/>
              <a:defRPr>
                <a:solidFill>
                  <a:schemeClr val="accent1"/>
                </a:solidFill>
                <a:highlight>
                  <a:schemeClr val="lt1"/>
                </a:highlight>
              </a:defRPr>
            </a:lvl3pPr>
            <a:lvl4pPr indent="-463550" lvl="3" marL="1828800">
              <a:spcBef>
                <a:spcPts val="4300"/>
              </a:spcBef>
              <a:spcAft>
                <a:spcPts val="0"/>
              </a:spcAft>
              <a:buClr>
                <a:schemeClr val="accent1"/>
              </a:buClr>
              <a:buSzPts val="3700"/>
              <a:buChar char="●"/>
              <a:defRPr>
                <a:solidFill>
                  <a:schemeClr val="accent1"/>
                </a:solidFill>
                <a:highlight>
                  <a:schemeClr val="lt1"/>
                </a:highlight>
              </a:defRPr>
            </a:lvl4pPr>
            <a:lvl5pPr indent="-463550" lvl="4" marL="2286000">
              <a:spcBef>
                <a:spcPts val="4300"/>
              </a:spcBef>
              <a:spcAft>
                <a:spcPts val="0"/>
              </a:spcAft>
              <a:buClr>
                <a:schemeClr val="accent1"/>
              </a:buClr>
              <a:buSzPts val="3700"/>
              <a:buChar char="○"/>
              <a:defRPr>
                <a:solidFill>
                  <a:schemeClr val="accent1"/>
                </a:solidFill>
                <a:highlight>
                  <a:schemeClr val="lt1"/>
                </a:highlight>
              </a:defRPr>
            </a:lvl5pPr>
            <a:lvl6pPr indent="-463550" lvl="5" marL="2743200">
              <a:spcBef>
                <a:spcPts val="4300"/>
              </a:spcBef>
              <a:spcAft>
                <a:spcPts val="0"/>
              </a:spcAft>
              <a:buClr>
                <a:schemeClr val="accent1"/>
              </a:buClr>
              <a:buSzPts val="3700"/>
              <a:buChar char="■"/>
              <a:defRPr>
                <a:solidFill>
                  <a:schemeClr val="accent1"/>
                </a:solidFill>
                <a:highlight>
                  <a:schemeClr val="lt1"/>
                </a:highlight>
              </a:defRPr>
            </a:lvl6pPr>
            <a:lvl7pPr indent="-463550" lvl="6" marL="3200400">
              <a:spcBef>
                <a:spcPts val="4300"/>
              </a:spcBef>
              <a:spcAft>
                <a:spcPts val="0"/>
              </a:spcAft>
              <a:buClr>
                <a:schemeClr val="accent1"/>
              </a:buClr>
              <a:buSzPts val="3700"/>
              <a:buChar char="●"/>
              <a:defRPr>
                <a:solidFill>
                  <a:schemeClr val="accent1"/>
                </a:solidFill>
                <a:highlight>
                  <a:schemeClr val="lt1"/>
                </a:highlight>
              </a:defRPr>
            </a:lvl7pPr>
            <a:lvl8pPr indent="-463550" lvl="7" marL="3657600">
              <a:spcBef>
                <a:spcPts val="4300"/>
              </a:spcBef>
              <a:spcAft>
                <a:spcPts val="0"/>
              </a:spcAft>
              <a:buClr>
                <a:schemeClr val="accent1"/>
              </a:buClr>
              <a:buSzPts val="3700"/>
              <a:buChar char="○"/>
              <a:defRPr>
                <a:solidFill>
                  <a:schemeClr val="accent1"/>
                </a:solidFill>
                <a:highlight>
                  <a:schemeClr val="lt1"/>
                </a:highlight>
              </a:defRPr>
            </a:lvl8pPr>
            <a:lvl9pPr indent="-463550" lvl="8" marL="4114800">
              <a:spcBef>
                <a:spcPts val="4300"/>
              </a:spcBef>
              <a:spcAft>
                <a:spcPts val="4300"/>
              </a:spcAft>
              <a:buClr>
                <a:schemeClr val="accent1"/>
              </a:buClr>
              <a:buSzPts val="3700"/>
              <a:buChar char="■"/>
              <a:defRPr>
                <a:solidFill>
                  <a:schemeClr val="accent1"/>
                </a:solidFill>
                <a:highlight>
                  <a:schemeClr val="lt1"/>
                </a:highlight>
              </a:defRPr>
            </a:lvl9pPr>
          </a:lstStyle>
          <a:p/>
        </p:txBody>
      </p:sp>
      <p:sp>
        <p:nvSpPr>
          <p:cNvPr id="42" name="Google Shape;42;p9"/>
          <p:cNvSpPr txBox="1"/>
          <p:nvPr>
            <p:ph idx="12" type="sldNum"/>
          </p:nvPr>
        </p:nvSpPr>
        <p:spPr>
          <a:xfrm>
            <a:off x="20333899" y="14922294"/>
            <a:ext cx="1317000" cy="1259400"/>
          </a:xfrm>
          <a:prstGeom prst="rect">
            <a:avLst/>
          </a:prstGeom>
        </p:spPr>
        <p:txBody>
          <a:bodyPr anchorCtr="0" anchor="ctr" bIns="243800" lIns="243800" spcFirstLastPara="1" rIns="243800" wrap="square" tIns="2438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0"/>
          <p:cNvSpPr txBox="1"/>
          <p:nvPr>
            <p:ph idx="1" type="body"/>
          </p:nvPr>
        </p:nvSpPr>
        <p:spPr>
          <a:xfrm>
            <a:off x="766800" y="13537840"/>
            <a:ext cx="14397000" cy="1916100"/>
          </a:xfrm>
          <a:prstGeom prst="rect">
            <a:avLst/>
          </a:prstGeom>
        </p:spPr>
        <p:txBody>
          <a:bodyPr anchorCtr="0" anchor="ctr" bIns="243800" lIns="243800" spcFirstLastPara="1" rIns="243800" wrap="square" tIns="243800">
            <a:noAutofit/>
          </a:bodyPr>
          <a:lstStyle>
            <a:lvl1pPr indent="-228600" lvl="0" marL="457200">
              <a:lnSpc>
                <a:spcPct val="100000"/>
              </a:lnSpc>
              <a:spcBef>
                <a:spcPts val="0"/>
              </a:spcBef>
              <a:spcAft>
                <a:spcPts val="0"/>
              </a:spcAft>
              <a:buClr>
                <a:schemeClr val="accent1"/>
              </a:buClr>
              <a:buSzPts val="6400"/>
              <a:buFont typeface="Amatic SC"/>
              <a:buNone/>
              <a:defRPr b="1" sz="6400">
                <a:solidFill>
                  <a:schemeClr val="accent1"/>
                </a:solidFill>
                <a:latin typeface="Amatic SC"/>
                <a:ea typeface="Amatic SC"/>
                <a:cs typeface="Amatic SC"/>
                <a:sym typeface="Amatic SC"/>
              </a:defRPr>
            </a:lvl1pPr>
          </a:lstStyle>
          <a:p/>
        </p:txBody>
      </p:sp>
      <p:sp>
        <p:nvSpPr>
          <p:cNvPr id="45" name="Google Shape;45;p10"/>
          <p:cNvSpPr txBox="1"/>
          <p:nvPr>
            <p:ph idx="12" type="sldNum"/>
          </p:nvPr>
        </p:nvSpPr>
        <p:spPr>
          <a:xfrm>
            <a:off x="20333899" y="14922294"/>
            <a:ext cx="1317000" cy="1259400"/>
          </a:xfrm>
          <a:prstGeom prst="rect">
            <a:avLst/>
          </a:prstGeom>
        </p:spPr>
        <p:txBody>
          <a:bodyPr anchorCtr="0" anchor="ctr" bIns="243800" lIns="243800" spcFirstLastPara="1" rIns="243800" wrap="square" tIns="2438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beach-day">
    <p:bg>
      <p:bgPr>
        <a:solidFill>
          <a:schemeClr val="lt2"/>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748080" y="937120"/>
            <a:ext cx="20449500" cy="2563200"/>
          </a:xfrm>
          <a:prstGeom prst="rect">
            <a:avLst/>
          </a:prstGeom>
          <a:noFill/>
          <a:ln>
            <a:noFill/>
          </a:ln>
        </p:spPr>
        <p:txBody>
          <a:bodyPr anchorCtr="0" anchor="t" bIns="243800" lIns="243800" spcFirstLastPara="1" rIns="243800" wrap="square" tIns="243800">
            <a:noAutofit/>
          </a:bodyPr>
          <a:lstStyle>
            <a:lvl1pPr lvl="0">
              <a:spcBef>
                <a:spcPts val="0"/>
              </a:spcBef>
              <a:spcAft>
                <a:spcPts val="0"/>
              </a:spcAft>
              <a:buClr>
                <a:schemeClr val="accent1"/>
              </a:buClr>
              <a:buSzPts val="11200"/>
              <a:buFont typeface="Amatic SC"/>
              <a:buNone/>
              <a:defRPr b="1" sz="11200">
                <a:solidFill>
                  <a:schemeClr val="accent1"/>
                </a:solidFill>
                <a:latin typeface="Amatic SC"/>
                <a:ea typeface="Amatic SC"/>
                <a:cs typeface="Amatic SC"/>
                <a:sym typeface="Amatic SC"/>
              </a:defRPr>
            </a:lvl1pPr>
            <a:lvl2pPr lvl="1">
              <a:spcBef>
                <a:spcPts val="0"/>
              </a:spcBef>
              <a:spcAft>
                <a:spcPts val="0"/>
              </a:spcAft>
              <a:buClr>
                <a:schemeClr val="accent1"/>
              </a:buClr>
              <a:buSzPts val="11200"/>
              <a:buFont typeface="Amatic SC"/>
              <a:buNone/>
              <a:defRPr b="1" sz="11200">
                <a:solidFill>
                  <a:schemeClr val="accent1"/>
                </a:solidFill>
                <a:latin typeface="Amatic SC"/>
                <a:ea typeface="Amatic SC"/>
                <a:cs typeface="Amatic SC"/>
                <a:sym typeface="Amatic SC"/>
              </a:defRPr>
            </a:lvl2pPr>
            <a:lvl3pPr lvl="2">
              <a:spcBef>
                <a:spcPts val="0"/>
              </a:spcBef>
              <a:spcAft>
                <a:spcPts val="0"/>
              </a:spcAft>
              <a:buClr>
                <a:schemeClr val="accent1"/>
              </a:buClr>
              <a:buSzPts val="11200"/>
              <a:buFont typeface="Amatic SC"/>
              <a:buNone/>
              <a:defRPr b="1" sz="11200">
                <a:solidFill>
                  <a:schemeClr val="accent1"/>
                </a:solidFill>
                <a:latin typeface="Amatic SC"/>
                <a:ea typeface="Amatic SC"/>
                <a:cs typeface="Amatic SC"/>
                <a:sym typeface="Amatic SC"/>
              </a:defRPr>
            </a:lvl3pPr>
            <a:lvl4pPr lvl="3">
              <a:spcBef>
                <a:spcPts val="0"/>
              </a:spcBef>
              <a:spcAft>
                <a:spcPts val="0"/>
              </a:spcAft>
              <a:buClr>
                <a:schemeClr val="accent1"/>
              </a:buClr>
              <a:buSzPts val="11200"/>
              <a:buFont typeface="Amatic SC"/>
              <a:buNone/>
              <a:defRPr b="1" sz="11200">
                <a:solidFill>
                  <a:schemeClr val="accent1"/>
                </a:solidFill>
                <a:latin typeface="Amatic SC"/>
                <a:ea typeface="Amatic SC"/>
                <a:cs typeface="Amatic SC"/>
                <a:sym typeface="Amatic SC"/>
              </a:defRPr>
            </a:lvl4pPr>
            <a:lvl5pPr lvl="4">
              <a:spcBef>
                <a:spcPts val="0"/>
              </a:spcBef>
              <a:spcAft>
                <a:spcPts val="0"/>
              </a:spcAft>
              <a:buClr>
                <a:schemeClr val="accent1"/>
              </a:buClr>
              <a:buSzPts val="11200"/>
              <a:buFont typeface="Amatic SC"/>
              <a:buNone/>
              <a:defRPr b="1" sz="11200">
                <a:solidFill>
                  <a:schemeClr val="accent1"/>
                </a:solidFill>
                <a:latin typeface="Amatic SC"/>
                <a:ea typeface="Amatic SC"/>
                <a:cs typeface="Amatic SC"/>
                <a:sym typeface="Amatic SC"/>
              </a:defRPr>
            </a:lvl5pPr>
            <a:lvl6pPr lvl="5">
              <a:spcBef>
                <a:spcPts val="0"/>
              </a:spcBef>
              <a:spcAft>
                <a:spcPts val="0"/>
              </a:spcAft>
              <a:buClr>
                <a:schemeClr val="accent1"/>
              </a:buClr>
              <a:buSzPts val="11200"/>
              <a:buFont typeface="Amatic SC"/>
              <a:buNone/>
              <a:defRPr b="1" sz="11200">
                <a:solidFill>
                  <a:schemeClr val="accent1"/>
                </a:solidFill>
                <a:latin typeface="Amatic SC"/>
                <a:ea typeface="Amatic SC"/>
                <a:cs typeface="Amatic SC"/>
                <a:sym typeface="Amatic SC"/>
              </a:defRPr>
            </a:lvl6pPr>
            <a:lvl7pPr lvl="6">
              <a:spcBef>
                <a:spcPts val="0"/>
              </a:spcBef>
              <a:spcAft>
                <a:spcPts val="0"/>
              </a:spcAft>
              <a:buClr>
                <a:schemeClr val="accent1"/>
              </a:buClr>
              <a:buSzPts val="11200"/>
              <a:buFont typeface="Amatic SC"/>
              <a:buNone/>
              <a:defRPr b="1" sz="11200">
                <a:solidFill>
                  <a:schemeClr val="accent1"/>
                </a:solidFill>
                <a:latin typeface="Amatic SC"/>
                <a:ea typeface="Amatic SC"/>
                <a:cs typeface="Amatic SC"/>
                <a:sym typeface="Amatic SC"/>
              </a:defRPr>
            </a:lvl7pPr>
            <a:lvl8pPr lvl="7">
              <a:spcBef>
                <a:spcPts val="0"/>
              </a:spcBef>
              <a:spcAft>
                <a:spcPts val="0"/>
              </a:spcAft>
              <a:buClr>
                <a:schemeClr val="accent1"/>
              </a:buClr>
              <a:buSzPts val="11200"/>
              <a:buFont typeface="Amatic SC"/>
              <a:buNone/>
              <a:defRPr b="1" sz="11200">
                <a:solidFill>
                  <a:schemeClr val="accent1"/>
                </a:solidFill>
                <a:latin typeface="Amatic SC"/>
                <a:ea typeface="Amatic SC"/>
                <a:cs typeface="Amatic SC"/>
                <a:sym typeface="Amatic SC"/>
              </a:defRPr>
            </a:lvl8pPr>
            <a:lvl9pPr lvl="8">
              <a:spcBef>
                <a:spcPts val="0"/>
              </a:spcBef>
              <a:spcAft>
                <a:spcPts val="0"/>
              </a:spcAft>
              <a:buClr>
                <a:schemeClr val="accent1"/>
              </a:buClr>
              <a:buSzPts val="11200"/>
              <a:buFont typeface="Amatic SC"/>
              <a:buNone/>
              <a:defRPr b="1" sz="11200">
                <a:solidFill>
                  <a:schemeClr val="accent1"/>
                </a:solidFill>
                <a:latin typeface="Amatic SC"/>
                <a:ea typeface="Amatic SC"/>
                <a:cs typeface="Amatic SC"/>
                <a:sym typeface="Amatic SC"/>
              </a:defRPr>
            </a:lvl9pPr>
          </a:lstStyle>
          <a:p/>
        </p:txBody>
      </p:sp>
      <p:sp>
        <p:nvSpPr>
          <p:cNvPr id="7" name="Google Shape;7;p1"/>
          <p:cNvSpPr txBox="1"/>
          <p:nvPr>
            <p:ph idx="1" type="body"/>
          </p:nvPr>
        </p:nvSpPr>
        <p:spPr>
          <a:xfrm>
            <a:off x="748080" y="3931760"/>
            <a:ext cx="20449500" cy="10688700"/>
          </a:xfrm>
          <a:prstGeom prst="rect">
            <a:avLst/>
          </a:prstGeom>
          <a:noFill/>
          <a:ln>
            <a:noFill/>
          </a:ln>
        </p:spPr>
        <p:txBody>
          <a:bodyPr anchorCtr="0" anchor="t" bIns="243800" lIns="243800" spcFirstLastPara="1" rIns="243800" wrap="square" tIns="243800">
            <a:noAutofit/>
          </a:bodyPr>
          <a:lstStyle>
            <a:lvl1pPr indent="-533400" lvl="0" marL="457200">
              <a:lnSpc>
                <a:spcPct val="115000"/>
              </a:lnSpc>
              <a:spcBef>
                <a:spcPts val="0"/>
              </a:spcBef>
              <a:spcAft>
                <a:spcPts val="0"/>
              </a:spcAft>
              <a:buClr>
                <a:schemeClr val="dk2"/>
              </a:buClr>
              <a:buSzPts val="4800"/>
              <a:buFont typeface="Source Code Pro"/>
              <a:buChar char="●"/>
              <a:defRPr sz="4800">
                <a:solidFill>
                  <a:schemeClr val="dk2"/>
                </a:solidFill>
                <a:latin typeface="Source Code Pro"/>
                <a:ea typeface="Source Code Pro"/>
                <a:cs typeface="Source Code Pro"/>
                <a:sym typeface="Source Code Pro"/>
              </a:defRPr>
            </a:lvl1pPr>
            <a:lvl2pPr indent="-463550" lvl="1" marL="914400">
              <a:lnSpc>
                <a:spcPct val="115000"/>
              </a:lnSpc>
              <a:spcBef>
                <a:spcPts val="4300"/>
              </a:spcBef>
              <a:spcAft>
                <a:spcPts val="0"/>
              </a:spcAft>
              <a:buClr>
                <a:schemeClr val="dk2"/>
              </a:buClr>
              <a:buSzPts val="3700"/>
              <a:buFont typeface="Source Code Pro"/>
              <a:buChar char="○"/>
              <a:defRPr sz="3700">
                <a:solidFill>
                  <a:schemeClr val="dk2"/>
                </a:solidFill>
                <a:latin typeface="Source Code Pro"/>
                <a:ea typeface="Source Code Pro"/>
                <a:cs typeface="Source Code Pro"/>
                <a:sym typeface="Source Code Pro"/>
              </a:defRPr>
            </a:lvl2pPr>
            <a:lvl3pPr indent="-463550" lvl="2" marL="1371600">
              <a:lnSpc>
                <a:spcPct val="115000"/>
              </a:lnSpc>
              <a:spcBef>
                <a:spcPts val="4300"/>
              </a:spcBef>
              <a:spcAft>
                <a:spcPts val="0"/>
              </a:spcAft>
              <a:buClr>
                <a:schemeClr val="dk2"/>
              </a:buClr>
              <a:buSzPts val="3700"/>
              <a:buFont typeface="Source Code Pro"/>
              <a:buChar char="■"/>
              <a:defRPr sz="3700">
                <a:solidFill>
                  <a:schemeClr val="dk2"/>
                </a:solidFill>
                <a:latin typeface="Source Code Pro"/>
                <a:ea typeface="Source Code Pro"/>
                <a:cs typeface="Source Code Pro"/>
                <a:sym typeface="Source Code Pro"/>
              </a:defRPr>
            </a:lvl3pPr>
            <a:lvl4pPr indent="-463550" lvl="3" marL="1828800">
              <a:lnSpc>
                <a:spcPct val="115000"/>
              </a:lnSpc>
              <a:spcBef>
                <a:spcPts val="4300"/>
              </a:spcBef>
              <a:spcAft>
                <a:spcPts val="0"/>
              </a:spcAft>
              <a:buClr>
                <a:schemeClr val="dk2"/>
              </a:buClr>
              <a:buSzPts val="3700"/>
              <a:buFont typeface="Source Code Pro"/>
              <a:buChar char="●"/>
              <a:defRPr sz="3700">
                <a:solidFill>
                  <a:schemeClr val="dk2"/>
                </a:solidFill>
                <a:latin typeface="Source Code Pro"/>
                <a:ea typeface="Source Code Pro"/>
                <a:cs typeface="Source Code Pro"/>
                <a:sym typeface="Source Code Pro"/>
              </a:defRPr>
            </a:lvl4pPr>
            <a:lvl5pPr indent="-463550" lvl="4" marL="2286000">
              <a:lnSpc>
                <a:spcPct val="115000"/>
              </a:lnSpc>
              <a:spcBef>
                <a:spcPts val="4300"/>
              </a:spcBef>
              <a:spcAft>
                <a:spcPts val="0"/>
              </a:spcAft>
              <a:buClr>
                <a:schemeClr val="dk2"/>
              </a:buClr>
              <a:buSzPts val="3700"/>
              <a:buFont typeface="Source Code Pro"/>
              <a:buChar char="○"/>
              <a:defRPr sz="3700">
                <a:solidFill>
                  <a:schemeClr val="dk2"/>
                </a:solidFill>
                <a:latin typeface="Source Code Pro"/>
                <a:ea typeface="Source Code Pro"/>
                <a:cs typeface="Source Code Pro"/>
                <a:sym typeface="Source Code Pro"/>
              </a:defRPr>
            </a:lvl5pPr>
            <a:lvl6pPr indent="-463550" lvl="5" marL="2743200">
              <a:lnSpc>
                <a:spcPct val="115000"/>
              </a:lnSpc>
              <a:spcBef>
                <a:spcPts val="4300"/>
              </a:spcBef>
              <a:spcAft>
                <a:spcPts val="0"/>
              </a:spcAft>
              <a:buClr>
                <a:schemeClr val="dk2"/>
              </a:buClr>
              <a:buSzPts val="3700"/>
              <a:buFont typeface="Source Code Pro"/>
              <a:buChar char="■"/>
              <a:defRPr sz="3700">
                <a:solidFill>
                  <a:schemeClr val="dk2"/>
                </a:solidFill>
                <a:latin typeface="Source Code Pro"/>
                <a:ea typeface="Source Code Pro"/>
                <a:cs typeface="Source Code Pro"/>
                <a:sym typeface="Source Code Pro"/>
              </a:defRPr>
            </a:lvl6pPr>
            <a:lvl7pPr indent="-463550" lvl="6" marL="3200400">
              <a:lnSpc>
                <a:spcPct val="115000"/>
              </a:lnSpc>
              <a:spcBef>
                <a:spcPts val="4300"/>
              </a:spcBef>
              <a:spcAft>
                <a:spcPts val="0"/>
              </a:spcAft>
              <a:buClr>
                <a:schemeClr val="dk2"/>
              </a:buClr>
              <a:buSzPts val="3700"/>
              <a:buFont typeface="Source Code Pro"/>
              <a:buChar char="●"/>
              <a:defRPr sz="3700">
                <a:solidFill>
                  <a:schemeClr val="dk2"/>
                </a:solidFill>
                <a:latin typeface="Source Code Pro"/>
                <a:ea typeface="Source Code Pro"/>
                <a:cs typeface="Source Code Pro"/>
                <a:sym typeface="Source Code Pro"/>
              </a:defRPr>
            </a:lvl7pPr>
            <a:lvl8pPr indent="-463550" lvl="7" marL="3657600">
              <a:lnSpc>
                <a:spcPct val="115000"/>
              </a:lnSpc>
              <a:spcBef>
                <a:spcPts val="4300"/>
              </a:spcBef>
              <a:spcAft>
                <a:spcPts val="0"/>
              </a:spcAft>
              <a:buClr>
                <a:schemeClr val="dk2"/>
              </a:buClr>
              <a:buSzPts val="3700"/>
              <a:buFont typeface="Source Code Pro"/>
              <a:buChar char="○"/>
              <a:defRPr sz="3700">
                <a:solidFill>
                  <a:schemeClr val="dk2"/>
                </a:solidFill>
                <a:latin typeface="Source Code Pro"/>
                <a:ea typeface="Source Code Pro"/>
                <a:cs typeface="Source Code Pro"/>
                <a:sym typeface="Source Code Pro"/>
              </a:defRPr>
            </a:lvl8pPr>
            <a:lvl9pPr indent="-463550" lvl="8" marL="4114800">
              <a:lnSpc>
                <a:spcPct val="115000"/>
              </a:lnSpc>
              <a:spcBef>
                <a:spcPts val="4300"/>
              </a:spcBef>
              <a:spcAft>
                <a:spcPts val="4300"/>
              </a:spcAft>
              <a:buClr>
                <a:schemeClr val="dk2"/>
              </a:buClr>
              <a:buSzPts val="3700"/>
              <a:buFont typeface="Source Code Pro"/>
              <a:buChar char="■"/>
              <a:defRPr sz="3700">
                <a:solidFill>
                  <a:schemeClr val="dk2"/>
                </a:solidFill>
                <a:latin typeface="Source Code Pro"/>
                <a:ea typeface="Source Code Pro"/>
                <a:cs typeface="Source Code Pro"/>
                <a:sym typeface="Source Code Pro"/>
              </a:defRPr>
            </a:lvl9pPr>
          </a:lstStyle>
          <a:p/>
        </p:txBody>
      </p:sp>
      <p:sp>
        <p:nvSpPr>
          <p:cNvPr id="8" name="Google Shape;8;p1"/>
          <p:cNvSpPr txBox="1"/>
          <p:nvPr>
            <p:ph idx="12" type="sldNum"/>
          </p:nvPr>
        </p:nvSpPr>
        <p:spPr>
          <a:xfrm>
            <a:off x="20333899" y="14922294"/>
            <a:ext cx="1317000" cy="1259400"/>
          </a:xfrm>
          <a:prstGeom prst="rect">
            <a:avLst/>
          </a:prstGeom>
          <a:noFill/>
          <a:ln>
            <a:noFill/>
          </a:ln>
        </p:spPr>
        <p:txBody>
          <a:bodyPr anchorCtr="0" anchor="ctr" bIns="243800" lIns="243800" spcFirstLastPara="1" rIns="243800" wrap="square" tIns="243800">
            <a:noAutofit/>
          </a:bodyPr>
          <a:lstStyle>
            <a:lvl1pPr lvl="0" algn="r">
              <a:buNone/>
              <a:defRPr sz="2700">
                <a:solidFill>
                  <a:schemeClr val="accent1"/>
                </a:solidFill>
                <a:latin typeface="Source Code Pro"/>
                <a:ea typeface="Source Code Pro"/>
                <a:cs typeface="Source Code Pro"/>
                <a:sym typeface="Source Code Pro"/>
              </a:defRPr>
            </a:lvl1pPr>
            <a:lvl2pPr lvl="1" algn="r">
              <a:buNone/>
              <a:defRPr sz="2700">
                <a:solidFill>
                  <a:schemeClr val="accent1"/>
                </a:solidFill>
                <a:latin typeface="Source Code Pro"/>
                <a:ea typeface="Source Code Pro"/>
                <a:cs typeface="Source Code Pro"/>
                <a:sym typeface="Source Code Pro"/>
              </a:defRPr>
            </a:lvl2pPr>
            <a:lvl3pPr lvl="2" algn="r">
              <a:buNone/>
              <a:defRPr sz="2700">
                <a:solidFill>
                  <a:schemeClr val="accent1"/>
                </a:solidFill>
                <a:latin typeface="Source Code Pro"/>
                <a:ea typeface="Source Code Pro"/>
                <a:cs typeface="Source Code Pro"/>
                <a:sym typeface="Source Code Pro"/>
              </a:defRPr>
            </a:lvl3pPr>
            <a:lvl4pPr lvl="3" algn="r">
              <a:buNone/>
              <a:defRPr sz="2700">
                <a:solidFill>
                  <a:schemeClr val="accent1"/>
                </a:solidFill>
                <a:latin typeface="Source Code Pro"/>
                <a:ea typeface="Source Code Pro"/>
                <a:cs typeface="Source Code Pro"/>
                <a:sym typeface="Source Code Pro"/>
              </a:defRPr>
            </a:lvl4pPr>
            <a:lvl5pPr lvl="4" algn="r">
              <a:buNone/>
              <a:defRPr sz="2700">
                <a:solidFill>
                  <a:schemeClr val="accent1"/>
                </a:solidFill>
                <a:latin typeface="Source Code Pro"/>
                <a:ea typeface="Source Code Pro"/>
                <a:cs typeface="Source Code Pro"/>
                <a:sym typeface="Source Code Pro"/>
              </a:defRPr>
            </a:lvl5pPr>
            <a:lvl6pPr lvl="5" algn="r">
              <a:buNone/>
              <a:defRPr sz="2700">
                <a:solidFill>
                  <a:schemeClr val="accent1"/>
                </a:solidFill>
                <a:latin typeface="Source Code Pro"/>
                <a:ea typeface="Source Code Pro"/>
                <a:cs typeface="Source Code Pro"/>
                <a:sym typeface="Source Code Pro"/>
              </a:defRPr>
            </a:lvl6pPr>
            <a:lvl7pPr lvl="6" algn="r">
              <a:buNone/>
              <a:defRPr sz="2700">
                <a:solidFill>
                  <a:schemeClr val="accent1"/>
                </a:solidFill>
                <a:latin typeface="Source Code Pro"/>
                <a:ea typeface="Source Code Pro"/>
                <a:cs typeface="Source Code Pro"/>
                <a:sym typeface="Source Code Pro"/>
              </a:defRPr>
            </a:lvl7pPr>
            <a:lvl8pPr lvl="7" algn="r">
              <a:buNone/>
              <a:defRPr sz="2700">
                <a:solidFill>
                  <a:schemeClr val="accent1"/>
                </a:solidFill>
                <a:latin typeface="Source Code Pro"/>
                <a:ea typeface="Source Code Pro"/>
                <a:cs typeface="Source Code Pro"/>
                <a:sym typeface="Source Code Pro"/>
              </a:defRPr>
            </a:lvl8pPr>
            <a:lvl9pPr lvl="8" algn="r">
              <a:buNone/>
              <a:defRPr sz="2700">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FEFEF"/>
        </a:solidFill>
      </p:bgPr>
    </p:bg>
    <p:spTree>
      <p:nvGrpSpPr>
        <p:cNvPr id="74" name="Shape 74"/>
        <p:cNvGrpSpPr/>
        <p:nvPr/>
      </p:nvGrpSpPr>
      <p:grpSpPr>
        <a:xfrm>
          <a:off x="0" y="0"/>
          <a:ext cx="0" cy="0"/>
          <a:chOff x="0" y="0"/>
          <a:chExt cx="0" cy="0"/>
        </a:xfrm>
      </p:grpSpPr>
      <p:sp>
        <p:nvSpPr>
          <p:cNvPr id="75" name="Google Shape;75;p14"/>
          <p:cNvSpPr txBox="1"/>
          <p:nvPr>
            <p:ph idx="1" type="body"/>
          </p:nvPr>
        </p:nvSpPr>
        <p:spPr>
          <a:xfrm>
            <a:off x="372725" y="2095363"/>
            <a:ext cx="7414800" cy="533400"/>
          </a:xfrm>
          <a:prstGeom prst="rect">
            <a:avLst/>
          </a:prstGeom>
          <a:solidFill>
            <a:srgbClr val="B7B7B7"/>
          </a:solidFill>
          <a:ln cap="flat" cmpd="sng" w="9525">
            <a:solidFill>
              <a:srgbClr val="000000"/>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4300"/>
              </a:spcAft>
              <a:buClr>
                <a:schemeClr val="lt1"/>
              </a:buClr>
              <a:buFont typeface="Arial"/>
              <a:buNone/>
            </a:pPr>
            <a:r>
              <a:rPr lang="en-US" sz="2400">
                <a:solidFill>
                  <a:srgbClr val="000000"/>
                </a:solidFill>
              </a:rPr>
              <a:t>Research Question</a:t>
            </a:r>
            <a:endParaRPr b="1" i="0" sz="2400" u="none" cap="none" strike="noStrike">
              <a:solidFill>
                <a:srgbClr val="000000"/>
              </a:solidFill>
            </a:endParaRPr>
          </a:p>
        </p:txBody>
      </p:sp>
      <p:sp>
        <p:nvSpPr>
          <p:cNvPr id="76" name="Google Shape;76;p14"/>
          <p:cNvSpPr txBox="1"/>
          <p:nvPr>
            <p:ph idx="3" type="body"/>
          </p:nvPr>
        </p:nvSpPr>
        <p:spPr>
          <a:xfrm>
            <a:off x="372725" y="3385250"/>
            <a:ext cx="7414800" cy="533400"/>
          </a:xfrm>
          <a:prstGeom prst="rect">
            <a:avLst/>
          </a:prstGeom>
          <a:solidFill>
            <a:srgbClr val="B7B7B7"/>
          </a:solidFill>
          <a:ln cap="flat" cmpd="sng" w="9525">
            <a:solidFill>
              <a:srgbClr val="000000"/>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4300"/>
              </a:spcAft>
              <a:buClr>
                <a:schemeClr val="lt1"/>
              </a:buClr>
              <a:buFont typeface="Arial"/>
              <a:buNone/>
            </a:pPr>
            <a:r>
              <a:rPr lang="en-US" sz="2400">
                <a:solidFill>
                  <a:srgbClr val="000000"/>
                </a:solidFill>
              </a:rPr>
              <a:t>Background Information</a:t>
            </a:r>
            <a:endParaRPr b="1" i="0" sz="2400" u="none" cap="none" strike="noStrike">
              <a:solidFill>
                <a:srgbClr val="000000"/>
              </a:solidFill>
              <a:latin typeface="Arial"/>
              <a:ea typeface="Arial"/>
              <a:cs typeface="Arial"/>
              <a:sym typeface="Arial"/>
            </a:endParaRPr>
          </a:p>
        </p:txBody>
      </p:sp>
      <p:sp>
        <p:nvSpPr>
          <p:cNvPr id="77" name="Google Shape;77;p14"/>
          <p:cNvSpPr txBox="1"/>
          <p:nvPr>
            <p:ph idx="4" type="body"/>
          </p:nvPr>
        </p:nvSpPr>
        <p:spPr>
          <a:xfrm>
            <a:off x="278225" y="4005000"/>
            <a:ext cx="8085000" cy="7572600"/>
          </a:xfrm>
          <a:prstGeom prst="rect">
            <a:avLst/>
          </a:prstGeom>
          <a:noFill/>
          <a:ln>
            <a:noFill/>
          </a:ln>
        </p:spPr>
        <p:txBody>
          <a:bodyPr anchorCtr="0" anchor="t" bIns="39175" lIns="78350" spcFirstLastPara="1" rIns="78350" wrap="square" tIns="39175">
            <a:noAutofit/>
          </a:bodyPr>
          <a:lstStyle/>
          <a:p>
            <a:pPr indent="-381000" lvl="0" marL="457200" marR="0" rtl="0" algn="l">
              <a:lnSpc>
                <a:spcPct val="115000"/>
              </a:lnSpc>
              <a:spcBef>
                <a:spcPts val="0"/>
              </a:spcBef>
              <a:spcAft>
                <a:spcPts val="0"/>
              </a:spcAft>
              <a:buClr>
                <a:srgbClr val="000000"/>
              </a:buClr>
              <a:buSzPts val="2400"/>
              <a:buFont typeface="Times New Roman"/>
              <a:buChar char="●"/>
            </a:pPr>
            <a:r>
              <a:rPr lang="en-US" sz="2400">
                <a:solidFill>
                  <a:srgbClr val="000000"/>
                </a:solidFill>
              </a:rPr>
              <a:t>HB2:</a:t>
            </a:r>
            <a:r>
              <a:rPr lang="en-US" sz="2400">
                <a:solidFill>
                  <a:srgbClr val="222222"/>
                </a:solidFill>
              </a:rPr>
              <a:t> is a law that has gained national attention for its anti-LGBT agenda</a:t>
            </a:r>
            <a:endParaRPr sz="2400">
              <a:solidFill>
                <a:srgbClr val="000000"/>
              </a:solidFill>
            </a:endParaRPr>
          </a:p>
          <a:p>
            <a:pPr indent="-381000" lvl="0" marL="457200" marR="0" rtl="0" algn="l">
              <a:lnSpc>
                <a:spcPct val="115000"/>
              </a:lnSpc>
              <a:spcBef>
                <a:spcPts val="0"/>
              </a:spcBef>
              <a:spcAft>
                <a:spcPts val="0"/>
              </a:spcAft>
              <a:buClr>
                <a:srgbClr val="000000"/>
              </a:buClr>
              <a:buSzPts val="2400"/>
              <a:buChar char="●"/>
            </a:pPr>
            <a:r>
              <a:rPr lang="en-US" sz="2400">
                <a:solidFill>
                  <a:srgbClr val="000000"/>
                </a:solidFill>
              </a:rPr>
              <a:t>L.G.B.T.Q </a:t>
            </a:r>
            <a:endParaRPr sz="2400">
              <a:solidFill>
                <a:srgbClr val="000000"/>
              </a:solidFill>
            </a:endParaRPr>
          </a:p>
          <a:p>
            <a:pPr indent="-381000" lvl="0" marL="457200" marR="0" rtl="0" algn="l">
              <a:lnSpc>
                <a:spcPct val="115000"/>
              </a:lnSpc>
              <a:spcBef>
                <a:spcPts val="0"/>
              </a:spcBef>
              <a:spcAft>
                <a:spcPts val="0"/>
              </a:spcAft>
              <a:buClr>
                <a:srgbClr val="000000"/>
              </a:buClr>
              <a:buSzPts val="2400"/>
              <a:buChar char="●"/>
            </a:pPr>
            <a:r>
              <a:rPr lang="en-US" sz="2400">
                <a:solidFill>
                  <a:srgbClr val="000000"/>
                </a:solidFill>
              </a:rPr>
              <a:t> The HB2 was passed for only single-sex “multiple genders being able to go to the bathroom and changing facilities  in schools and in public agencies. </a:t>
            </a:r>
            <a:endParaRPr sz="2400">
              <a:solidFill>
                <a:srgbClr val="000000"/>
              </a:solidFill>
            </a:endParaRPr>
          </a:p>
          <a:p>
            <a:pPr indent="-381000" lvl="0" marL="457200" marR="0" rtl="0" algn="l">
              <a:lnSpc>
                <a:spcPct val="115000"/>
              </a:lnSpc>
              <a:spcBef>
                <a:spcPts val="0"/>
              </a:spcBef>
              <a:spcAft>
                <a:spcPts val="0"/>
              </a:spcAft>
              <a:buClr>
                <a:srgbClr val="000000"/>
              </a:buClr>
              <a:buSzPts val="2400"/>
              <a:buChar char="●"/>
            </a:pPr>
            <a:r>
              <a:rPr lang="en-US" sz="2400">
                <a:solidFill>
                  <a:srgbClr val="000000"/>
                </a:solidFill>
              </a:rPr>
              <a:t>The HB2 was created by Pat Mccrory</a:t>
            </a:r>
            <a:endParaRPr sz="2400">
              <a:solidFill>
                <a:srgbClr val="000000"/>
              </a:solidFill>
            </a:endParaRPr>
          </a:p>
          <a:p>
            <a:pPr indent="-381000" lvl="0" marL="457200" marR="0" rtl="0" algn="l">
              <a:lnSpc>
                <a:spcPct val="115000"/>
              </a:lnSpc>
              <a:spcBef>
                <a:spcPts val="0"/>
              </a:spcBef>
              <a:spcAft>
                <a:spcPts val="0"/>
              </a:spcAft>
              <a:buClr>
                <a:srgbClr val="000000"/>
              </a:buClr>
              <a:buSzPts val="2400"/>
              <a:buChar char="●"/>
            </a:pPr>
            <a:r>
              <a:rPr lang="en-US" sz="2400">
                <a:solidFill>
                  <a:srgbClr val="000000"/>
                </a:solidFill>
              </a:rPr>
              <a:t>Parts of the House Bill</a:t>
            </a:r>
            <a:endParaRPr sz="2400">
              <a:solidFill>
                <a:srgbClr val="000000"/>
              </a:solidFill>
            </a:endParaRPr>
          </a:p>
          <a:p>
            <a:pPr indent="-381000" lvl="2" marL="1371600" marR="0" rtl="0" algn="l">
              <a:lnSpc>
                <a:spcPct val="115000"/>
              </a:lnSpc>
              <a:spcBef>
                <a:spcPts val="0"/>
              </a:spcBef>
              <a:spcAft>
                <a:spcPts val="0"/>
              </a:spcAft>
              <a:buClr>
                <a:srgbClr val="000000"/>
              </a:buClr>
              <a:buSzPts val="2400"/>
              <a:buChar char="■"/>
            </a:pPr>
            <a:r>
              <a:rPr lang="en-US" sz="2400">
                <a:solidFill>
                  <a:srgbClr val="000000"/>
                </a:solidFill>
              </a:rPr>
              <a:t>Bathroom usage around the concept of biological sex</a:t>
            </a:r>
            <a:endParaRPr sz="2400">
              <a:solidFill>
                <a:srgbClr val="000000"/>
              </a:solidFill>
            </a:endParaRPr>
          </a:p>
          <a:p>
            <a:pPr indent="-381000" lvl="2" marL="1371600" marR="0" rtl="0" algn="l">
              <a:lnSpc>
                <a:spcPct val="115000"/>
              </a:lnSpc>
              <a:spcBef>
                <a:spcPts val="0"/>
              </a:spcBef>
              <a:spcAft>
                <a:spcPts val="0"/>
              </a:spcAft>
              <a:buClr>
                <a:srgbClr val="000000"/>
              </a:buClr>
              <a:buSzPts val="2400"/>
              <a:buChar char="■"/>
            </a:pPr>
            <a:r>
              <a:rPr lang="en-US" sz="2400">
                <a:solidFill>
                  <a:srgbClr val="000000"/>
                </a:solidFill>
              </a:rPr>
              <a:t>Provides support meaning if any part of the bill falls the rest will stand</a:t>
            </a:r>
            <a:endParaRPr sz="2400">
              <a:solidFill>
                <a:srgbClr val="000000"/>
              </a:solidFill>
            </a:endParaRPr>
          </a:p>
          <a:p>
            <a:pPr indent="-381000" lvl="2" marL="1371600" marR="0" rtl="0" algn="l">
              <a:lnSpc>
                <a:spcPct val="115000"/>
              </a:lnSpc>
              <a:spcBef>
                <a:spcPts val="0"/>
              </a:spcBef>
              <a:spcAft>
                <a:spcPts val="0"/>
              </a:spcAft>
              <a:buClr>
                <a:srgbClr val="000000"/>
              </a:buClr>
              <a:buSzPts val="2400"/>
              <a:buChar char="■"/>
            </a:pPr>
            <a:r>
              <a:rPr lang="en-US" sz="2400">
                <a:solidFill>
                  <a:srgbClr val="000000"/>
                </a:solidFill>
              </a:rPr>
              <a:t>Addresses the effectiveness date of the bill raising questions about the government </a:t>
            </a:r>
            <a:endParaRPr sz="2400">
              <a:solidFill>
                <a:srgbClr val="000000"/>
              </a:solidFill>
            </a:endParaRPr>
          </a:p>
        </p:txBody>
      </p:sp>
      <p:sp>
        <p:nvSpPr>
          <p:cNvPr id="78" name="Google Shape;78;p14"/>
          <p:cNvSpPr txBox="1"/>
          <p:nvPr>
            <p:ph idx="5" type="body"/>
          </p:nvPr>
        </p:nvSpPr>
        <p:spPr>
          <a:xfrm>
            <a:off x="428975" y="11729975"/>
            <a:ext cx="7302300" cy="533400"/>
          </a:xfrm>
          <a:prstGeom prst="rect">
            <a:avLst/>
          </a:prstGeom>
          <a:solidFill>
            <a:srgbClr val="B7B7B7"/>
          </a:solidFill>
          <a:ln cap="flat" cmpd="sng" w="9525">
            <a:solidFill>
              <a:srgbClr val="000000"/>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4300"/>
              </a:spcAft>
              <a:buClr>
                <a:schemeClr val="lt1"/>
              </a:buClr>
              <a:buFont typeface="Arial"/>
              <a:buNone/>
            </a:pPr>
            <a:r>
              <a:rPr lang="en-US" sz="2400">
                <a:solidFill>
                  <a:srgbClr val="000000"/>
                </a:solidFill>
              </a:rPr>
              <a:t>Problems</a:t>
            </a:r>
            <a:r>
              <a:rPr lang="en-US">
                <a:solidFill>
                  <a:srgbClr val="000000"/>
                </a:solidFill>
              </a:rPr>
              <a:t> </a:t>
            </a:r>
            <a:endParaRPr i="0" sz="2100" u="none" cap="none" strike="noStrike">
              <a:solidFill>
                <a:srgbClr val="000000"/>
              </a:solidFill>
            </a:endParaRPr>
          </a:p>
        </p:txBody>
      </p:sp>
      <p:sp>
        <p:nvSpPr>
          <p:cNvPr id="79" name="Google Shape;79;p14"/>
          <p:cNvSpPr txBox="1"/>
          <p:nvPr>
            <p:ph idx="6" type="body"/>
          </p:nvPr>
        </p:nvSpPr>
        <p:spPr>
          <a:xfrm>
            <a:off x="407800" y="12390700"/>
            <a:ext cx="7684500" cy="3992400"/>
          </a:xfrm>
          <a:prstGeom prst="rect">
            <a:avLst/>
          </a:prstGeom>
          <a:noFill/>
          <a:ln>
            <a:noFill/>
          </a:ln>
        </p:spPr>
        <p:txBody>
          <a:bodyPr anchorCtr="0" anchor="t" bIns="39175" lIns="78350" spcFirstLastPara="1" rIns="78350" wrap="square" tIns="39175">
            <a:noAutofit/>
          </a:bodyPr>
          <a:lstStyle/>
          <a:p>
            <a:pPr indent="-381000" lvl="0" marL="457200" marR="0" rtl="0" algn="l">
              <a:lnSpc>
                <a:spcPct val="115000"/>
              </a:lnSpc>
              <a:spcBef>
                <a:spcPts val="0"/>
              </a:spcBef>
              <a:spcAft>
                <a:spcPts val="0"/>
              </a:spcAft>
              <a:buClr>
                <a:srgbClr val="000000"/>
              </a:buClr>
              <a:buSzPts val="2400"/>
              <a:buChar char="●"/>
            </a:pPr>
            <a:r>
              <a:rPr lang="en-US" sz="2400">
                <a:solidFill>
                  <a:srgbClr val="000000"/>
                </a:solidFill>
              </a:rPr>
              <a:t>The NBA’s All-Star Game out of Charlotte has lost an  estimated  of $100 million to the city’s economy</a:t>
            </a:r>
            <a:endParaRPr sz="2400">
              <a:solidFill>
                <a:srgbClr val="000000"/>
              </a:solidFill>
            </a:endParaRPr>
          </a:p>
          <a:p>
            <a:pPr indent="-381000" lvl="0" marL="457200" rtl="0" algn="l">
              <a:lnSpc>
                <a:spcPct val="115000"/>
              </a:lnSpc>
              <a:spcBef>
                <a:spcPts val="0"/>
              </a:spcBef>
              <a:spcAft>
                <a:spcPts val="0"/>
              </a:spcAft>
              <a:buClr>
                <a:srgbClr val="000000"/>
              </a:buClr>
              <a:buSzPts val="2400"/>
              <a:buChar char="●"/>
            </a:pPr>
            <a:r>
              <a:rPr lang="en-US" sz="2400">
                <a:solidFill>
                  <a:srgbClr val="000000"/>
                </a:solidFill>
              </a:rPr>
              <a:t>The NBA said that “HB2 is bad for business”</a:t>
            </a:r>
            <a:endParaRPr sz="2400">
              <a:solidFill>
                <a:srgbClr val="000000"/>
              </a:solidFill>
            </a:endParaRPr>
          </a:p>
          <a:p>
            <a:pPr indent="-381000" lvl="0" marL="457200" marR="0" rtl="0" algn="l">
              <a:lnSpc>
                <a:spcPct val="115000"/>
              </a:lnSpc>
              <a:spcBef>
                <a:spcPts val="0"/>
              </a:spcBef>
              <a:spcAft>
                <a:spcPts val="0"/>
              </a:spcAft>
              <a:buClr>
                <a:srgbClr val="000000"/>
              </a:buClr>
              <a:buSzPts val="2400"/>
              <a:buChar char="●"/>
            </a:pPr>
            <a:r>
              <a:rPr lang="en-US" sz="2400">
                <a:solidFill>
                  <a:srgbClr val="000000"/>
                </a:solidFill>
              </a:rPr>
              <a:t>The law requires bathrooms in public facilities to be used by people based on the gender on their  birth certificate.</a:t>
            </a:r>
            <a:endParaRPr sz="2400">
              <a:solidFill>
                <a:srgbClr val="000000"/>
              </a:solidFill>
            </a:endParaRPr>
          </a:p>
          <a:p>
            <a:pPr indent="-381000" lvl="0" marL="457200" marR="0" rtl="0" algn="l">
              <a:lnSpc>
                <a:spcPct val="115000"/>
              </a:lnSpc>
              <a:spcBef>
                <a:spcPts val="0"/>
              </a:spcBef>
              <a:spcAft>
                <a:spcPts val="0"/>
              </a:spcAft>
              <a:buClr>
                <a:srgbClr val="000000"/>
              </a:buClr>
              <a:buSzPts val="2400"/>
              <a:buChar char="●"/>
            </a:pPr>
            <a:r>
              <a:rPr lang="en-US" sz="2400">
                <a:solidFill>
                  <a:srgbClr val="000000"/>
                </a:solidFill>
              </a:rPr>
              <a:t>Triggered a $40 million spending spree by Charlotte businesses and the employees of its hotels, restaurants. </a:t>
            </a:r>
            <a:endParaRPr sz="2400">
              <a:solidFill>
                <a:srgbClr val="000000"/>
              </a:solidFill>
            </a:endParaRPr>
          </a:p>
          <a:p>
            <a:pPr indent="-381000" lvl="0" marL="457200" rtl="0" algn="l">
              <a:lnSpc>
                <a:spcPct val="115000"/>
              </a:lnSpc>
              <a:spcBef>
                <a:spcPts val="0"/>
              </a:spcBef>
              <a:spcAft>
                <a:spcPts val="0"/>
              </a:spcAft>
              <a:buClr>
                <a:srgbClr val="000000"/>
              </a:buClr>
              <a:buSzPts val="2400"/>
              <a:buChar char="●"/>
            </a:pPr>
            <a:r>
              <a:rPr lang="en-US" sz="2400">
                <a:solidFill>
                  <a:srgbClr val="000000"/>
                </a:solidFill>
              </a:rPr>
              <a:t>People of the  LGBTQ  community are being bullied at schools</a:t>
            </a:r>
            <a:endParaRPr sz="2400">
              <a:solidFill>
                <a:srgbClr val="000000"/>
              </a:solidFill>
            </a:endParaRPr>
          </a:p>
          <a:p>
            <a:pPr indent="0" lvl="0" marL="0" marR="0" rtl="0" algn="l">
              <a:lnSpc>
                <a:spcPct val="115000"/>
              </a:lnSpc>
              <a:spcBef>
                <a:spcPts val="0"/>
              </a:spcBef>
              <a:spcAft>
                <a:spcPts val="0"/>
              </a:spcAft>
              <a:buNone/>
            </a:pPr>
            <a:r>
              <a:t/>
            </a:r>
            <a:endParaRPr sz="2400">
              <a:solidFill>
                <a:srgbClr val="000000"/>
              </a:solidFill>
            </a:endParaRPr>
          </a:p>
        </p:txBody>
      </p:sp>
      <p:sp>
        <p:nvSpPr>
          <p:cNvPr id="80" name="Google Shape;80;p14"/>
          <p:cNvSpPr txBox="1"/>
          <p:nvPr>
            <p:ph idx="7" type="body"/>
          </p:nvPr>
        </p:nvSpPr>
        <p:spPr>
          <a:xfrm>
            <a:off x="14476700" y="2095375"/>
            <a:ext cx="7171200" cy="533400"/>
          </a:xfrm>
          <a:prstGeom prst="rect">
            <a:avLst/>
          </a:prstGeom>
          <a:solidFill>
            <a:srgbClr val="B7B7B7"/>
          </a:solidFill>
          <a:ln cap="flat" cmpd="sng" w="9525">
            <a:solidFill>
              <a:srgbClr val="000000"/>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4300"/>
              </a:spcAft>
              <a:buClr>
                <a:schemeClr val="lt1"/>
              </a:buClr>
              <a:buFont typeface="Arial"/>
              <a:buNone/>
            </a:pPr>
            <a:r>
              <a:rPr lang="en-US" sz="2400">
                <a:solidFill>
                  <a:srgbClr val="000000"/>
                </a:solidFill>
              </a:rPr>
              <a:t>Methodology</a:t>
            </a:r>
            <a:endParaRPr b="1" i="0" sz="2400" u="none" cap="none" strike="noStrike">
              <a:solidFill>
                <a:srgbClr val="000000"/>
              </a:solidFill>
              <a:latin typeface="Arial"/>
              <a:ea typeface="Arial"/>
              <a:cs typeface="Arial"/>
              <a:sym typeface="Arial"/>
            </a:endParaRPr>
          </a:p>
        </p:txBody>
      </p:sp>
      <p:sp>
        <p:nvSpPr>
          <p:cNvPr id="81" name="Google Shape;81;p14"/>
          <p:cNvSpPr txBox="1"/>
          <p:nvPr>
            <p:ph idx="8" type="body"/>
          </p:nvPr>
        </p:nvSpPr>
        <p:spPr>
          <a:xfrm>
            <a:off x="14354850" y="7081800"/>
            <a:ext cx="7302300" cy="3251400"/>
          </a:xfrm>
          <a:prstGeom prst="rect">
            <a:avLst/>
          </a:prstGeom>
          <a:noFill/>
          <a:ln>
            <a:noFill/>
          </a:ln>
        </p:spPr>
        <p:txBody>
          <a:bodyPr anchorCtr="0" anchor="t" bIns="39175" lIns="78350" spcFirstLastPara="1" rIns="78350" wrap="square" tIns="39175">
            <a:noAutofit/>
          </a:bodyPr>
          <a:lstStyle/>
          <a:p>
            <a:pPr indent="0" lvl="0" marL="0" marR="0" rtl="0" algn="l">
              <a:spcBef>
                <a:spcPts val="0"/>
              </a:spcBef>
              <a:spcAft>
                <a:spcPts val="0"/>
              </a:spcAft>
              <a:buClr>
                <a:schemeClr val="dk1"/>
              </a:buClr>
              <a:buSzPts val="1400"/>
              <a:buFont typeface="Arial"/>
              <a:buNone/>
            </a:pPr>
            <a:r>
              <a:rPr lang="en-US" sz="2400">
                <a:solidFill>
                  <a:schemeClr val="accent1"/>
                </a:solidFill>
              </a:rPr>
              <a:t>HB2 is an important issue we are trying to solve in the world today. It is  a topic that has many solutions but lots of problems to fix. The importance of HB2 is for people who are trans</a:t>
            </a:r>
            <a:r>
              <a:rPr lang="en-US" sz="2400">
                <a:solidFill>
                  <a:schemeClr val="accent1"/>
                </a:solidFill>
              </a:rPr>
              <a:t>gender are affected by  how they think and how they feel about being transgender. The government wants them to use the bathroom in which  the gender in which that they were born with</a:t>
            </a:r>
            <a:r>
              <a:rPr lang="en-US" sz="2400">
                <a:solidFill>
                  <a:schemeClr val="accent1"/>
                </a:solidFill>
              </a:rPr>
              <a:t> and they feel that the are another gender.</a:t>
            </a:r>
            <a:endParaRPr sz="2400">
              <a:solidFill>
                <a:schemeClr val="accent1"/>
              </a:solidFill>
            </a:endParaRPr>
          </a:p>
          <a:p>
            <a:pPr indent="0" lvl="0" marL="0" marR="0" rtl="0" algn="l">
              <a:spcBef>
                <a:spcPts val="4300"/>
              </a:spcBef>
              <a:spcAft>
                <a:spcPts val="4300"/>
              </a:spcAft>
              <a:buClr>
                <a:schemeClr val="dk1"/>
              </a:buClr>
              <a:buSzPts val="1400"/>
              <a:buFont typeface="Arial"/>
              <a:buNone/>
            </a:pPr>
            <a:r>
              <a:rPr lang="en-US" sz="2400">
                <a:solidFill>
                  <a:schemeClr val="accent1"/>
                </a:solidFill>
              </a:rPr>
              <a:t>  </a:t>
            </a:r>
            <a:endParaRPr sz="2400">
              <a:solidFill>
                <a:schemeClr val="accent1"/>
              </a:solidFill>
            </a:endParaRPr>
          </a:p>
        </p:txBody>
      </p:sp>
      <p:sp>
        <p:nvSpPr>
          <p:cNvPr id="82" name="Google Shape;82;p14"/>
          <p:cNvSpPr txBox="1"/>
          <p:nvPr>
            <p:ph idx="9" type="body"/>
          </p:nvPr>
        </p:nvSpPr>
        <p:spPr>
          <a:xfrm>
            <a:off x="14354850" y="10673775"/>
            <a:ext cx="7053300" cy="533400"/>
          </a:xfrm>
          <a:prstGeom prst="rect">
            <a:avLst/>
          </a:prstGeom>
          <a:solidFill>
            <a:srgbClr val="B7B7B7"/>
          </a:solidFill>
          <a:ln cap="flat" cmpd="sng" w="9525">
            <a:solidFill>
              <a:srgbClr val="000000"/>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4300"/>
              </a:spcAft>
              <a:buClr>
                <a:schemeClr val="lt1"/>
              </a:buClr>
              <a:buFont typeface="Arial"/>
              <a:buNone/>
            </a:pPr>
            <a:r>
              <a:rPr lang="en-US" sz="2400">
                <a:solidFill>
                  <a:srgbClr val="000000"/>
                </a:solidFill>
              </a:rPr>
              <a:t>Conclusion</a:t>
            </a:r>
            <a:endParaRPr i="0" sz="2400" u="none" cap="none" strike="noStrike">
              <a:solidFill>
                <a:srgbClr val="000000"/>
              </a:solidFill>
              <a:latin typeface="Arial"/>
              <a:ea typeface="Arial"/>
              <a:cs typeface="Arial"/>
              <a:sym typeface="Arial"/>
            </a:endParaRPr>
          </a:p>
        </p:txBody>
      </p:sp>
      <p:sp>
        <p:nvSpPr>
          <p:cNvPr id="83" name="Google Shape;83;p14"/>
          <p:cNvSpPr txBox="1"/>
          <p:nvPr>
            <p:ph idx="14" type="body"/>
          </p:nvPr>
        </p:nvSpPr>
        <p:spPr>
          <a:xfrm rot="866">
            <a:off x="14434950" y="6378650"/>
            <a:ext cx="7142100" cy="556200"/>
          </a:xfrm>
          <a:prstGeom prst="rect">
            <a:avLst/>
          </a:prstGeom>
          <a:solidFill>
            <a:srgbClr val="B7B7B7"/>
          </a:solidFill>
          <a:ln cap="flat" cmpd="sng" w="9525">
            <a:solidFill>
              <a:srgbClr val="000000"/>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4300"/>
              </a:spcAft>
              <a:buClr>
                <a:schemeClr val="lt1"/>
              </a:buClr>
              <a:buFont typeface="Arial"/>
              <a:buNone/>
            </a:pPr>
            <a:r>
              <a:rPr lang="en-US" sz="2400">
                <a:solidFill>
                  <a:srgbClr val="000000"/>
                </a:solidFill>
              </a:rPr>
              <a:t>Significance </a:t>
            </a:r>
            <a:endParaRPr b="1" i="0" sz="2400" u="none" cap="none" strike="noStrike">
              <a:solidFill>
                <a:srgbClr val="000000"/>
              </a:solidFill>
              <a:latin typeface="Arial"/>
              <a:ea typeface="Arial"/>
              <a:cs typeface="Arial"/>
              <a:sym typeface="Arial"/>
            </a:endParaRPr>
          </a:p>
        </p:txBody>
      </p:sp>
      <p:sp>
        <p:nvSpPr>
          <p:cNvPr id="84" name="Google Shape;84;p14"/>
          <p:cNvSpPr/>
          <p:nvPr>
            <p:ph idx="18" type="chart"/>
          </p:nvPr>
        </p:nvSpPr>
        <p:spPr>
          <a:xfrm>
            <a:off x="14374800" y="2625350"/>
            <a:ext cx="7414800" cy="3368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280"/>
              </a:spcBef>
              <a:spcAft>
                <a:spcPts val="0"/>
              </a:spcAft>
              <a:buNone/>
            </a:pPr>
            <a:r>
              <a:rPr lang="en-US" sz="2400">
                <a:solidFill>
                  <a:srgbClr val="000000"/>
                </a:solidFill>
              </a:rPr>
              <a:t>Our research was inspired by  us with the incident in Charlotte, NC where a man dressed up as a woman which lead us to be curious about the topic of HB2  the LGBTQ</a:t>
            </a:r>
            <a:endParaRPr sz="2400">
              <a:solidFill>
                <a:srgbClr val="000000"/>
              </a:solidFill>
            </a:endParaRPr>
          </a:p>
          <a:p>
            <a:pPr indent="0" lvl="0" marL="0" rtl="0" algn="l">
              <a:lnSpc>
                <a:spcPct val="115000"/>
              </a:lnSpc>
              <a:spcBef>
                <a:spcPts val="280"/>
              </a:spcBef>
              <a:spcAft>
                <a:spcPts val="0"/>
              </a:spcAft>
              <a:buNone/>
            </a:pPr>
            <a:r>
              <a:rPr lang="en-US" sz="2400">
                <a:solidFill>
                  <a:srgbClr val="000000"/>
                </a:solidFill>
              </a:rPr>
              <a:t>community. When researching we found that there was not much quantitative data (numbers and graphs) because it is a very new topic so be we looked for quotes and laws about transgender people dealing with  their issues</a:t>
            </a:r>
            <a:r>
              <a:rPr lang="en-US" sz="3000">
                <a:solidFill>
                  <a:srgbClr val="000000"/>
                </a:solidFill>
              </a:rPr>
              <a:t>.                                                                                                                                                                                                                                               </a:t>
            </a:r>
            <a:endParaRPr sz="3000">
              <a:solidFill>
                <a:srgbClr val="000000"/>
              </a:solidFill>
            </a:endParaRPr>
          </a:p>
        </p:txBody>
      </p:sp>
      <p:sp>
        <p:nvSpPr>
          <p:cNvPr id="85" name="Google Shape;85;p14"/>
          <p:cNvSpPr/>
          <p:nvPr>
            <p:ph idx="19" type="chart"/>
          </p:nvPr>
        </p:nvSpPr>
        <p:spPr>
          <a:xfrm>
            <a:off x="14354900" y="11352800"/>
            <a:ext cx="7414800" cy="3708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280"/>
              </a:spcBef>
              <a:spcAft>
                <a:spcPts val="0"/>
              </a:spcAft>
              <a:buNone/>
            </a:pPr>
            <a:r>
              <a:rPr lang="en-US" sz="2400">
                <a:solidFill>
                  <a:srgbClr val="000000"/>
                </a:solidFill>
              </a:rPr>
              <a:t>Although there are issues like bathroom privileges and bullying  still going on, there are many ways to help it:</a:t>
            </a:r>
            <a:endParaRPr sz="2400">
              <a:solidFill>
                <a:srgbClr val="000000"/>
              </a:solidFill>
            </a:endParaRPr>
          </a:p>
          <a:p>
            <a:pPr indent="-381000" lvl="0" marL="457200" rtl="0" algn="l">
              <a:lnSpc>
                <a:spcPct val="115000"/>
              </a:lnSpc>
              <a:spcBef>
                <a:spcPts val="280"/>
              </a:spcBef>
              <a:spcAft>
                <a:spcPts val="0"/>
              </a:spcAft>
              <a:buClr>
                <a:srgbClr val="000000"/>
              </a:buClr>
              <a:buSzPts val="2400"/>
              <a:buChar char="●"/>
            </a:pPr>
            <a:r>
              <a:rPr lang="en-US" sz="2400">
                <a:solidFill>
                  <a:srgbClr val="000000"/>
                </a:solidFill>
              </a:rPr>
              <a:t>Volunteering to build a movement across NC</a:t>
            </a:r>
            <a:endParaRPr sz="2400">
              <a:solidFill>
                <a:srgbClr val="000000"/>
              </a:solidFill>
            </a:endParaRPr>
          </a:p>
          <a:p>
            <a:pPr indent="-381000" lvl="0" marL="457200" rtl="0" algn="l">
              <a:lnSpc>
                <a:spcPct val="115000"/>
              </a:lnSpc>
              <a:spcBef>
                <a:spcPts val="0"/>
              </a:spcBef>
              <a:spcAft>
                <a:spcPts val="0"/>
              </a:spcAft>
              <a:buClr>
                <a:srgbClr val="000000"/>
              </a:buClr>
              <a:buSzPts val="2400"/>
              <a:buChar char="●"/>
            </a:pPr>
            <a:r>
              <a:rPr lang="en-US" sz="2400">
                <a:solidFill>
                  <a:srgbClr val="000000"/>
                </a:solidFill>
              </a:rPr>
              <a:t>Provide supportive counseling, as needed, and connect youth with LGBT community resources and program</a:t>
            </a:r>
            <a:endParaRPr sz="2400">
              <a:solidFill>
                <a:srgbClr val="000000"/>
              </a:solidFill>
            </a:endParaRPr>
          </a:p>
          <a:p>
            <a:pPr indent="0" lvl="0" marL="0" rtl="0" algn="l">
              <a:lnSpc>
                <a:spcPct val="115000"/>
              </a:lnSpc>
              <a:spcBef>
                <a:spcPts val="280"/>
              </a:spcBef>
              <a:spcAft>
                <a:spcPts val="0"/>
              </a:spcAft>
              <a:buNone/>
            </a:pPr>
            <a:r>
              <a:rPr lang="en-US" sz="2400">
                <a:solidFill>
                  <a:srgbClr val="000000"/>
                </a:solidFill>
              </a:rPr>
              <a:t>Based on what we've research they are going to have to spend billions of dollars on the issues we have today.</a:t>
            </a:r>
            <a:endParaRPr sz="2400">
              <a:solidFill>
                <a:srgbClr val="000000"/>
              </a:solidFill>
            </a:endParaRPr>
          </a:p>
        </p:txBody>
      </p:sp>
      <p:sp>
        <p:nvSpPr>
          <p:cNvPr id="86" name="Google Shape;86;p14"/>
          <p:cNvSpPr txBox="1"/>
          <p:nvPr>
            <p:ph type="title"/>
          </p:nvPr>
        </p:nvSpPr>
        <p:spPr>
          <a:xfrm>
            <a:off x="372725" y="133550"/>
            <a:ext cx="21284400" cy="1673700"/>
          </a:xfrm>
          <a:prstGeom prst="rect">
            <a:avLst/>
          </a:prstGeom>
          <a:solidFill>
            <a:srgbClr val="96FDDB"/>
          </a:solidFill>
          <a:ln cap="flat" cmpd="sng" w="9525">
            <a:solidFill>
              <a:srgbClr val="000000"/>
            </a:solidFill>
            <a:prstDash val="solid"/>
            <a:round/>
            <a:headEnd len="sm" w="sm" type="none"/>
            <a:tailEnd len="sm" w="sm" type="none"/>
          </a:ln>
        </p:spPr>
        <p:txBody>
          <a:bodyPr anchorCtr="1" anchor="ctr" bIns="243800" lIns="243800" spcFirstLastPara="1" rIns="243800" wrap="square" tIns="243800">
            <a:noAutofit/>
          </a:bodyPr>
          <a:lstStyle/>
          <a:p>
            <a:pPr indent="0" lvl="0" marL="0" rtl="0" algn="ctr">
              <a:spcBef>
                <a:spcPts val="0"/>
              </a:spcBef>
              <a:spcAft>
                <a:spcPts val="0"/>
              </a:spcAft>
              <a:buNone/>
            </a:pPr>
            <a:r>
              <a:rPr lang="en-US" sz="4500">
                <a:solidFill>
                  <a:srgbClr val="000000"/>
                </a:solidFill>
              </a:rPr>
              <a:t>L.G.B.T. Q.: </a:t>
            </a:r>
            <a:r>
              <a:rPr lang="en-US" sz="4500">
                <a:solidFill>
                  <a:srgbClr val="000000"/>
                </a:solidFill>
              </a:rPr>
              <a:t>The Economic Effects of HB2 on Transgender People</a:t>
            </a:r>
            <a:endParaRPr sz="4500">
              <a:solidFill>
                <a:srgbClr val="000000"/>
              </a:solidFill>
            </a:endParaRPr>
          </a:p>
          <a:p>
            <a:pPr indent="0" lvl="0" marL="0" rtl="0" algn="ctr">
              <a:spcBef>
                <a:spcPts val="0"/>
              </a:spcBef>
              <a:spcAft>
                <a:spcPts val="0"/>
              </a:spcAft>
              <a:buNone/>
            </a:pPr>
            <a:r>
              <a:rPr b="0" lang="en-US" sz="3000">
                <a:solidFill>
                  <a:srgbClr val="000000"/>
                </a:solidFill>
              </a:rPr>
              <a:t>Trinity Robinson &amp; Makayla O’Neal || Durham School of the Arts &amp; Wakefield High School</a:t>
            </a:r>
            <a:endParaRPr b="0" sz="3000">
              <a:solidFill>
                <a:srgbClr val="000000"/>
              </a:solidFill>
            </a:endParaRPr>
          </a:p>
        </p:txBody>
      </p:sp>
      <p:pic>
        <p:nvPicPr>
          <p:cNvPr id="87" name="Google Shape;87;p14" title="Points scored"/>
          <p:cNvPicPr preferRelativeResize="0"/>
          <p:nvPr/>
        </p:nvPicPr>
        <p:blipFill>
          <a:blip r:embed="rId3">
            <a:alphaModFix/>
          </a:blip>
          <a:stretch>
            <a:fillRect/>
          </a:stretch>
        </p:blipFill>
        <p:spPr>
          <a:xfrm>
            <a:off x="8165425" y="2887087"/>
            <a:ext cx="5831487" cy="4277275"/>
          </a:xfrm>
          <a:prstGeom prst="rect">
            <a:avLst/>
          </a:prstGeom>
          <a:noFill/>
          <a:ln>
            <a:noFill/>
          </a:ln>
        </p:spPr>
      </p:pic>
      <p:sp>
        <p:nvSpPr>
          <p:cNvPr id="88" name="Google Shape;88;p14"/>
          <p:cNvSpPr txBox="1"/>
          <p:nvPr/>
        </p:nvSpPr>
        <p:spPr>
          <a:xfrm>
            <a:off x="428975" y="2588963"/>
            <a:ext cx="8348100" cy="558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400">
                <a:latin typeface="Times New Roman"/>
                <a:ea typeface="Times New Roman"/>
                <a:cs typeface="Times New Roman"/>
                <a:sym typeface="Times New Roman"/>
              </a:rPr>
              <a:t>What is the effect of HB2 on transgender people?</a:t>
            </a:r>
            <a:endParaRPr sz="2400">
              <a:latin typeface="Times New Roman"/>
              <a:ea typeface="Times New Roman"/>
              <a:cs typeface="Times New Roman"/>
              <a:sym typeface="Times New Roman"/>
            </a:endParaRPr>
          </a:p>
        </p:txBody>
      </p:sp>
      <p:sp>
        <p:nvSpPr>
          <p:cNvPr id="89" name="Google Shape;89;p14"/>
          <p:cNvSpPr txBox="1"/>
          <p:nvPr/>
        </p:nvSpPr>
        <p:spPr>
          <a:xfrm>
            <a:off x="8523875" y="13001800"/>
            <a:ext cx="5831400" cy="3056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400"/>
              <a:t>Quote:‘ I'm a girl I should just use the girls bathroom and just” pee in peace” and not get judged. They think I am a sexual predator but, I would be the one unsafe if i had to walk into a men’s restroom””</a:t>
            </a:r>
            <a:endParaRPr sz="2400"/>
          </a:p>
        </p:txBody>
      </p:sp>
      <p:pic>
        <p:nvPicPr>
          <p:cNvPr descr="images.jpg" id="90" name="Google Shape;90;p14"/>
          <p:cNvPicPr preferRelativeResize="0"/>
          <p:nvPr/>
        </p:nvPicPr>
        <p:blipFill>
          <a:blip r:embed="rId4">
            <a:alphaModFix/>
          </a:blip>
          <a:stretch>
            <a:fillRect/>
          </a:stretch>
        </p:blipFill>
        <p:spPr>
          <a:xfrm>
            <a:off x="8446675" y="7642038"/>
            <a:ext cx="5268975" cy="4882075"/>
          </a:xfrm>
          <a:prstGeom prst="rect">
            <a:avLst/>
          </a:prstGeom>
          <a:noFill/>
          <a:ln>
            <a:noFill/>
          </a:ln>
        </p:spPr>
      </p:pic>
      <p:sp>
        <p:nvSpPr>
          <p:cNvPr id="91" name="Google Shape;91;p14"/>
          <p:cNvSpPr txBox="1"/>
          <p:nvPr>
            <p:ph idx="1" type="body"/>
          </p:nvPr>
        </p:nvSpPr>
        <p:spPr>
          <a:xfrm>
            <a:off x="8235025" y="2095375"/>
            <a:ext cx="5831400" cy="533400"/>
          </a:xfrm>
          <a:prstGeom prst="rect">
            <a:avLst/>
          </a:prstGeom>
          <a:solidFill>
            <a:srgbClr val="B7B7B7"/>
          </a:solidFill>
          <a:ln cap="flat" cmpd="sng" w="9525">
            <a:solidFill>
              <a:srgbClr val="000000"/>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4300"/>
              </a:spcAft>
              <a:buClr>
                <a:schemeClr val="lt1"/>
              </a:buClr>
              <a:buFont typeface="Arial"/>
              <a:buNone/>
            </a:pPr>
            <a:r>
              <a:rPr lang="en-US" sz="2400">
                <a:solidFill>
                  <a:srgbClr val="000000"/>
                </a:solidFill>
              </a:rPr>
              <a:t>Data</a:t>
            </a:r>
            <a:endParaRPr b="1" i="0" sz="2400" u="none" cap="none" strike="noStrike">
              <a:solidFill>
                <a:srgbClr val="000000"/>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Beach Day">
  <a:themeElements>
    <a:clrScheme name="Beach Day">
      <a:dk1>
        <a:srgbClr val="00FDC8"/>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