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A82195-3245-0D07-0C2B-517FB9DFEEE8}" name="Kennedy Ruff" initials="KR" userId="iqXslASL88CWRUcevsKgZFB2Ox4Ie4tR2fCB21cFXb4="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7F5"/>
    <a:srgbClr val="F4DEFC"/>
    <a:srgbClr val="F6F0FF"/>
    <a:srgbClr val="ECE6F5"/>
    <a:srgbClr val="D7CCE6"/>
    <a:srgbClr val="CCA9CF"/>
    <a:srgbClr val="CBA9D7"/>
    <a:srgbClr val="B8DBAF"/>
    <a:srgbClr val="9BCC8E"/>
    <a:srgbClr val="9C5D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BA569-D756-42B5-B574-3A279858DD32}" v="55" dt="2024-08-01T14:01:20.043"/>
    <p1510:client id="{09E1CCC8-6CC6-4137-B976-0A7533F8C0F6}" v="10" dt="2024-08-01T15:32:39.948"/>
    <p1510:client id="{2A519CB5-6412-4FB8-9204-6F09E280C7B2}" v="214" dt="2024-07-31T23:47:29.919"/>
    <p1510:client id="{3D408231-6E47-4680-AA46-D0CD834FCC78}" v="2" dt="2024-08-01T13:54:33.331"/>
    <p1510:client id="{44736917-792E-4340-9C0B-747571F480F3}" v="407" dt="2024-08-01T15:05:05.723"/>
    <p1510:client id="{4B538175-02F4-493E-9796-07ADA607D104}" v="1" dt="2024-07-31T14:55:43.080"/>
    <p1510:client id="{8BA07674-83C9-4CF4-B625-921A52A8E281}" v="2" dt="2024-08-01T15:19:20.572"/>
    <p1510:client id="{8E752495-75C7-4FAD-9222-CD51136622CC}" v="444" dt="2024-08-01T13:53:32.855"/>
    <p1510:client id="{B6B970F0-57C7-43AE-9344-B7493CD9EA17}" v="56" dt="2024-08-01T14:17:51.783"/>
    <p1510:client id="{C55CE412-DAC3-4A76-96A4-ECA6A4E239B0}" v="1" dt="2024-07-31T18:39:29.559"/>
    <p1510:client id="{D107142B-40D0-43D2-B529-94D5485A3BB8}" v="463" dt="2024-07-31T14:55:15.8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4"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Kiplagat" userId="ogdoVMoCpPE/qZAMTSHuytQfYo6L3yiIxrFQ83LlUaY=" providerId="None" clId="Web-{3D408231-6E47-4680-AA46-D0CD834FCC78}"/>
    <pc:docChg chg="modSld">
      <pc:chgData name="Catherine Kiplagat" userId="ogdoVMoCpPE/qZAMTSHuytQfYo6L3yiIxrFQ83LlUaY=" providerId="None" clId="Web-{3D408231-6E47-4680-AA46-D0CD834FCC78}" dt="2024-08-01T13:54:33.331" v="1" actId="1076"/>
      <pc:docMkLst>
        <pc:docMk/>
      </pc:docMkLst>
      <pc:sldChg chg="modSp">
        <pc:chgData name="Catherine Kiplagat" userId="ogdoVMoCpPE/qZAMTSHuytQfYo6L3yiIxrFQ83LlUaY=" providerId="None" clId="Web-{3D408231-6E47-4680-AA46-D0CD834FCC78}" dt="2024-08-01T13:54:33.331" v="1" actId="1076"/>
        <pc:sldMkLst>
          <pc:docMk/>
          <pc:sldMk cId="0" sldId="256"/>
        </pc:sldMkLst>
        <pc:spChg chg="mod">
          <ac:chgData name="Catherine Kiplagat" userId="ogdoVMoCpPE/qZAMTSHuytQfYo6L3yiIxrFQ83LlUaY=" providerId="None" clId="Web-{3D408231-6E47-4680-AA46-D0CD834FCC78}" dt="2024-08-01T13:54:33.331" v="1" actId="1076"/>
          <ac:spMkLst>
            <pc:docMk/>
            <pc:sldMk cId="0" sldId="256"/>
            <ac:spMk id="29" creationId="{00000000-0000-0000-0000-000000000000}"/>
          </ac:spMkLst>
        </pc:spChg>
      </pc:sldChg>
    </pc:docChg>
  </pc:docChgLst>
  <pc:docChgLst>
    <pc:chgData name="Rosemary Graysmith" userId="Lij44bM37GF8v6OY0BtDajg1v9/A0rojQzPdmodOCwA=" providerId="None" clId="Web-{44736917-792E-4340-9C0B-747571F480F3}"/>
    <pc:docChg chg="modSld">
      <pc:chgData name="Rosemary Graysmith" userId="Lij44bM37GF8v6OY0BtDajg1v9/A0rojQzPdmodOCwA=" providerId="None" clId="Web-{44736917-792E-4340-9C0B-747571F480F3}" dt="2024-08-01T15:05:05.723" v="392" actId="1076"/>
      <pc:docMkLst>
        <pc:docMk/>
      </pc:docMkLst>
      <pc:sldChg chg="modSp modCm">
        <pc:chgData name="Rosemary Graysmith" userId="Lij44bM37GF8v6OY0BtDajg1v9/A0rojQzPdmodOCwA=" providerId="None" clId="Web-{44736917-792E-4340-9C0B-747571F480F3}" dt="2024-08-01T15:05:05.723" v="392" actId="1076"/>
        <pc:sldMkLst>
          <pc:docMk/>
          <pc:sldMk cId="0" sldId="256"/>
        </pc:sldMkLst>
        <pc:spChg chg="mod">
          <ac:chgData name="Rosemary Graysmith" userId="Lij44bM37GF8v6OY0BtDajg1v9/A0rojQzPdmodOCwA=" providerId="None" clId="Web-{44736917-792E-4340-9C0B-747571F480F3}" dt="2024-08-01T14:10:13.909" v="119" actId="20577"/>
          <ac:spMkLst>
            <pc:docMk/>
            <pc:sldMk cId="0" sldId="256"/>
            <ac:spMk id="6" creationId="{835CB065-AEA3-07FF-434B-0766FA0BAE58}"/>
          </ac:spMkLst>
        </pc:spChg>
        <pc:spChg chg="mod">
          <ac:chgData name="Rosemary Graysmith" userId="Lij44bM37GF8v6OY0BtDajg1v9/A0rojQzPdmodOCwA=" providerId="None" clId="Web-{44736917-792E-4340-9C0B-747571F480F3}" dt="2024-08-01T14:30:55.722" v="268" actId="20577"/>
          <ac:spMkLst>
            <pc:docMk/>
            <pc:sldMk cId="0" sldId="256"/>
            <ac:spMk id="31" creationId="{00000000-0000-0000-0000-000000000000}"/>
          </ac:spMkLst>
        </pc:spChg>
        <pc:spChg chg="mod">
          <ac:chgData name="Rosemary Graysmith" userId="Lij44bM37GF8v6OY0BtDajg1v9/A0rojQzPdmodOCwA=" providerId="None" clId="Web-{44736917-792E-4340-9C0B-747571F480F3}" dt="2024-08-01T14:10:47.286" v="123" actId="1076"/>
          <ac:spMkLst>
            <pc:docMk/>
            <pc:sldMk cId="0" sldId="256"/>
            <ac:spMk id="32" creationId="{00000000-0000-0000-0000-000000000000}"/>
          </ac:spMkLst>
        </pc:spChg>
        <pc:spChg chg="mod">
          <ac:chgData name="Rosemary Graysmith" userId="Lij44bM37GF8v6OY0BtDajg1v9/A0rojQzPdmodOCwA=" providerId="None" clId="Web-{44736917-792E-4340-9C0B-747571F480F3}" dt="2024-08-01T14:33:17.853" v="274" actId="20577"/>
          <ac:spMkLst>
            <pc:docMk/>
            <pc:sldMk cId="0" sldId="256"/>
            <ac:spMk id="33" creationId="{00000000-0000-0000-0000-000000000000}"/>
          </ac:spMkLst>
        </pc:spChg>
        <pc:spChg chg="mod">
          <ac:chgData name="Rosemary Graysmith" userId="Lij44bM37GF8v6OY0BtDajg1v9/A0rojQzPdmodOCwA=" providerId="None" clId="Web-{44736917-792E-4340-9C0B-747571F480F3}" dt="2024-08-01T15:03:37.954" v="390" actId="14100"/>
          <ac:spMkLst>
            <pc:docMk/>
            <pc:sldMk cId="0" sldId="256"/>
            <ac:spMk id="35" creationId="{00000000-0000-0000-0000-000000000000}"/>
          </ac:spMkLst>
        </pc:spChg>
        <pc:spChg chg="mod">
          <ac:chgData name="Rosemary Graysmith" userId="Lij44bM37GF8v6OY0BtDajg1v9/A0rojQzPdmodOCwA=" providerId="None" clId="Web-{44736917-792E-4340-9C0B-747571F480F3}" dt="2024-08-01T15:02:36.201" v="388" actId="20577"/>
          <ac:spMkLst>
            <pc:docMk/>
            <pc:sldMk cId="0" sldId="256"/>
            <ac:spMk id="37" creationId="{00000000-0000-0000-0000-000000000000}"/>
          </ac:spMkLst>
        </pc:spChg>
        <pc:spChg chg="mod">
          <ac:chgData name="Rosemary Graysmith" userId="Lij44bM37GF8v6OY0BtDajg1v9/A0rojQzPdmodOCwA=" providerId="None" clId="Web-{44736917-792E-4340-9C0B-747571F480F3}" dt="2024-08-01T15:05:05.723" v="392" actId="1076"/>
          <ac:spMkLst>
            <pc:docMk/>
            <pc:sldMk cId="0" sldId="256"/>
            <ac:spMk id="38" creationId="{00000000-0000-0000-0000-000000000000}"/>
          </ac:spMkLst>
        </pc:spChg>
        <pc:spChg chg="mod">
          <ac:chgData name="Rosemary Graysmith" userId="Lij44bM37GF8v6OY0BtDajg1v9/A0rojQzPdmodOCwA=" providerId="None" clId="Web-{44736917-792E-4340-9C0B-747571F480F3}" dt="2024-08-01T15:04:35.050" v="391"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Rosemary Graysmith" userId="Lij44bM37GF8v6OY0BtDajg1v9/A0rojQzPdmodOCwA=" providerId="None" clId="Web-{44736917-792E-4340-9C0B-747571F480F3}" dt="2024-08-01T14:48:26.731" v="333" actId="20577"/>
              <pc2:cmMkLst xmlns:pc2="http://schemas.microsoft.com/office/powerpoint/2019/9/main/command">
                <pc:docMk/>
                <pc:sldMk cId="0" sldId="256"/>
                <pc2:cmMk id="{7A96B3BE-E8F8-4583-A305-68A62FE1892A}"/>
              </pc2:cmMkLst>
            </pc226:cmChg>
          </p:ext>
        </pc:extLst>
      </pc:sldChg>
    </pc:docChg>
  </pc:docChgLst>
  <pc:docChgLst>
    <pc:chgData name="Rosemary Graysmith" userId="Lij44bM37GF8v6OY0BtDajg1v9/A0rojQzPdmodOCwA=" providerId="None" clId="Web-{DD60D1FA-B33E-4C01-A3DE-94F61DBAA9E7}"/>
    <pc:docChg chg="modSld">
      <pc:chgData name="Rosemary Graysmith" userId="Lij44bM37GF8v6OY0BtDajg1v9/A0rojQzPdmodOCwA=" providerId="None" clId="Web-{DD60D1FA-B33E-4C01-A3DE-94F61DBAA9E7}" dt="2024-07-30T12:29:46.234" v="114" actId="20577"/>
      <pc:docMkLst>
        <pc:docMk/>
      </pc:docMkLst>
      <pc:sldChg chg="modSp">
        <pc:chgData name="Rosemary Graysmith" userId="Lij44bM37GF8v6OY0BtDajg1v9/A0rojQzPdmodOCwA=" providerId="None" clId="Web-{DD60D1FA-B33E-4C01-A3DE-94F61DBAA9E7}" dt="2024-07-30T12:29:46.234" v="114" actId="20577"/>
        <pc:sldMkLst>
          <pc:docMk/>
          <pc:sldMk cId="0" sldId="256"/>
        </pc:sldMkLst>
        <pc:spChg chg="mod">
          <ac:chgData name="Rosemary Graysmith" userId="Lij44bM37GF8v6OY0BtDajg1v9/A0rojQzPdmodOCwA=" providerId="None" clId="Web-{DD60D1FA-B33E-4C01-A3DE-94F61DBAA9E7}" dt="2024-07-30T12:29:46.234" v="114" actId="20577"/>
          <ac:spMkLst>
            <pc:docMk/>
            <pc:sldMk cId="0" sldId="256"/>
            <ac:spMk id="29" creationId="{00000000-0000-0000-0000-000000000000}"/>
          </ac:spMkLst>
        </pc:spChg>
        <pc:spChg chg="mod">
          <ac:chgData name="Rosemary Graysmith" userId="Lij44bM37GF8v6OY0BtDajg1v9/A0rojQzPdmodOCwA=" providerId="None" clId="Web-{DD60D1FA-B33E-4C01-A3DE-94F61DBAA9E7}" dt="2024-07-30T12:10:30.131" v="5" actId="20577"/>
          <ac:spMkLst>
            <pc:docMk/>
            <pc:sldMk cId="0" sldId="256"/>
            <ac:spMk id="33" creationId="{00000000-0000-0000-0000-000000000000}"/>
          </ac:spMkLst>
        </pc:spChg>
        <pc:spChg chg="mod">
          <ac:chgData name="Rosemary Graysmith" userId="Lij44bM37GF8v6OY0BtDajg1v9/A0rojQzPdmodOCwA=" providerId="None" clId="Web-{DD60D1FA-B33E-4C01-A3DE-94F61DBAA9E7}" dt="2024-07-30T12:13:45.388" v="14" actId="20577"/>
          <ac:spMkLst>
            <pc:docMk/>
            <pc:sldMk cId="0" sldId="256"/>
            <ac:spMk id="37" creationId="{00000000-0000-0000-0000-000000000000}"/>
          </ac:spMkLst>
        </pc:spChg>
        <pc:spChg chg="mod">
          <ac:chgData name="Rosemary Graysmith" userId="Lij44bM37GF8v6OY0BtDajg1v9/A0rojQzPdmodOCwA=" providerId="None" clId="Web-{DD60D1FA-B33E-4C01-A3DE-94F61DBAA9E7}" dt="2024-07-30T12:29:25.373" v="110" actId="20577"/>
          <ac:spMkLst>
            <pc:docMk/>
            <pc:sldMk cId="0" sldId="256"/>
            <ac:spMk id="39" creationId="{00000000-0000-0000-0000-000000000000}"/>
          </ac:spMkLst>
        </pc:spChg>
      </pc:sldChg>
    </pc:docChg>
  </pc:docChgLst>
  <pc:docChgLst>
    <pc:chgData name="Rosemary Graysmith" userId="Lij44bM37GF8v6OY0BtDajg1v9/A0rojQzPdmodOCwA=" providerId="None" clId="Web-{9A52C871-47F3-4191-BD29-C9F9E7ADE0C4}"/>
    <pc:docChg chg="modSld">
      <pc:chgData name="Rosemary Graysmith" userId="Lij44bM37GF8v6OY0BtDajg1v9/A0rojQzPdmodOCwA=" providerId="None" clId="Web-{9A52C871-47F3-4191-BD29-C9F9E7ADE0C4}" dt="2024-07-23T14:54:32.444" v="260" actId="20577"/>
      <pc:docMkLst>
        <pc:docMk/>
      </pc:docMkLst>
      <pc:sldChg chg="modSp">
        <pc:chgData name="Rosemary Graysmith" userId="Lij44bM37GF8v6OY0BtDajg1v9/A0rojQzPdmodOCwA=" providerId="None" clId="Web-{9A52C871-47F3-4191-BD29-C9F9E7ADE0C4}" dt="2024-07-23T14:54:32.444" v="260" actId="20577"/>
        <pc:sldMkLst>
          <pc:docMk/>
          <pc:sldMk cId="0" sldId="256"/>
        </pc:sldMkLst>
        <pc:spChg chg="mod">
          <ac:chgData name="Rosemary Graysmith" userId="Lij44bM37GF8v6OY0BtDajg1v9/A0rojQzPdmodOCwA=" providerId="None" clId="Web-{9A52C871-47F3-4191-BD29-C9F9E7ADE0C4}" dt="2024-07-23T14:54:32.444" v="260" actId="20577"/>
          <ac:spMkLst>
            <pc:docMk/>
            <pc:sldMk cId="0" sldId="256"/>
            <ac:spMk id="37" creationId="{00000000-0000-0000-0000-000000000000}"/>
          </ac:spMkLst>
        </pc:spChg>
      </pc:sldChg>
    </pc:docChg>
  </pc:docChgLst>
  <pc:docChgLst>
    <pc:chgData name="Rosemary Graysmith" userId="Lij44bM37GF8v6OY0BtDajg1v9/A0rojQzPdmodOCwA=" providerId="None" clId="Web-{3F31B245-83F2-43D0-81EF-B42CA05EFE27}"/>
    <pc:docChg chg="modSld">
      <pc:chgData name="Rosemary Graysmith" userId="Lij44bM37GF8v6OY0BtDajg1v9/A0rojQzPdmodOCwA=" providerId="None" clId="Web-{3F31B245-83F2-43D0-81EF-B42CA05EFE27}" dt="2024-07-30T05:46:51.845" v="121" actId="20577"/>
      <pc:docMkLst>
        <pc:docMk/>
      </pc:docMkLst>
      <pc:sldChg chg="modSp">
        <pc:chgData name="Rosemary Graysmith" userId="Lij44bM37GF8v6OY0BtDajg1v9/A0rojQzPdmodOCwA=" providerId="None" clId="Web-{3F31B245-83F2-43D0-81EF-B42CA05EFE27}" dt="2024-07-30T05:46:51.845" v="121" actId="20577"/>
        <pc:sldMkLst>
          <pc:docMk/>
          <pc:sldMk cId="0" sldId="256"/>
        </pc:sldMkLst>
        <pc:spChg chg="mod">
          <ac:chgData name="Rosemary Graysmith" userId="Lij44bM37GF8v6OY0BtDajg1v9/A0rojQzPdmodOCwA=" providerId="None" clId="Web-{3F31B245-83F2-43D0-81EF-B42CA05EFE27}" dt="2024-07-30T05:46:51.845" v="121" actId="20577"/>
          <ac:spMkLst>
            <pc:docMk/>
            <pc:sldMk cId="0" sldId="256"/>
            <ac:spMk id="6" creationId="{835CB065-AEA3-07FF-434B-0766FA0BAE58}"/>
          </ac:spMkLst>
        </pc:spChg>
        <pc:spChg chg="mod">
          <ac:chgData name="Rosemary Graysmith" userId="Lij44bM37GF8v6OY0BtDajg1v9/A0rojQzPdmodOCwA=" providerId="None" clId="Web-{3F31B245-83F2-43D0-81EF-B42CA05EFE27}" dt="2024-07-30T05:43:39.709" v="36" actId="1076"/>
          <ac:spMkLst>
            <pc:docMk/>
            <pc:sldMk cId="0" sldId="256"/>
            <ac:spMk id="35" creationId="{00000000-0000-0000-0000-000000000000}"/>
          </ac:spMkLst>
        </pc:spChg>
        <pc:spChg chg="mod">
          <ac:chgData name="Rosemary Graysmith" userId="Lij44bM37GF8v6OY0BtDajg1v9/A0rojQzPdmodOCwA=" providerId="None" clId="Web-{3F31B245-83F2-43D0-81EF-B42CA05EFE27}" dt="2024-07-30T05:43:58.240" v="38" actId="1076"/>
          <ac:spMkLst>
            <pc:docMk/>
            <pc:sldMk cId="0" sldId="256"/>
            <ac:spMk id="36" creationId="{00000000-0000-0000-0000-000000000000}"/>
          </ac:spMkLst>
        </pc:spChg>
        <pc:spChg chg="mod">
          <ac:chgData name="Rosemary Graysmith" userId="Lij44bM37GF8v6OY0BtDajg1v9/A0rojQzPdmodOCwA=" providerId="None" clId="Web-{3F31B245-83F2-43D0-81EF-B42CA05EFE27}" dt="2024-07-30T05:44:06.568" v="40" actId="1076"/>
          <ac:spMkLst>
            <pc:docMk/>
            <pc:sldMk cId="0" sldId="256"/>
            <ac:spMk id="37" creationId="{00000000-0000-0000-0000-000000000000}"/>
          </ac:spMkLst>
        </pc:spChg>
        <pc:spChg chg="mod">
          <ac:chgData name="Rosemary Graysmith" userId="Lij44bM37GF8v6OY0BtDajg1v9/A0rojQzPdmodOCwA=" providerId="None" clId="Web-{3F31B245-83F2-43D0-81EF-B42CA05EFE27}" dt="2024-07-30T05:44:00.881" v="39" actId="1076"/>
          <ac:spMkLst>
            <pc:docMk/>
            <pc:sldMk cId="0" sldId="256"/>
            <ac:spMk id="38" creationId="{00000000-0000-0000-0000-000000000000}"/>
          </ac:spMkLst>
        </pc:spChg>
        <pc:spChg chg="mod">
          <ac:chgData name="Rosemary Graysmith" userId="Lij44bM37GF8v6OY0BtDajg1v9/A0rojQzPdmodOCwA=" providerId="None" clId="Web-{3F31B245-83F2-43D0-81EF-B42CA05EFE27}" dt="2024-07-29T14:27:18.824" v="12" actId="20577"/>
          <ac:spMkLst>
            <pc:docMk/>
            <pc:sldMk cId="0" sldId="256"/>
            <ac:spMk id="39" creationId="{00000000-0000-0000-0000-000000000000}"/>
          </ac:spMkLst>
        </pc:spChg>
        <pc:graphicFrameChg chg="mod">
          <ac:chgData name="Rosemary Graysmith" userId="Lij44bM37GF8v6OY0BtDajg1v9/A0rojQzPdmodOCwA=" providerId="None" clId="Web-{3F31B245-83F2-43D0-81EF-B42CA05EFE27}" dt="2024-07-29T14:25:44.354" v="10" actId="1076"/>
          <ac:graphicFrameMkLst>
            <pc:docMk/>
            <pc:sldMk cId="0" sldId="256"/>
            <ac:graphicFrameMk id="11" creationId="{96DE9E5E-057F-D58D-85D2-90F2E2E28DC4}"/>
          </ac:graphicFrameMkLst>
        </pc:graphicFrameChg>
      </pc:sldChg>
    </pc:docChg>
  </pc:docChgLst>
  <pc:docChgLst>
    <pc:chgData name="Rosemary Graysmith" userId="Lij44bM37GF8v6OY0BtDajg1v9/A0rojQzPdmodOCwA=" providerId="None" clId="Web-{BAB23EF0-4E99-4580-9949-4AA3AA64AD3B}"/>
    <pc:docChg chg="modSld">
      <pc:chgData name="Rosemary Graysmith" userId="Lij44bM37GF8v6OY0BtDajg1v9/A0rojQzPdmodOCwA=" providerId="None" clId="Web-{BAB23EF0-4E99-4580-9949-4AA3AA64AD3B}" dt="2024-07-24T16:52:48.516" v="371"/>
      <pc:docMkLst>
        <pc:docMk/>
      </pc:docMkLst>
      <pc:sldChg chg="addSp delSp modSp mod setBg">
        <pc:chgData name="Rosemary Graysmith" userId="Lij44bM37GF8v6OY0BtDajg1v9/A0rojQzPdmodOCwA=" providerId="None" clId="Web-{BAB23EF0-4E99-4580-9949-4AA3AA64AD3B}" dt="2024-07-24T16:52:48.516" v="371"/>
        <pc:sldMkLst>
          <pc:docMk/>
          <pc:sldMk cId="0" sldId="256"/>
        </pc:sldMkLst>
        <pc:spChg chg="mod">
          <ac:chgData name="Rosemary Graysmith" userId="Lij44bM37GF8v6OY0BtDajg1v9/A0rojQzPdmodOCwA=" providerId="None" clId="Web-{BAB23EF0-4E99-4580-9949-4AA3AA64AD3B}" dt="2024-07-24T15:21:40.672" v="321" actId="20577"/>
          <ac:spMkLst>
            <pc:docMk/>
            <pc:sldMk cId="0" sldId="256"/>
            <ac:spMk id="6" creationId="{835CB065-AEA3-07FF-434B-0766FA0BAE58}"/>
          </ac:spMkLst>
        </pc:spChg>
        <pc:spChg chg="mod">
          <ac:chgData name="Rosemary Graysmith" userId="Lij44bM37GF8v6OY0BtDajg1v9/A0rojQzPdmodOCwA=" providerId="None" clId="Web-{BAB23EF0-4E99-4580-9949-4AA3AA64AD3B}" dt="2024-07-24T14:38:14.183" v="226" actId="20577"/>
          <ac:spMkLst>
            <pc:docMk/>
            <pc:sldMk cId="0" sldId="256"/>
            <ac:spMk id="31" creationId="{00000000-0000-0000-0000-000000000000}"/>
          </ac:spMkLst>
        </pc:spChg>
        <pc:spChg chg="mod">
          <ac:chgData name="Rosemary Graysmith" userId="Lij44bM37GF8v6OY0BtDajg1v9/A0rojQzPdmodOCwA=" providerId="None" clId="Web-{BAB23EF0-4E99-4580-9949-4AA3AA64AD3B}" dt="2024-07-24T14:32:23.559" v="138" actId="1076"/>
          <ac:spMkLst>
            <pc:docMk/>
            <pc:sldMk cId="0" sldId="256"/>
            <ac:spMk id="32" creationId="{00000000-0000-0000-0000-000000000000}"/>
          </ac:spMkLst>
        </pc:spChg>
        <pc:spChg chg="mod">
          <ac:chgData name="Rosemary Graysmith" userId="Lij44bM37GF8v6OY0BtDajg1v9/A0rojQzPdmodOCwA=" providerId="None" clId="Web-{BAB23EF0-4E99-4580-9949-4AA3AA64AD3B}" dt="2024-07-24T15:21:29.328" v="317" actId="20577"/>
          <ac:spMkLst>
            <pc:docMk/>
            <pc:sldMk cId="0" sldId="256"/>
            <ac:spMk id="33" creationId="{00000000-0000-0000-0000-000000000000}"/>
          </ac:spMkLst>
        </pc:spChg>
        <pc:spChg chg="mod">
          <ac:chgData name="Rosemary Graysmith" userId="Lij44bM37GF8v6OY0BtDajg1v9/A0rojQzPdmodOCwA=" providerId="None" clId="Web-{BAB23EF0-4E99-4580-9949-4AA3AA64AD3B}" dt="2024-07-24T14:35:59.808" v="160" actId="20577"/>
          <ac:spMkLst>
            <pc:docMk/>
            <pc:sldMk cId="0" sldId="256"/>
            <ac:spMk id="35" creationId="{00000000-0000-0000-0000-000000000000}"/>
          </ac:spMkLst>
        </pc:spChg>
        <pc:spChg chg="mod">
          <ac:chgData name="Rosemary Graysmith" userId="Lij44bM37GF8v6OY0BtDajg1v9/A0rojQzPdmodOCwA=" providerId="None" clId="Web-{BAB23EF0-4E99-4580-9949-4AA3AA64AD3B}" dt="2024-07-24T15:22:59.812" v="327" actId="20577"/>
          <ac:spMkLst>
            <pc:docMk/>
            <pc:sldMk cId="0" sldId="256"/>
            <ac:spMk id="36" creationId="{00000000-0000-0000-0000-000000000000}"/>
          </ac:spMkLst>
        </pc:spChg>
        <pc:spChg chg="mod">
          <ac:chgData name="Rosemary Graysmith" userId="Lij44bM37GF8v6OY0BtDajg1v9/A0rojQzPdmodOCwA=" providerId="None" clId="Web-{BAB23EF0-4E99-4580-9949-4AA3AA64AD3B}" dt="2024-07-24T14:33:47.684" v="149" actId="20577"/>
          <ac:spMkLst>
            <pc:docMk/>
            <pc:sldMk cId="0" sldId="256"/>
            <ac:spMk id="37" creationId="{00000000-0000-0000-0000-000000000000}"/>
          </ac:spMkLst>
        </pc:spChg>
        <pc:spChg chg="mod">
          <ac:chgData name="Rosemary Graysmith" userId="Lij44bM37GF8v6OY0BtDajg1v9/A0rojQzPdmodOCwA=" providerId="None" clId="Web-{BAB23EF0-4E99-4580-9949-4AA3AA64AD3B}" dt="2024-07-24T14:34:07.778" v="152" actId="1076"/>
          <ac:spMkLst>
            <pc:docMk/>
            <pc:sldMk cId="0" sldId="256"/>
            <ac:spMk id="38" creationId="{00000000-0000-0000-0000-000000000000}"/>
          </ac:spMkLst>
        </pc:spChg>
        <pc:spChg chg="mod">
          <ac:chgData name="Rosemary Graysmith" userId="Lij44bM37GF8v6OY0BtDajg1v9/A0rojQzPdmodOCwA=" providerId="None" clId="Web-{BAB23EF0-4E99-4580-9949-4AA3AA64AD3B}" dt="2024-07-24T14:33:19.856" v="146" actId="20577"/>
          <ac:spMkLst>
            <pc:docMk/>
            <pc:sldMk cId="0" sldId="256"/>
            <ac:spMk id="39" creationId="{00000000-0000-0000-0000-000000000000}"/>
          </ac:spMkLst>
        </pc:spChg>
        <pc:picChg chg="add del mod">
          <ac:chgData name="Rosemary Graysmith" userId="Lij44bM37GF8v6OY0BtDajg1v9/A0rojQzPdmodOCwA=" providerId="None" clId="Web-{BAB23EF0-4E99-4580-9949-4AA3AA64AD3B}" dt="2024-07-24T16:49:35.372" v="336"/>
          <ac:picMkLst>
            <pc:docMk/>
            <pc:sldMk cId="0" sldId="256"/>
            <ac:picMk id="2" creationId="{0FAD56ED-90F2-0E37-2F21-0A77EDE188C9}"/>
          </ac:picMkLst>
        </pc:picChg>
        <pc:picChg chg="del">
          <ac:chgData name="Rosemary Graysmith" userId="Lij44bM37GF8v6OY0BtDajg1v9/A0rojQzPdmodOCwA=" providerId="None" clId="Web-{BAB23EF0-4E99-4580-9949-4AA3AA64AD3B}" dt="2024-07-24T14:56:54.459" v="236"/>
          <ac:picMkLst>
            <pc:docMk/>
            <pc:sldMk cId="0" sldId="256"/>
            <ac:picMk id="2" creationId="{286BE937-EFB7-79FD-A251-07A01AFC190B}"/>
          </ac:picMkLst>
        </pc:picChg>
        <pc:picChg chg="add del mod">
          <ac:chgData name="Rosemary Graysmith" userId="Lij44bM37GF8v6OY0BtDajg1v9/A0rojQzPdmodOCwA=" providerId="None" clId="Web-{BAB23EF0-4E99-4580-9949-4AA3AA64AD3B}" dt="2024-07-24T13:46:09.540" v="4"/>
          <ac:picMkLst>
            <pc:docMk/>
            <pc:sldMk cId="0" sldId="256"/>
            <ac:picMk id="3" creationId="{358599DD-3143-8D67-2E39-14AE93887A07}"/>
          </ac:picMkLst>
        </pc:picChg>
        <pc:picChg chg="add del mod">
          <ac:chgData name="Rosemary Graysmith" userId="Lij44bM37GF8v6OY0BtDajg1v9/A0rojQzPdmodOCwA=" providerId="None" clId="Web-{BAB23EF0-4E99-4580-9949-4AA3AA64AD3B}" dt="2024-07-24T16:52:48.516" v="371"/>
          <ac:picMkLst>
            <pc:docMk/>
            <pc:sldMk cId="0" sldId="256"/>
            <ac:picMk id="3" creationId="{932201B0-F9B7-5BA6-B536-A38CD49BE74F}"/>
          </ac:picMkLst>
        </pc:picChg>
        <pc:picChg chg="add del mod">
          <ac:chgData name="Rosemary Graysmith" userId="Lij44bM37GF8v6OY0BtDajg1v9/A0rojQzPdmodOCwA=" providerId="None" clId="Web-{BAB23EF0-4E99-4580-9949-4AA3AA64AD3B}" dt="2024-07-24T16:13:07.794" v="328"/>
          <ac:picMkLst>
            <pc:docMk/>
            <pc:sldMk cId="0" sldId="256"/>
            <ac:picMk id="5" creationId="{A60A37CB-5651-CC25-C222-CBD505B0B5E0}"/>
          </ac:picMkLst>
        </pc:picChg>
        <pc:picChg chg="add del mod">
          <ac:chgData name="Rosemary Graysmith" userId="Lij44bM37GF8v6OY0BtDajg1v9/A0rojQzPdmodOCwA=" providerId="None" clId="Web-{BAB23EF0-4E99-4580-9949-4AA3AA64AD3B}" dt="2024-07-24T14:58:04.521" v="245"/>
          <ac:picMkLst>
            <pc:docMk/>
            <pc:sldMk cId="0" sldId="256"/>
            <ac:picMk id="7" creationId="{49566B47-C4E4-6BE7-FBCC-D699F3514E6B}"/>
          </ac:picMkLst>
        </pc:picChg>
      </pc:sldChg>
    </pc:docChg>
  </pc:docChgLst>
  <pc:docChgLst>
    <pc:chgData name="Rosemary Graysmith" userId="Lij44bM37GF8v6OY0BtDajg1v9/A0rojQzPdmodOCwA=" providerId="None" clId="Web-{549497A9-3CA3-4243-A05B-802D94DD3B0C}"/>
    <pc:docChg chg="modSld">
      <pc:chgData name="Rosemary Graysmith" userId="Lij44bM37GF8v6OY0BtDajg1v9/A0rojQzPdmodOCwA=" providerId="None" clId="Web-{549497A9-3CA3-4243-A05B-802D94DD3B0C}" dt="2024-07-23T18:10:12.021" v="1" actId="14100"/>
      <pc:docMkLst>
        <pc:docMk/>
      </pc:docMkLst>
      <pc:sldChg chg="modSp">
        <pc:chgData name="Rosemary Graysmith" userId="Lij44bM37GF8v6OY0BtDajg1v9/A0rojQzPdmodOCwA=" providerId="None" clId="Web-{549497A9-3CA3-4243-A05B-802D94DD3B0C}" dt="2024-07-23T18:10:12.021" v="1" actId="14100"/>
        <pc:sldMkLst>
          <pc:docMk/>
          <pc:sldMk cId="0" sldId="256"/>
        </pc:sldMkLst>
        <pc:spChg chg="mod">
          <ac:chgData name="Rosemary Graysmith" userId="Lij44bM37GF8v6OY0BtDajg1v9/A0rojQzPdmodOCwA=" providerId="None" clId="Web-{549497A9-3CA3-4243-A05B-802D94DD3B0C}" dt="2024-07-23T18:10:12.021" v="1" actId="14100"/>
          <ac:spMkLst>
            <pc:docMk/>
            <pc:sldMk cId="0" sldId="256"/>
            <ac:spMk id="33" creationId="{00000000-0000-0000-0000-000000000000}"/>
          </ac:spMkLst>
        </pc:spChg>
      </pc:sldChg>
    </pc:docChg>
  </pc:docChgLst>
  <pc:docChgLst>
    <pc:chgData name="Rosemary Graysmith" userId="Lij44bM37GF8v6OY0BtDajg1v9/A0rojQzPdmodOCwA=" providerId="None" clId="Web-{8E752495-75C7-4FAD-9222-CD51136622CC}"/>
    <pc:docChg chg="modSld">
      <pc:chgData name="Rosemary Graysmith" userId="Lij44bM37GF8v6OY0BtDajg1v9/A0rojQzPdmodOCwA=" providerId="None" clId="Web-{8E752495-75C7-4FAD-9222-CD51136622CC}" dt="2024-08-01T13:53:32.855" v="446" actId="1076"/>
      <pc:docMkLst>
        <pc:docMk/>
      </pc:docMkLst>
      <pc:sldChg chg="addSp delSp modSp">
        <pc:chgData name="Rosemary Graysmith" userId="Lij44bM37GF8v6OY0BtDajg1v9/A0rojQzPdmodOCwA=" providerId="None" clId="Web-{8E752495-75C7-4FAD-9222-CD51136622CC}" dt="2024-08-01T13:53:32.855" v="446" actId="1076"/>
        <pc:sldMkLst>
          <pc:docMk/>
          <pc:sldMk cId="0" sldId="256"/>
        </pc:sldMkLst>
        <pc:spChg chg="mod">
          <ac:chgData name="Rosemary Graysmith" userId="Lij44bM37GF8v6OY0BtDajg1v9/A0rojQzPdmodOCwA=" providerId="None" clId="Web-{8E752495-75C7-4FAD-9222-CD51136622CC}" dt="2024-08-01T13:43:56.657" v="421" actId="1076"/>
          <ac:spMkLst>
            <pc:docMk/>
            <pc:sldMk cId="0" sldId="256"/>
            <ac:spMk id="4" creationId="{9BB43CD9-0E19-43D9-CF7A-5BCE5E069285}"/>
          </ac:spMkLst>
        </pc:spChg>
        <pc:spChg chg="mod">
          <ac:chgData name="Rosemary Graysmith" userId="Lij44bM37GF8v6OY0BtDajg1v9/A0rojQzPdmodOCwA=" providerId="None" clId="Web-{8E752495-75C7-4FAD-9222-CD51136622CC}" dt="2024-08-01T13:53:32.496" v="445" actId="20577"/>
          <ac:spMkLst>
            <pc:docMk/>
            <pc:sldMk cId="0" sldId="256"/>
            <ac:spMk id="6" creationId="{835CB065-AEA3-07FF-434B-0766FA0BAE58}"/>
          </ac:spMkLst>
        </pc:spChg>
        <pc:spChg chg="del mod">
          <ac:chgData name="Rosemary Graysmith" userId="Lij44bM37GF8v6OY0BtDajg1v9/A0rojQzPdmodOCwA=" providerId="None" clId="Web-{8E752495-75C7-4FAD-9222-CD51136622CC}" dt="2024-07-31T18:06:20.611" v="247"/>
          <ac:spMkLst>
            <pc:docMk/>
            <pc:sldMk cId="0" sldId="256"/>
            <ac:spMk id="10" creationId="{CAFF913F-585A-83DA-E476-20F0A441BE20}"/>
          </ac:spMkLst>
        </pc:spChg>
        <pc:spChg chg="del mod">
          <ac:chgData name="Rosemary Graysmith" userId="Lij44bM37GF8v6OY0BtDajg1v9/A0rojQzPdmodOCwA=" providerId="None" clId="Web-{8E752495-75C7-4FAD-9222-CD51136622CC}" dt="2024-07-31T17:12:23.350" v="29"/>
          <ac:spMkLst>
            <pc:docMk/>
            <pc:sldMk cId="0" sldId="256"/>
            <ac:spMk id="12" creationId="{5AE22694-18C3-6FE7-A48D-F57870DC955D}"/>
          </ac:spMkLst>
        </pc:spChg>
        <pc:spChg chg="mod">
          <ac:chgData name="Rosemary Graysmith" userId="Lij44bM37GF8v6OY0BtDajg1v9/A0rojQzPdmodOCwA=" providerId="None" clId="Web-{8E752495-75C7-4FAD-9222-CD51136622CC}" dt="2024-08-01T13:53:32.855" v="446" actId="1076"/>
          <ac:spMkLst>
            <pc:docMk/>
            <pc:sldMk cId="0" sldId="256"/>
            <ac:spMk id="29" creationId="{00000000-0000-0000-0000-000000000000}"/>
          </ac:spMkLst>
        </pc:spChg>
        <pc:spChg chg="mod">
          <ac:chgData name="Rosemary Graysmith" userId="Lij44bM37GF8v6OY0BtDajg1v9/A0rojQzPdmodOCwA=" providerId="None" clId="Web-{8E752495-75C7-4FAD-9222-CD51136622CC}" dt="2024-07-31T18:05:17.845" v="240" actId="20577"/>
          <ac:spMkLst>
            <pc:docMk/>
            <pc:sldMk cId="0" sldId="256"/>
            <ac:spMk id="30" creationId="{00000000-0000-0000-0000-000000000000}"/>
          </ac:spMkLst>
        </pc:spChg>
        <pc:spChg chg="mod">
          <ac:chgData name="Rosemary Graysmith" userId="Lij44bM37GF8v6OY0BtDajg1v9/A0rojQzPdmodOCwA=" providerId="None" clId="Web-{8E752495-75C7-4FAD-9222-CD51136622CC}" dt="2024-08-01T13:52:08.996" v="427" actId="20577"/>
          <ac:spMkLst>
            <pc:docMk/>
            <pc:sldMk cId="0" sldId="256"/>
            <ac:spMk id="31" creationId="{00000000-0000-0000-0000-000000000000}"/>
          </ac:spMkLst>
        </pc:spChg>
        <pc:spChg chg="mod">
          <ac:chgData name="Rosemary Graysmith" userId="Lij44bM37GF8v6OY0BtDajg1v9/A0rojQzPdmodOCwA=" providerId="None" clId="Web-{8E752495-75C7-4FAD-9222-CD51136622CC}" dt="2024-08-01T13:44:19.531" v="423" actId="1076"/>
          <ac:spMkLst>
            <pc:docMk/>
            <pc:sldMk cId="0" sldId="256"/>
            <ac:spMk id="32" creationId="{00000000-0000-0000-0000-000000000000}"/>
          </ac:spMkLst>
        </pc:spChg>
        <pc:spChg chg="mod">
          <ac:chgData name="Rosemary Graysmith" userId="Lij44bM37GF8v6OY0BtDajg1v9/A0rojQzPdmodOCwA=" providerId="None" clId="Web-{8E752495-75C7-4FAD-9222-CD51136622CC}" dt="2024-08-01T13:44:25.906" v="424" actId="1076"/>
          <ac:spMkLst>
            <pc:docMk/>
            <pc:sldMk cId="0" sldId="256"/>
            <ac:spMk id="33" creationId="{00000000-0000-0000-0000-000000000000}"/>
          </ac:spMkLst>
        </pc:spChg>
        <pc:spChg chg="mod">
          <ac:chgData name="Rosemary Graysmith" userId="Lij44bM37GF8v6OY0BtDajg1v9/A0rojQzPdmodOCwA=" providerId="None" clId="Web-{8E752495-75C7-4FAD-9222-CD51136622CC}" dt="2024-07-31T16:54:37.122" v="13" actId="1076"/>
          <ac:spMkLst>
            <pc:docMk/>
            <pc:sldMk cId="0" sldId="256"/>
            <ac:spMk id="34" creationId="{00000000-0000-0000-0000-000000000000}"/>
          </ac:spMkLst>
        </pc:spChg>
        <pc:spChg chg="mod">
          <ac:chgData name="Rosemary Graysmith" userId="Lij44bM37GF8v6OY0BtDajg1v9/A0rojQzPdmodOCwA=" providerId="None" clId="Web-{8E752495-75C7-4FAD-9222-CD51136622CC}" dt="2024-08-01T13:41:39.220" v="398" actId="1076"/>
          <ac:spMkLst>
            <pc:docMk/>
            <pc:sldMk cId="0" sldId="256"/>
            <ac:spMk id="35" creationId="{00000000-0000-0000-0000-000000000000}"/>
          </ac:spMkLst>
        </pc:spChg>
        <pc:spChg chg="mod">
          <ac:chgData name="Rosemary Graysmith" userId="Lij44bM37GF8v6OY0BtDajg1v9/A0rojQzPdmodOCwA=" providerId="None" clId="Web-{8E752495-75C7-4FAD-9222-CD51136622CC}" dt="2024-07-31T18:03:09.203" v="227" actId="1076"/>
          <ac:spMkLst>
            <pc:docMk/>
            <pc:sldMk cId="0" sldId="256"/>
            <ac:spMk id="36" creationId="{00000000-0000-0000-0000-000000000000}"/>
          </ac:spMkLst>
        </pc:spChg>
        <pc:spChg chg="mod">
          <ac:chgData name="Rosemary Graysmith" userId="Lij44bM37GF8v6OY0BtDajg1v9/A0rojQzPdmodOCwA=" providerId="None" clId="Web-{8E752495-75C7-4FAD-9222-CD51136622CC}" dt="2024-07-31T22:52:04.047" v="386" actId="20577"/>
          <ac:spMkLst>
            <pc:docMk/>
            <pc:sldMk cId="0" sldId="256"/>
            <ac:spMk id="37" creationId="{00000000-0000-0000-0000-000000000000}"/>
          </ac:spMkLst>
        </pc:spChg>
        <pc:spChg chg="mod">
          <ac:chgData name="Rosemary Graysmith" userId="Lij44bM37GF8v6OY0BtDajg1v9/A0rojQzPdmodOCwA=" providerId="None" clId="Web-{8E752495-75C7-4FAD-9222-CD51136622CC}" dt="2024-07-31T22:49:13.889" v="384" actId="1076"/>
          <ac:spMkLst>
            <pc:docMk/>
            <pc:sldMk cId="0" sldId="256"/>
            <ac:spMk id="38" creationId="{00000000-0000-0000-0000-000000000000}"/>
          </ac:spMkLst>
        </pc:spChg>
        <pc:spChg chg="mod">
          <ac:chgData name="Rosemary Graysmith" userId="Lij44bM37GF8v6OY0BtDajg1v9/A0rojQzPdmodOCwA=" providerId="None" clId="Web-{8E752495-75C7-4FAD-9222-CD51136622CC}" dt="2024-07-31T22:52:14.750" v="389" actId="20577"/>
          <ac:spMkLst>
            <pc:docMk/>
            <pc:sldMk cId="0" sldId="256"/>
            <ac:spMk id="39" creationId="{00000000-0000-0000-0000-000000000000}"/>
          </ac:spMkLst>
        </pc:spChg>
        <pc:graphicFrameChg chg="add del mod">
          <ac:chgData name="Rosemary Graysmith" userId="Lij44bM37GF8v6OY0BtDajg1v9/A0rojQzPdmodOCwA=" providerId="None" clId="Web-{8E752495-75C7-4FAD-9222-CD51136622CC}" dt="2024-07-31T17:12:15.412" v="26"/>
          <ac:graphicFrameMkLst>
            <pc:docMk/>
            <pc:sldMk cId="0" sldId="256"/>
            <ac:graphicFrameMk id="2" creationId="{A3E7B2B8-9D7F-64BC-29BD-8F7E25DFA61C}"/>
          </ac:graphicFrameMkLst>
        </pc:graphicFrameChg>
        <pc:graphicFrameChg chg="add del mod">
          <ac:chgData name="Rosemary Graysmith" userId="Lij44bM37GF8v6OY0BtDajg1v9/A0rojQzPdmodOCwA=" providerId="None" clId="Web-{8E752495-75C7-4FAD-9222-CD51136622CC}" dt="2024-07-31T17:35:03.136" v="155"/>
          <ac:graphicFrameMkLst>
            <pc:docMk/>
            <pc:sldMk cId="0" sldId="256"/>
            <ac:graphicFrameMk id="3" creationId="{A3E7B2B8-9D7F-64BC-29BD-8F7E25DFA61C}"/>
          </ac:graphicFrameMkLst>
        </pc:graphicFrameChg>
        <pc:graphicFrameChg chg="add del mod">
          <ac:chgData name="Rosemary Graysmith" userId="Lij44bM37GF8v6OY0BtDajg1v9/A0rojQzPdmodOCwA=" providerId="None" clId="Web-{8E752495-75C7-4FAD-9222-CD51136622CC}" dt="2024-07-31T17:35:06.183" v="156"/>
          <ac:graphicFrameMkLst>
            <pc:docMk/>
            <pc:sldMk cId="0" sldId="256"/>
            <ac:graphicFrameMk id="5" creationId="{A3E7B2B8-9D7F-64BC-29BD-8F7E25DFA61C}"/>
          </ac:graphicFrameMkLst>
        </pc:graphicFrameChg>
        <pc:graphicFrameChg chg="mod">
          <ac:chgData name="Rosemary Graysmith" userId="Lij44bM37GF8v6OY0BtDajg1v9/A0rojQzPdmodOCwA=" providerId="None" clId="Web-{8E752495-75C7-4FAD-9222-CD51136622CC}" dt="2024-07-31T22:52:11.063" v="388" actId="1076"/>
          <ac:graphicFrameMkLst>
            <pc:docMk/>
            <pc:sldMk cId="0" sldId="256"/>
            <ac:graphicFrameMk id="11" creationId="{96DE9E5E-057F-D58D-85D2-90F2E2E28DC4}"/>
          </ac:graphicFrameMkLst>
        </pc:graphicFrameChg>
      </pc:sldChg>
    </pc:docChg>
  </pc:docChgLst>
  <pc:docChgLst>
    <pc:chgData name="Rosemary Graysmith" userId="Lij44bM37GF8v6OY0BtDajg1v9/A0rojQzPdmodOCwA=" providerId="None" clId="Web-{D107142B-40D0-43D2-B529-94D5485A3BB8}"/>
    <pc:docChg chg="modSld">
      <pc:chgData name="Rosemary Graysmith" userId="Lij44bM37GF8v6OY0BtDajg1v9/A0rojQzPdmodOCwA=" providerId="None" clId="Web-{D107142B-40D0-43D2-B529-94D5485A3BB8}" dt="2024-07-31T14:55:15.836" v="439"/>
      <pc:docMkLst>
        <pc:docMk/>
      </pc:docMkLst>
      <pc:sldChg chg="addSp delSp modSp">
        <pc:chgData name="Rosemary Graysmith" userId="Lij44bM37GF8v6OY0BtDajg1v9/A0rojQzPdmodOCwA=" providerId="None" clId="Web-{D107142B-40D0-43D2-B529-94D5485A3BB8}" dt="2024-07-31T14:55:15.836" v="439"/>
        <pc:sldMkLst>
          <pc:docMk/>
          <pc:sldMk cId="0" sldId="256"/>
        </pc:sldMkLst>
        <pc:spChg chg="mod">
          <ac:chgData name="Rosemary Graysmith" userId="Lij44bM37GF8v6OY0BtDajg1v9/A0rojQzPdmodOCwA=" providerId="None" clId="Web-{D107142B-40D0-43D2-B529-94D5485A3BB8}" dt="2024-07-31T13:02:24.060" v="23" actId="20577"/>
          <ac:spMkLst>
            <pc:docMk/>
            <pc:sldMk cId="0" sldId="256"/>
            <ac:spMk id="6" creationId="{835CB065-AEA3-07FF-434B-0766FA0BAE58}"/>
          </ac:spMkLst>
        </pc:spChg>
        <pc:spChg chg="mod">
          <ac:chgData name="Rosemary Graysmith" userId="Lij44bM37GF8v6OY0BtDajg1v9/A0rojQzPdmodOCwA=" providerId="None" clId="Web-{D107142B-40D0-43D2-B529-94D5485A3BB8}" dt="2024-07-31T13:58:49.609" v="103" actId="20577"/>
          <ac:spMkLst>
            <pc:docMk/>
            <pc:sldMk cId="0" sldId="256"/>
            <ac:spMk id="31" creationId="{00000000-0000-0000-0000-000000000000}"/>
          </ac:spMkLst>
        </pc:spChg>
        <pc:spChg chg="mod">
          <ac:chgData name="Rosemary Graysmith" userId="Lij44bM37GF8v6OY0BtDajg1v9/A0rojQzPdmodOCwA=" providerId="None" clId="Web-{D107142B-40D0-43D2-B529-94D5485A3BB8}" dt="2024-07-31T14:24:51.477" v="359" actId="1076"/>
          <ac:spMkLst>
            <pc:docMk/>
            <pc:sldMk cId="0" sldId="256"/>
            <ac:spMk id="32" creationId="{00000000-0000-0000-0000-000000000000}"/>
          </ac:spMkLst>
        </pc:spChg>
        <pc:spChg chg="mod">
          <ac:chgData name="Rosemary Graysmith" userId="Lij44bM37GF8v6OY0BtDajg1v9/A0rojQzPdmodOCwA=" providerId="None" clId="Web-{D107142B-40D0-43D2-B529-94D5485A3BB8}" dt="2024-07-31T14:51:36.522" v="437" actId="20577"/>
          <ac:spMkLst>
            <pc:docMk/>
            <pc:sldMk cId="0" sldId="256"/>
            <ac:spMk id="33" creationId="{00000000-0000-0000-0000-000000000000}"/>
          </ac:spMkLst>
        </pc:spChg>
        <pc:spChg chg="mod">
          <ac:chgData name="Rosemary Graysmith" userId="Lij44bM37GF8v6OY0BtDajg1v9/A0rojQzPdmodOCwA=" providerId="None" clId="Web-{D107142B-40D0-43D2-B529-94D5485A3BB8}" dt="2024-07-31T13:59:46.989" v="105" actId="20577"/>
          <ac:spMkLst>
            <pc:docMk/>
            <pc:sldMk cId="0" sldId="256"/>
            <ac:spMk id="35" creationId="{00000000-0000-0000-0000-000000000000}"/>
          </ac:spMkLst>
        </pc:spChg>
        <pc:spChg chg="mod">
          <ac:chgData name="Rosemary Graysmith" userId="Lij44bM37GF8v6OY0BtDajg1v9/A0rojQzPdmodOCwA=" providerId="None" clId="Web-{D107142B-40D0-43D2-B529-94D5485A3BB8}" dt="2024-07-31T14:00:09.865" v="109" actId="20577"/>
          <ac:spMkLst>
            <pc:docMk/>
            <pc:sldMk cId="0" sldId="256"/>
            <ac:spMk id="37" creationId="{00000000-0000-0000-0000-000000000000}"/>
          </ac:spMkLst>
        </pc:spChg>
        <pc:spChg chg="mod">
          <ac:chgData name="Rosemary Graysmith" userId="Lij44bM37GF8v6OY0BtDajg1v9/A0rojQzPdmodOCwA=" providerId="None" clId="Web-{D107142B-40D0-43D2-B529-94D5485A3BB8}" dt="2024-07-31T14:25:10.979" v="361" actId="20577"/>
          <ac:spMkLst>
            <pc:docMk/>
            <pc:sldMk cId="0" sldId="256"/>
            <ac:spMk id="39" creationId="{00000000-0000-0000-0000-000000000000}"/>
          </ac:spMkLst>
        </pc:spChg>
        <pc:graphicFrameChg chg="mod">
          <ac:chgData name="Rosemary Graysmith" userId="Lij44bM37GF8v6OY0BtDajg1v9/A0rojQzPdmodOCwA=" providerId="None" clId="Web-{D107142B-40D0-43D2-B529-94D5485A3BB8}" dt="2024-07-31T13:36:21.352" v="77" actId="1076"/>
          <ac:graphicFrameMkLst>
            <pc:docMk/>
            <pc:sldMk cId="0" sldId="256"/>
            <ac:graphicFrameMk id="11" creationId="{96DE9E5E-057F-D58D-85D2-90F2E2E28DC4}"/>
          </ac:graphicFrameMkLst>
        </pc:graphicFrameChg>
        <pc:inkChg chg="add del">
          <ac:chgData name="Rosemary Graysmith" userId="Lij44bM37GF8v6OY0BtDajg1v9/A0rojQzPdmodOCwA=" providerId="None" clId="Web-{D107142B-40D0-43D2-B529-94D5485A3BB8}" dt="2024-07-31T14:55:15.836" v="439"/>
          <ac:inkMkLst>
            <pc:docMk/>
            <pc:sldMk cId="0" sldId="256"/>
            <ac:inkMk id="2" creationId="{AEB8D382-9B43-A13E-B255-5DFA372F12E8}"/>
          </ac:inkMkLst>
        </pc:inkChg>
      </pc:sldChg>
    </pc:docChg>
  </pc:docChgLst>
  <pc:docChgLst>
    <pc:chgData name="Catherine Kiplagat" userId="ogdoVMoCpPE/qZAMTSHuytQfYo6L3yiIxrFQ83LlUaY=" providerId="None" clId="Web-{B6B970F0-57C7-43AE-9344-B7493CD9EA17}"/>
    <pc:docChg chg="modSld">
      <pc:chgData name="Catherine Kiplagat" userId="ogdoVMoCpPE/qZAMTSHuytQfYo6L3yiIxrFQ83LlUaY=" providerId="None" clId="Web-{B6B970F0-57C7-43AE-9344-B7493CD9EA17}" dt="2024-08-01T14:17:51.783" v="55" actId="20577"/>
      <pc:docMkLst>
        <pc:docMk/>
      </pc:docMkLst>
      <pc:sldChg chg="modSp">
        <pc:chgData name="Catherine Kiplagat" userId="ogdoVMoCpPE/qZAMTSHuytQfYo6L3yiIxrFQ83LlUaY=" providerId="None" clId="Web-{B6B970F0-57C7-43AE-9344-B7493CD9EA17}" dt="2024-08-01T14:17:51.783" v="55" actId="20577"/>
        <pc:sldMkLst>
          <pc:docMk/>
          <pc:sldMk cId="0" sldId="256"/>
        </pc:sldMkLst>
        <pc:spChg chg="mod">
          <ac:chgData name="Catherine Kiplagat" userId="ogdoVMoCpPE/qZAMTSHuytQfYo6L3yiIxrFQ83LlUaY=" providerId="None" clId="Web-{B6B970F0-57C7-43AE-9344-B7493CD9EA17}" dt="2024-08-01T14:17:51.783" v="55" actId="20577"/>
          <ac:spMkLst>
            <pc:docMk/>
            <pc:sldMk cId="0" sldId="256"/>
            <ac:spMk id="33" creationId="{00000000-0000-0000-0000-000000000000}"/>
          </ac:spMkLst>
        </pc:spChg>
      </pc:sldChg>
    </pc:docChg>
  </pc:docChgLst>
  <pc:docChgLst>
    <pc:chgData clId="Web-{AD274336-241B-46CF-9E22-A75060156B33}"/>
    <pc:docChg chg="modSld">
      <pc:chgData name="" userId="" providerId="" clId="Web-{AD274336-241B-46CF-9E22-A75060156B33}" dt="2024-07-23T13:57:24.908" v="0" actId="20577"/>
      <pc:docMkLst>
        <pc:docMk/>
      </pc:docMkLst>
      <pc:sldChg chg="modSp">
        <pc:chgData name="" userId="" providerId="" clId="Web-{AD274336-241B-46CF-9E22-A75060156B33}" dt="2024-07-23T13:57:24.908" v="0" actId="20577"/>
        <pc:sldMkLst>
          <pc:docMk/>
          <pc:sldMk cId="0" sldId="256"/>
        </pc:sldMkLst>
        <pc:spChg chg="mod">
          <ac:chgData name="" userId="" providerId="" clId="Web-{AD274336-241B-46CF-9E22-A75060156B33}" dt="2024-07-23T13:57:24.908" v="0" actId="20577"/>
          <ac:spMkLst>
            <pc:docMk/>
            <pc:sldMk cId="0" sldId="256"/>
            <ac:spMk id="37" creationId="{00000000-0000-0000-0000-000000000000}"/>
          </ac:spMkLst>
        </pc:spChg>
      </pc:sldChg>
    </pc:docChg>
  </pc:docChgLst>
  <pc:docChgLst>
    <pc:chgData name="Catherine Kiplagat" userId="ogdoVMoCpPE/qZAMTSHuytQfYo6L3yiIxrFQ83LlUaY=" providerId="None" clId="Web-{8BA07674-83C9-4CF4-B625-921A52A8E281}"/>
    <pc:docChg chg="modSld">
      <pc:chgData name="Catherine Kiplagat" userId="ogdoVMoCpPE/qZAMTSHuytQfYo6L3yiIxrFQ83LlUaY=" providerId="None" clId="Web-{8BA07674-83C9-4CF4-B625-921A52A8E281}" dt="2024-08-01T15:19:20.572" v="2" actId="1076"/>
      <pc:docMkLst>
        <pc:docMk/>
      </pc:docMkLst>
      <pc:sldChg chg="modSp">
        <pc:chgData name="Catherine Kiplagat" userId="ogdoVMoCpPE/qZAMTSHuytQfYo6L3yiIxrFQ83LlUaY=" providerId="None" clId="Web-{8BA07674-83C9-4CF4-B625-921A52A8E281}" dt="2024-08-01T15:19:20.572" v="2" actId="1076"/>
        <pc:sldMkLst>
          <pc:docMk/>
          <pc:sldMk cId="0" sldId="256"/>
        </pc:sldMkLst>
        <pc:spChg chg="mod">
          <ac:chgData name="Catherine Kiplagat" userId="ogdoVMoCpPE/qZAMTSHuytQfYo6L3yiIxrFQ83LlUaY=" providerId="None" clId="Web-{8BA07674-83C9-4CF4-B625-921A52A8E281}" dt="2024-08-01T15:19:20.572" v="2" actId="1076"/>
          <ac:spMkLst>
            <pc:docMk/>
            <pc:sldMk cId="0" sldId="256"/>
            <ac:spMk id="35" creationId="{00000000-0000-0000-0000-000000000000}"/>
          </ac:spMkLst>
        </pc:spChg>
        <pc:spChg chg="mod">
          <ac:chgData name="Catherine Kiplagat" userId="ogdoVMoCpPE/qZAMTSHuytQfYo6L3yiIxrFQ83LlUaY=" providerId="None" clId="Web-{8BA07674-83C9-4CF4-B625-921A52A8E281}" dt="2024-08-01T15:19:12.806" v="1" actId="1076"/>
          <ac:spMkLst>
            <pc:docMk/>
            <pc:sldMk cId="0" sldId="256"/>
            <ac:spMk id="38" creationId="{00000000-0000-0000-0000-000000000000}"/>
          </ac:spMkLst>
        </pc:spChg>
        <pc:graphicFrameChg chg="mod">
          <ac:chgData name="Catherine Kiplagat" userId="ogdoVMoCpPE/qZAMTSHuytQfYo6L3yiIxrFQ83LlUaY=" providerId="None" clId="Web-{8BA07674-83C9-4CF4-B625-921A52A8E281}" dt="2024-08-01T15:18:55.431" v="0" actId="14100"/>
          <ac:graphicFrameMkLst>
            <pc:docMk/>
            <pc:sldMk cId="0" sldId="256"/>
            <ac:graphicFrameMk id="11" creationId="{96DE9E5E-057F-D58D-85D2-90F2E2E28DC4}"/>
          </ac:graphicFrameMkLst>
        </pc:graphicFrameChg>
      </pc:sldChg>
    </pc:docChg>
  </pc:docChgLst>
  <pc:docChgLst>
    <pc:chgData name="Rosemary Graysmith" userId="Lij44bM37GF8v6OY0BtDajg1v9/A0rojQzPdmodOCwA=" providerId="None" clId="Web-{84A4250A-1D81-43AE-B917-6B3A49D28ABE}"/>
    <pc:docChg chg="modSld">
      <pc:chgData name="Rosemary Graysmith" userId="Lij44bM37GF8v6OY0BtDajg1v9/A0rojQzPdmodOCwA=" providerId="None" clId="Web-{84A4250A-1D81-43AE-B917-6B3A49D28ABE}" dt="2024-07-23T18:09:28.192" v="862"/>
      <pc:docMkLst>
        <pc:docMk/>
      </pc:docMkLst>
      <pc:sldChg chg="addSp delSp modSp">
        <pc:chgData name="Rosemary Graysmith" userId="Lij44bM37GF8v6OY0BtDajg1v9/A0rojQzPdmodOCwA=" providerId="None" clId="Web-{84A4250A-1D81-43AE-B917-6B3A49D28ABE}" dt="2024-07-23T18:09:28.192" v="862"/>
        <pc:sldMkLst>
          <pc:docMk/>
          <pc:sldMk cId="0" sldId="256"/>
        </pc:sldMkLst>
        <pc:spChg chg="add mod">
          <ac:chgData name="Rosemary Graysmith" userId="Lij44bM37GF8v6OY0BtDajg1v9/A0rojQzPdmodOCwA=" providerId="None" clId="Web-{84A4250A-1D81-43AE-B917-6B3A49D28ABE}" dt="2024-07-23T15:26:56.319" v="33" actId="20577"/>
          <ac:spMkLst>
            <pc:docMk/>
            <pc:sldMk cId="0" sldId="256"/>
            <ac:spMk id="4" creationId="{9BB43CD9-0E19-43D9-CF7A-5BCE5E069285}"/>
          </ac:spMkLst>
        </pc:spChg>
        <pc:spChg chg="add del mod">
          <ac:chgData name="Rosemary Graysmith" userId="Lij44bM37GF8v6OY0BtDajg1v9/A0rojQzPdmodOCwA=" providerId="None" clId="Web-{84A4250A-1D81-43AE-B917-6B3A49D28ABE}" dt="2024-07-23T15:27:33.008" v="36"/>
          <ac:spMkLst>
            <pc:docMk/>
            <pc:sldMk cId="0" sldId="256"/>
            <ac:spMk id="5" creationId="{B501B293-EBD9-DCF6-77BF-1C2D3EE41DCA}"/>
          </ac:spMkLst>
        </pc:spChg>
        <pc:spChg chg="add mod">
          <ac:chgData name="Rosemary Graysmith" userId="Lij44bM37GF8v6OY0BtDajg1v9/A0rojQzPdmodOCwA=" providerId="None" clId="Web-{84A4250A-1D81-43AE-B917-6B3A49D28ABE}" dt="2024-07-23T15:41:24.680" v="106" actId="20577"/>
          <ac:spMkLst>
            <pc:docMk/>
            <pc:sldMk cId="0" sldId="256"/>
            <ac:spMk id="6" creationId="{835CB065-AEA3-07FF-434B-0766FA0BAE58}"/>
          </ac:spMkLst>
        </pc:spChg>
        <pc:spChg chg="add del mod">
          <ac:chgData name="Rosemary Graysmith" userId="Lij44bM37GF8v6OY0BtDajg1v9/A0rojQzPdmodOCwA=" providerId="None" clId="Web-{84A4250A-1D81-43AE-B917-6B3A49D28ABE}" dt="2024-07-23T18:09:21.348" v="856"/>
          <ac:spMkLst>
            <pc:docMk/>
            <pc:sldMk cId="0" sldId="256"/>
            <ac:spMk id="11" creationId="{2B70454D-A9FA-3CED-A688-B8A65494A119}"/>
          </ac:spMkLst>
        </pc:spChg>
        <pc:spChg chg="mod">
          <ac:chgData name="Rosemary Graysmith" userId="Lij44bM37GF8v6OY0BtDajg1v9/A0rojQzPdmodOCwA=" providerId="None" clId="Web-{84A4250A-1D81-43AE-B917-6B3A49D28ABE}" dt="2024-07-23T15:25:49.380" v="23" actId="1076"/>
          <ac:spMkLst>
            <pc:docMk/>
            <pc:sldMk cId="0" sldId="256"/>
            <ac:spMk id="29" creationId="{00000000-0000-0000-0000-000000000000}"/>
          </ac:spMkLst>
        </pc:spChg>
        <pc:spChg chg="mod">
          <ac:chgData name="Rosemary Graysmith" userId="Lij44bM37GF8v6OY0BtDajg1v9/A0rojQzPdmodOCwA=" providerId="None" clId="Web-{84A4250A-1D81-43AE-B917-6B3A49D28ABE}" dt="2024-07-23T15:31:31.673" v="88" actId="14100"/>
          <ac:spMkLst>
            <pc:docMk/>
            <pc:sldMk cId="0" sldId="256"/>
            <ac:spMk id="31" creationId="{00000000-0000-0000-0000-000000000000}"/>
          </ac:spMkLst>
        </pc:spChg>
        <pc:spChg chg="mod">
          <ac:chgData name="Rosemary Graysmith" userId="Lij44bM37GF8v6OY0BtDajg1v9/A0rojQzPdmodOCwA=" providerId="None" clId="Web-{84A4250A-1D81-43AE-B917-6B3A49D28ABE}" dt="2024-07-23T15:34:16.695" v="95" actId="1076"/>
          <ac:spMkLst>
            <pc:docMk/>
            <pc:sldMk cId="0" sldId="256"/>
            <ac:spMk id="32" creationId="{00000000-0000-0000-0000-000000000000}"/>
          </ac:spMkLst>
        </pc:spChg>
        <pc:spChg chg="mod">
          <ac:chgData name="Rosemary Graysmith" userId="Lij44bM37GF8v6OY0BtDajg1v9/A0rojQzPdmodOCwA=" providerId="None" clId="Web-{84A4250A-1D81-43AE-B917-6B3A49D28ABE}" dt="2024-07-23T17:33:59.233" v="681" actId="14100"/>
          <ac:spMkLst>
            <pc:docMk/>
            <pc:sldMk cId="0" sldId="256"/>
            <ac:spMk id="33" creationId="{00000000-0000-0000-0000-000000000000}"/>
          </ac:spMkLst>
        </pc:spChg>
        <pc:spChg chg="mod">
          <ac:chgData name="Rosemary Graysmith" userId="Lij44bM37GF8v6OY0BtDajg1v9/A0rojQzPdmodOCwA=" providerId="None" clId="Web-{84A4250A-1D81-43AE-B917-6B3A49D28ABE}" dt="2024-07-23T17:52:44.341" v="801" actId="20577"/>
          <ac:spMkLst>
            <pc:docMk/>
            <pc:sldMk cId="0" sldId="256"/>
            <ac:spMk id="35" creationId="{00000000-0000-0000-0000-000000000000}"/>
          </ac:spMkLst>
        </pc:spChg>
        <pc:spChg chg="mod">
          <ac:chgData name="Rosemary Graysmith" userId="Lij44bM37GF8v6OY0BtDajg1v9/A0rojQzPdmodOCwA=" providerId="None" clId="Web-{84A4250A-1D81-43AE-B917-6B3A49D28ABE}" dt="2024-07-23T15:41:33.008" v="108" actId="1076"/>
          <ac:spMkLst>
            <pc:docMk/>
            <pc:sldMk cId="0" sldId="256"/>
            <ac:spMk id="36" creationId="{00000000-0000-0000-0000-000000000000}"/>
          </ac:spMkLst>
        </pc:spChg>
        <pc:spChg chg="mod">
          <ac:chgData name="Rosemary Graysmith" userId="Lij44bM37GF8v6OY0BtDajg1v9/A0rojQzPdmodOCwA=" providerId="None" clId="Web-{84A4250A-1D81-43AE-B917-6B3A49D28ABE}" dt="2024-07-23T15:41:41.493" v="109" actId="1076"/>
          <ac:spMkLst>
            <pc:docMk/>
            <pc:sldMk cId="0" sldId="256"/>
            <ac:spMk id="37" creationId="{00000000-0000-0000-0000-000000000000}"/>
          </ac:spMkLst>
        </pc:spChg>
        <pc:spChg chg="mod">
          <ac:chgData name="Rosemary Graysmith" userId="Lij44bM37GF8v6OY0BtDajg1v9/A0rojQzPdmodOCwA=" providerId="None" clId="Web-{84A4250A-1D81-43AE-B917-6B3A49D28ABE}" dt="2024-07-23T15:41:54.212" v="112" actId="1076"/>
          <ac:spMkLst>
            <pc:docMk/>
            <pc:sldMk cId="0" sldId="256"/>
            <ac:spMk id="38" creationId="{00000000-0000-0000-0000-000000000000}"/>
          </ac:spMkLst>
        </pc:spChg>
        <pc:spChg chg="mod">
          <ac:chgData name="Rosemary Graysmith" userId="Lij44bM37GF8v6OY0BtDajg1v9/A0rojQzPdmodOCwA=" providerId="None" clId="Web-{84A4250A-1D81-43AE-B917-6B3A49D28ABE}" dt="2024-07-23T16:40:41.133" v="245" actId="20577"/>
          <ac:spMkLst>
            <pc:docMk/>
            <pc:sldMk cId="0" sldId="256"/>
            <ac:spMk id="39" creationId="{00000000-0000-0000-0000-000000000000}"/>
          </ac:spMkLst>
        </pc:spChg>
        <pc:picChg chg="add del mod">
          <ac:chgData name="Rosemary Graysmith" userId="Lij44bM37GF8v6OY0BtDajg1v9/A0rojQzPdmodOCwA=" providerId="None" clId="Web-{84A4250A-1D81-43AE-B917-6B3A49D28ABE}" dt="2024-07-23T17:58:16.078" v="809"/>
          <ac:picMkLst>
            <pc:docMk/>
            <pc:sldMk cId="0" sldId="256"/>
            <ac:picMk id="2" creationId="{3EEA90F2-BAF4-C5A1-FA1E-118E3D860B38}"/>
          </ac:picMkLst>
        </pc:picChg>
        <pc:picChg chg="del mod">
          <ac:chgData name="Rosemary Graysmith" userId="Lij44bM37GF8v6OY0BtDajg1v9/A0rojQzPdmodOCwA=" providerId="None" clId="Web-{84A4250A-1D81-43AE-B917-6B3A49D28ABE}" dt="2024-07-23T17:57:20.653" v="802"/>
          <ac:picMkLst>
            <pc:docMk/>
            <pc:sldMk cId="0" sldId="256"/>
            <ac:picMk id="3" creationId="{DC586F0A-FCB8-EEC4-F939-19F3E298944F}"/>
          </ac:picMkLst>
        </pc:picChg>
        <pc:picChg chg="add del mod">
          <ac:chgData name="Rosemary Graysmith" userId="Lij44bM37GF8v6OY0BtDajg1v9/A0rojQzPdmodOCwA=" providerId="None" clId="Web-{84A4250A-1D81-43AE-B917-6B3A49D28ABE}" dt="2024-07-23T17:58:35.985" v="815"/>
          <ac:picMkLst>
            <pc:docMk/>
            <pc:sldMk cId="0" sldId="256"/>
            <ac:picMk id="5" creationId="{74A56311-2071-2E77-EB65-00A79490777F}"/>
          </ac:picMkLst>
        </pc:picChg>
        <pc:picChg chg="add del mod">
          <ac:chgData name="Rosemary Graysmith" userId="Lij44bM37GF8v6OY0BtDajg1v9/A0rojQzPdmodOCwA=" providerId="None" clId="Web-{84A4250A-1D81-43AE-B917-6B3A49D28ABE}" dt="2024-07-23T17:59:29.535" v="818"/>
          <ac:picMkLst>
            <pc:docMk/>
            <pc:sldMk cId="0" sldId="256"/>
            <ac:picMk id="7" creationId="{FB829953-D7C6-1284-C944-10CCF758C550}"/>
          </ac:picMkLst>
        </pc:picChg>
        <pc:picChg chg="add del mod">
          <ac:chgData name="Rosemary Graysmith" userId="Lij44bM37GF8v6OY0BtDajg1v9/A0rojQzPdmodOCwA=" providerId="None" clId="Web-{84A4250A-1D81-43AE-B917-6B3A49D28ABE}" dt="2024-07-23T18:09:28.192" v="862"/>
          <ac:picMkLst>
            <pc:docMk/>
            <pc:sldMk cId="0" sldId="256"/>
            <ac:picMk id="8" creationId="{C910C2F7-C5ED-20EB-903B-B02CC3107FAD}"/>
          </ac:picMkLst>
        </pc:picChg>
        <pc:picChg chg="add del mod">
          <ac:chgData name="Rosemary Graysmith" userId="Lij44bM37GF8v6OY0BtDajg1v9/A0rojQzPdmodOCwA=" providerId="None" clId="Web-{84A4250A-1D81-43AE-B917-6B3A49D28ABE}" dt="2024-07-23T18:09:25.911" v="860"/>
          <ac:picMkLst>
            <pc:docMk/>
            <pc:sldMk cId="0" sldId="256"/>
            <ac:picMk id="9" creationId="{A2474507-7C4C-B870-92BF-74167E45E379}"/>
          </ac:picMkLst>
        </pc:picChg>
        <pc:picChg chg="add del mod">
          <ac:chgData name="Rosemary Graysmith" userId="Lij44bM37GF8v6OY0BtDajg1v9/A0rojQzPdmodOCwA=" providerId="None" clId="Web-{84A4250A-1D81-43AE-B917-6B3A49D28ABE}" dt="2024-07-23T18:09:21.348" v="857"/>
          <ac:picMkLst>
            <pc:docMk/>
            <pc:sldMk cId="0" sldId="256"/>
            <ac:picMk id="10" creationId="{7EF1C222-4D73-4E08-8AC4-0584B4561434}"/>
          </ac:picMkLst>
        </pc:picChg>
        <pc:picChg chg="add del mod">
          <ac:chgData name="Rosemary Graysmith" userId="Lij44bM37GF8v6OY0BtDajg1v9/A0rojQzPdmodOCwA=" providerId="None" clId="Web-{84A4250A-1D81-43AE-B917-6B3A49D28ABE}" dt="2024-07-23T18:09:03.925" v="846"/>
          <ac:picMkLst>
            <pc:docMk/>
            <pc:sldMk cId="0" sldId="256"/>
            <ac:picMk id="13" creationId="{0CD5A96F-EB12-4998-502A-BC2D9446B678}"/>
          </ac:picMkLst>
        </pc:picChg>
      </pc:sldChg>
    </pc:docChg>
  </pc:docChgLst>
  <pc:docChgLst>
    <pc:chgData name="Rosemary Graysmith" userId="Lij44bM37GF8v6OY0BtDajg1v9/A0rojQzPdmodOCwA=" providerId="None" clId="Web-{09E1CCC8-6CC6-4137-B976-0A7533F8C0F6}"/>
    <pc:docChg chg="modSld">
      <pc:chgData name="Rosemary Graysmith" userId="Lij44bM37GF8v6OY0BtDajg1v9/A0rojQzPdmodOCwA=" providerId="None" clId="Web-{09E1CCC8-6CC6-4137-B976-0A7533F8C0F6}" dt="2024-08-01T15:32:39.948" v="9" actId="20577"/>
      <pc:docMkLst>
        <pc:docMk/>
      </pc:docMkLst>
      <pc:sldChg chg="modSp">
        <pc:chgData name="Rosemary Graysmith" userId="Lij44bM37GF8v6OY0BtDajg1v9/A0rojQzPdmodOCwA=" providerId="None" clId="Web-{09E1CCC8-6CC6-4137-B976-0A7533F8C0F6}" dt="2024-08-01T15:32:39.948" v="9" actId="20577"/>
        <pc:sldMkLst>
          <pc:docMk/>
          <pc:sldMk cId="0" sldId="256"/>
        </pc:sldMkLst>
        <pc:spChg chg="mod">
          <ac:chgData name="Rosemary Graysmith" userId="Lij44bM37GF8v6OY0BtDajg1v9/A0rojQzPdmodOCwA=" providerId="None" clId="Web-{09E1CCC8-6CC6-4137-B976-0A7533F8C0F6}" dt="2024-08-01T15:32:39.948" v="9" actId="20577"/>
          <ac:spMkLst>
            <pc:docMk/>
            <pc:sldMk cId="0" sldId="256"/>
            <ac:spMk id="29" creationId="{00000000-0000-0000-0000-000000000000}"/>
          </ac:spMkLst>
        </pc:spChg>
        <pc:spChg chg="mod">
          <ac:chgData name="Rosemary Graysmith" userId="Lij44bM37GF8v6OY0BtDajg1v9/A0rojQzPdmodOCwA=" providerId="None" clId="Web-{09E1CCC8-6CC6-4137-B976-0A7533F8C0F6}" dt="2024-08-01T15:32:28.510" v="2" actId="20577"/>
          <ac:spMkLst>
            <pc:docMk/>
            <pc:sldMk cId="0" sldId="256"/>
            <ac:spMk id="33" creationId="{00000000-0000-0000-0000-000000000000}"/>
          </ac:spMkLst>
        </pc:spChg>
      </pc:sldChg>
    </pc:docChg>
  </pc:docChgLst>
  <pc:docChgLst>
    <pc:chgData name="Rosemary Graysmith" userId="Lij44bM37GF8v6OY0BtDajg1v9/A0rojQzPdmodOCwA=" providerId="None" clId="Web-{1E63C1C8-F6F1-4C54-936A-155A7C3DC847}"/>
    <pc:docChg chg="modSld">
      <pc:chgData name="Rosemary Graysmith" userId="Lij44bM37GF8v6OY0BtDajg1v9/A0rojQzPdmodOCwA=" providerId="None" clId="Web-{1E63C1C8-F6F1-4C54-936A-155A7C3DC847}" dt="2024-07-24T06:49:35.201" v="193" actId="1076"/>
      <pc:docMkLst>
        <pc:docMk/>
      </pc:docMkLst>
      <pc:sldChg chg="modSp">
        <pc:chgData name="Rosemary Graysmith" userId="Lij44bM37GF8v6OY0BtDajg1v9/A0rojQzPdmodOCwA=" providerId="None" clId="Web-{1E63C1C8-F6F1-4C54-936A-155A7C3DC847}" dt="2024-07-24T06:49:35.201" v="193" actId="1076"/>
        <pc:sldMkLst>
          <pc:docMk/>
          <pc:sldMk cId="0" sldId="256"/>
        </pc:sldMkLst>
        <pc:spChg chg="mod">
          <ac:chgData name="Rosemary Graysmith" userId="Lij44bM37GF8v6OY0BtDajg1v9/A0rojQzPdmodOCwA=" providerId="None" clId="Web-{1E63C1C8-F6F1-4C54-936A-155A7C3DC847}" dt="2024-07-24T06:49:27.514" v="191" actId="20577"/>
          <ac:spMkLst>
            <pc:docMk/>
            <pc:sldMk cId="0" sldId="256"/>
            <ac:spMk id="39" creationId="{00000000-0000-0000-0000-000000000000}"/>
          </ac:spMkLst>
        </pc:spChg>
        <pc:picChg chg="mod">
          <ac:chgData name="Rosemary Graysmith" userId="Lij44bM37GF8v6OY0BtDajg1v9/A0rojQzPdmodOCwA=" providerId="None" clId="Web-{1E63C1C8-F6F1-4C54-936A-155A7C3DC847}" dt="2024-07-24T06:49:35.201" v="193" actId="1076"/>
          <ac:picMkLst>
            <pc:docMk/>
            <pc:sldMk cId="0" sldId="256"/>
            <ac:picMk id="2" creationId="{286BE937-EFB7-79FD-A251-07A01AFC190B}"/>
          </ac:picMkLst>
        </pc:picChg>
      </pc:sldChg>
    </pc:docChg>
  </pc:docChgLst>
  <pc:docChgLst>
    <pc:chgData name="Rosemary Graysmith" userId="Lij44bM37GF8v6OY0BtDajg1v9/A0rojQzPdmodOCwA=" providerId="None" clId="Web-{017BA569-D756-42B5-B574-3A279858DD32}"/>
    <pc:docChg chg="modSld">
      <pc:chgData name="Rosemary Graysmith" userId="Lij44bM37GF8v6OY0BtDajg1v9/A0rojQzPdmodOCwA=" providerId="None" clId="Web-{017BA569-D756-42B5-B574-3A279858DD32}" dt="2024-08-01T14:01:14.653" v="32" actId="20577"/>
      <pc:docMkLst>
        <pc:docMk/>
      </pc:docMkLst>
      <pc:sldChg chg="modSp">
        <pc:chgData name="Rosemary Graysmith" userId="Lij44bM37GF8v6OY0BtDajg1v9/A0rojQzPdmodOCwA=" providerId="None" clId="Web-{017BA569-D756-42B5-B574-3A279858DD32}" dt="2024-08-01T14:01:14.653" v="32" actId="20577"/>
        <pc:sldMkLst>
          <pc:docMk/>
          <pc:sldMk cId="0" sldId="256"/>
        </pc:sldMkLst>
        <pc:spChg chg="mod">
          <ac:chgData name="Rosemary Graysmith" userId="Lij44bM37GF8v6OY0BtDajg1v9/A0rojQzPdmodOCwA=" providerId="None" clId="Web-{017BA569-D756-42B5-B574-3A279858DD32}" dt="2024-08-01T13:59:50.415" v="16" actId="1076"/>
          <ac:spMkLst>
            <pc:docMk/>
            <pc:sldMk cId="0" sldId="256"/>
            <ac:spMk id="4" creationId="{9BB43CD9-0E19-43D9-CF7A-5BCE5E069285}"/>
          </ac:spMkLst>
        </pc:spChg>
        <pc:spChg chg="mod">
          <ac:chgData name="Rosemary Graysmith" userId="Lij44bM37GF8v6OY0BtDajg1v9/A0rojQzPdmodOCwA=" providerId="None" clId="Web-{017BA569-D756-42B5-B574-3A279858DD32}" dt="2024-08-01T14:01:14.653" v="32" actId="20577"/>
          <ac:spMkLst>
            <pc:docMk/>
            <pc:sldMk cId="0" sldId="256"/>
            <ac:spMk id="6" creationId="{835CB065-AEA3-07FF-434B-0766FA0BAE58}"/>
          </ac:spMkLst>
        </pc:spChg>
        <pc:spChg chg="mod">
          <ac:chgData name="Rosemary Graysmith" userId="Lij44bM37GF8v6OY0BtDajg1v9/A0rojQzPdmodOCwA=" providerId="None" clId="Web-{017BA569-D756-42B5-B574-3A279858DD32}" dt="2024-08-01T13:59:45.899" v="15" actId="14100"/>
          <ac:spMkLst>
            <pc:docMk/>
            <pc:sldMk cId="0" sldId="256"/>
            <ac:spMk id="31" creationId="{00000000-0000-0000-0000-000000000000}"/>
          </ac:spMkLst>
        </pc:spChg>
        <pc:spChg chg="mod">
          <ac:chgData name="Rosemary Graysmith" userId="Lij44bM37GF8v6OY0BtDajg1v9/A0rojQzPdmodOCwA=" providerId="None" clId="Web-{017BA569-D756-42B5-B574-3A279858DD32}" dt="2024-08-01T14:00:02.884" v="18" actId="1076"/>
          <ac:spMkLst>
            <pc:docMk/>
            <pc:sldMk cId="0" sldId="256"/>
            <ac:spMk id="32" creationId="{00000000-0000-0000-0000-000000000000}"/>
          </ac:spMkLst>
        </pc:spChg>
        <pc:spChg chg="mod">
          <ac:chgData name="Rosemary Graysmith" userId="Lij44bM37GF8v6OY0BtDajg1v9/A0rojQzPdmodOCwA=" providerId="None" clId="Web-{017BA569-D756-42B5-B574-3A279858DD32}" dt="2024-08-01T13:56:28.985" v="1" actId="1076"/>
          <ac:spMkLst>
            <pc:docMk/>
            <pc:sldMk cId="0" sldId="256"/>
            <ac:spMk id="33" creationId="{00000000-0000-0000-0000-000000000000}"/>
          </ac:spMkLst>
        </pc:spChg>
      </pc:sldChg>
    </pc:docChg>
  </pc:docChgLst>
  <pc:docChgLst>
    <pc:chgData name="Rosemary Graysmith" userId="Lij44bM37GF8v6OY0BtDajg1v9/A0rojQzPdmodOCwA=" providerId="None" clId="Web-{C0CC88A6-C230-483C-871D-5486F51CFCD0}"/>
    <pc:docChg chg="modSld">
      <pc:chgData name="Rosemary Graysmith" userId="Lij44bM37GF8v6OY0BtDajg1v9/A0rojQzPdmodOCwA=" providerId="None" clId="Web-{C0CC88A6-C230-483C-871D-5486F51CFCD0}" dt="2024-07-24T06:15:57.480" v="232" actId="20577"/>
      <pc:docMkLst>
        <pc:docMk/>
      </pc:docMkLst>
      <pc:sldChg chg="addSp modSp">
        <pc:chgData name="Rosemary Graysmith" userId="Lij44bM37GF8v6OY0BtDajg1v9/A0rojQzPdmodOCwA=" providerId="None" clId="Web-{C0CC88A6-C230-483C-871D-5486F51CFCD0}" dt="2024-07-24T06:15:57.480" v="232" actId="20577"/>
        <pc:sldMkLst>
          <pc:docMk/>
          <pc:sldMk cId="0" sldId="256"/>
        </pc:sldMkLst>
        <pc:spChg chg="mod">
          <ac:chgData name="Rosemary Graysmith" userId="Lij44bM37GF8v6OY0BtDajg1v9/A0rojQzPdmodOCwA=" providerId="None" clId="Web-{C0CC88A6-C230-483C-871D-5486F51CFCD0}" dt="2024-07-24T06:15:57.480" v="232" actId="20577"/>
          <ac:spMkLst>
            <pc:docMk/>
            <pc:sldMk cId="0" sldId="256"/>
            <ac:spMk id="35" creationId="{00000000-0000-0000-0000-000000000000}"/>
          </ac:spMkLst>
        </pc:spChg>
        <pc:spChg chg="mod">
          <ac:chgData name="Rosemary Graysmith" userId="Lij44bM37GF8v6OY0BtDajg1v9/A0rojQzPdmodOCwA=" providerId="None" clId="Web-{C0CC88A6-C230-483C-871D-5486F51CFCD0}" dt="2024-07-24T05:24:36.072" v="5" actId="20577"/>
          <ac:spMkLst>
            <pc:docMk/>
            <pc:sldMk cId="0" sldId="256"/>
            <ac:spMk id="39" creationId="{00000000-0000-0000-0000-000000000000}"/>
          </ac:spMkLst>
        </pc:spChg>
        <pc:picChg chg="add mod">
          <ac:chgData name="Rosemary Graysmith" userId="Lij44bM37GF8v6OY0BtDajg1v9/A0rojQzPdmodOCwA=" providerId="None" clId="Web-{C0CC88A6-C230-483C-871D-5486F51CFCD0}" dt="2024-07-24T05:24:28.477" v="3" actId="14100"/>
          <ac:picMkLst>
            <pc:docMk/>
            <pc:sldMk cId="0" sldId="256"/>
            <ac:picMk id="2" creationId="{286BE937-EFB7-79FD-A251-07A01AFC190B}"/>
          </ac:picMkLst>
        </pc:picChg>
      </pc:sldChg>
    </pc:docChg>
  </pc:docChgLst>
  <pc:docChgLst>
    <pc:chgData name="Rosemary Graysmith" userId="Lij44bM37GF8v6OY0BtDajg1v9/A0rojQzPdmodOCwA=" providerId="None" clId="Web-{AD274336-241B-46CF-9E22-A75060156B33}"/>
    <pc:docChg chg="modSld">
      <pc:chgData name="Rosemary Graysmith" userId="Lij44bM37GF8v6OY0BtDajg1v9/A0rojQzPdmodOCwA=" providerId="None" clId="Web-{AD274336-241B-46CF-9E22-A75060156B33}" dt="2024-07-23T13:59:40.806" v="10" actId="20577"/>
      <pc:docMkLst>
        <pc:docMk/>
      </pc:docMkLst>
      <pc:sldChg chg="addSp delSp modSp">
        <pc:chgData name="Rosemary Graysmith" userId="Lij44bM37GF8v6OY0BtDajg1v9/A0rojQzPdmodOCwA=" providerId="None" clId="Web-{AD274336-241B-46CF-9E22-A75060156B33}" dt="2024-07-23T13:59:40.806" v="10" actId="20577"/>
        <pc:sldMkLst>
          <pc:docMk/>
          <pc:sldMk cId="0" sldId="256"/>
        </pc:sldMkLst>
        <pc:spChg chg="mod">
          <ac:chgData name="Rosemary Graysmith" userId="Lij44bM37GF8v6OY0BtDajg1v9/A0rojQzPdmodOCwA=" providerId="None" clId="Web-{AD274336-241B-46CF-9E22-A75060156B33}" dt="2024-07-23T13:59:40.806" v="10" actId="20577"/>
          <ac:spMkLst>
            <pc:docMk/>
            <pc:sldMk cId="0" sldId="256"/>
            <ac:spMk id="37" creationId="{00000000-0000-0000-0000-000000000000}"/>
          </ac:spMkLst>
        </pc:spChg>
        <pc:picChg chg="add del mod">
          <ac:chgData name="Rosemary Graysmith" userId="Lij44bM37GF8v6OY0BtDajg1v9/A0rojQzPdmodOCwA=" providerId="None" clId="Web-{AD274336-241B-46CF-9E22-A75060156B33}" dt="2024-07-23T13:58:54.163" v="3"/>
          <ac:picMkLst>
            <pc:docMk/>
            <pc:sldMk cId="0" sldId="256"/>
            <ac:picMk id="2" creationId="{F35DD1B9-5E90-55D0-EF61-C5F2B6AB52CF}"/>
          </ac:picMkLst>
        </pc:picChg>
        <pc:picChg chg="add mod">
          <ac:chgData name="Rosemary Graysmith" userId="Lij44bM37GF8v6OY0BtDajg1v9/A0rojQzPdmodOCwA=" providerId="None" clId="Web-{AD274336-241B-46CF-9E22-A75060156B33}" dt="2024-07-23T13:59:34.368" v="7" actId="14100"/>
          <ac:picMkLst>
            <pc:docMk/>
            <pc:sldMk cId="0" sldId="256"/>
            <ac:picMk id="3" creationId="{DC586F0A-FCB8-EEC4-F939-19F3E298944F}"/>
          </ac:picMkLst>
        </pc:picChg>
        <pc:picChg chg="del">
          <ac:chgData name="Rosemary Graysmith" userId="Lij44bM37GF8v6OY0BtDajg1v9/A0rojQzPdmodOCwA=" providerId="None" clId="Web-{AD274336-241B-46CF-9E22-A75060156B33}" dt="2024-07-23T13:58:51.272" v="1"/>
          <ac:picMkLst>
            <pc:docMk/>
            <pc:sldMk cId="0" sldId="256"/>
            <ac:picMk id="7" creationId="{D37DF24C-7628-7629-67B0-0CC2BF7E0137}"/>
          </ac:picMkLst>
        </pc:picChg>
      </pc:sldChg>
    </pc:docChg>
  </pc:docChgLst>
  <pc:docChgLst>
    <pc:chgData name="Catherine Kiplagat" userId="ogdoVMoCpPE/qZAMTSHuytQfYo6L3yiIxrFQ83LlUaY=" providerId="None" clId="Web-{C55CE412-DAC3-4A76-96A4-ECA6A4E239B0}"/>
    <pc:docChg chg="modSld">
      <pc:chgData name="Catherine Kiplagat" userId="ogdoVMoCpPE/qZAMTSHuytQfYo6L3yiIxrFQ83LlUaY=" providerId="None" clId="Web-{C55CE412-DAC3-4A76-96A4-ECA6A4E239B0}" dt="2024-07-31T18:39:29.559" v="0" actId="20577"/>
      <pc:docMkLst>
        <pc:docMk/>
      </pc:docMkLst>
      <pc:sldChg chg="modSp">
        <pc:chgData name="Catherine Kiplagat" userId="ogdoVMoCpPE/qZAMTSHuytQfYo6L3yiIxrFQ83LlUaY=" providerId="None" clId="Web-{C55CE412-DAC3-4A76-96A4-ECA6A4E239B0}" dt="2024-07-31T18:39:29.559" v="0" actId="20577"/>
        <pc:sldMkLst>
          <pc:docMk/>
          <pc:sldMk cId="0" sldId="256"/>
        </pc:sldMkLst>
        <pc:spChg chg="mod">
          <ac:chgData name="Catherine Kiplagat" userId="ogdoVMoCpPE/qZAMTSHuytQfYo6L3yiIxrFQ83LlUaY=" providerId="None" clId="Web-{C55CE412-DAC3-4A76-96A4-ECA6A4E239B0}" dt="2024-07-31T18:39:29.559" v="0" actId="20577"/>
          <ac:spMkLst>
            <pc:docMk/>
            <pc:sldMk cId="0" sldId="256"/>
            <ac:spMk id="33" creationId="{00000000-0000-0000-0000-000000000000}"/>
          </ac:spMkLst>
        </pc:spChg>
      </pc:sldChg>
    </pc:docChg>
  </pc:docChgLst>
  <pc:docChgLst>
    <pc:chgData name="Rosemary Graysmith" userId="Lij44bM37GF8v6OY0BtDajg1v9/A0rojQzPdmodOCwA=" providerId="None" clId="Web-{4B538175-02F4-493E-9796-07ADA607D104}"/>
    <pc:docChg chg="modSld">
      <pc:chgData name="Rosemary Graysmith" userId="Lij44bM37GF8v6OY0BtDajg1v9/A0rojQzPdmodOCwA=" providerId="None" clId="Web-{4B538175-02F4-493E-9796-07ADA607D104}" dt="2024-07-31T14:55:43.080" v="0" actId="20577"/>
      <pc:docMkLst>
        <pc:docMk/>
      </pc:docMkLst>
      <pc:sldChg chg="modSp">
        <pc:chgData name="Rosemary Graysmith" userId="Lij44bM37GF8v6OY0BtDajg1v9/A0rojQzPdmodOCwA=" providerId="None" clId="Web-{4B538175-02F4-493E-9796-07ADA607D104}" dt="2024-07-31T14:55:43.080" v="0" actId="20577"/>
        <pc:sldMkLst>
          <pc:docMk/>
          <pc:sldMk cId="0" sldId="256"/>
        </pc:sldMkLst>
        <pc:spChg chg="mod">
          <ac:chgData name="Rosemary Graysmith" userId="Lij44bM37GF8v6OY0BtDajg1v9/A0rojQzPdmodOCwA=" providerId="None" clId="Web-{4B538175-02F4-493E-9796-07ADA607D104}" dt="2024-07-31T14:55:43.080" v="0" actId="20577"/>
          <ac:spMkLst>
            <pc:docMk/>
            <pc:sldMk cId="0" sldId="256"/>
            <ac:spMk id="33" creationId="{00000000-0000-0000-0000-000000000000}"/>
          </ac:spMkLst>
        </pc:spChg>
      </pc:sldChg>
    </pc:docChg>
  </pc:docChgLst>
  <pc:docChgLst>
    <pc:chgData name="Rosemary Graysmith" userId="Lij44bM37GF8v6OY0BtDajg1v9/A0rojQzPdmodOCwA=" providerId="None" clId="Web-{108C349E-2F4F-4C8C-9BE0-7852E03EE858}"/>
    <pc:docChg chg="modSld">
      <pc:chgData name="Rosemary Graysmith" userId="Lij44bM37GF8v6OY0BtDajg1v9/A0rojQzPdmodOCwA=" providerId="None" clId="Web-{108C349E-2F4F-4C8C-9BE0-7852E03EE858}" dt="2024-07-25T03:22:50.223" v="759" actId="20577"/>
      <pc:docMkLst>
        <pc:docMk/>
      </pc:docMkLst>
      <pc:sldChg chg="addSp delSp modSp">
        <pc:chgData name="Rosemary Graysmith" userId="Lij44bM37GF8v6OY0BtDajg1v9/A0rojQzPdmodOCwA=" providerId="None" clId="Web-{108C349E-2F4F-4C8C-9BE0-7852E03EE858}" dt="2024-07-25T03:22:50.223" v="759" actId="20577"/>
        <pc:sldMkLst>
          <pc:docMk/>
          <pc:sldMk cId="0" sldId="256"/>
        </pc:sldMkLst>
        <pc:spChg chg="mod">
          <ac:chgData name="Rosemary Graysmith" userId="Lij44bM37GF8v6OY0BtDajg1v9/A0rojQzPdmodOCwA=" providerId="None" clId="Web-{108C349E-2F4F-4C8C-9BE0-7852E03EE858}" dt="2024-07-24T18:26:52.050" v="438" actId="20577"/>
          <ac:spMkLst>
            <pc:docMk/>
            <pc:sldMk cId="0" sldId="256"/>
            <ac:spMk id="6" creationId="{835CB065-AEA3-07FF-434B-0766FA0BAE58}"/>
          </ac:spMkLst>
        </pc:spChg>
        <pc:spChg chg="mod">
          <ac:chgData name="Rosemary Graysmith" userId="Lij44bM37GF8v6OY0BtDajg1v9/A0rojQzPdmodOCwA=" providerId="None" clId="Web-{108C349E-2F4F-4C8C-9BE0-7852E03EE858}" dt="2024-07-24T17:20:07.650" v="164" actId="20577"/>
          <ac:spMkLst>
            <pc:docMk/>
            <pc:sldMk cId="0" sldId="256"/>
            <ac:spMk id="30" creationId="{00000000-0000-0000-0000-000000000000}"/>
          </ac:spMkLst>
        </pc:spChg>
        <pc:spChg chg="mod">
          <ac:chgData name="Rosemary Graysmith" userId="Lij44bM37GF8v6OY0BtDajg1v9/A0rojQzPdmodOCwA=" providerId="None" clId="Web-{108C349E-2F4F-4C8C-9BE0-7852E03EE858}" dt="2024-07-24T18:26:19.815" v="429" actId="20577"/>
          <ac:spMkLst>
            <pc:docMk/>
            <pc:sldMk cId="0" sldId="256"/>
            <ac:spMk id="31" creationId="{00000000-0000-0000-0000-000000000000}"/>
          </ac:spMkLst>
        </pc:spChg>
        <pc:spChg chg="mod">
          <ac:chgData name="Rosemary Graysmith" userId="Lij44bM37GF8v6OY0BtDajg1v9/A0rojQzPdmodOCwA=" providerId="None" clId="Web-{108C349E-2F4F-4C8C-9BE0-7852E03EE858}" dt="2024-07-24T18:26:24.815" v="431" actId="1076"/>
          <ac:spMkLst>
            <pc:docMk/>
            <pc:sldMk cId="0" sldId="256"/>
            <ac:spMk id="32" creationId="{00000000-0000-0000-0000-000000000000}"/>
          </ac:spMkLst>
        </pc:spChg>
        <pc:spChg chg="mod">
          <ac:chgData name="Rosemary Graysmith" userId="Lij44bM37GF8v6OY0BtDajg1v9/A0rojQzPdmodOCwA=" providerId="None" clId="Web-{108C349E-2F4F-4C8C-9BE0-7852E03EE858}" dt="2024-07-25T03:22:50.223" v="759" actId="20577"/>
          <ac:spMkLst>
            <pc:docMk/>
            <pc:sldMk cId="0" sldId="256"/>
            <ac:spMk id="33" creationId="{00000000-0000-0000-0000-000000000000}"/>
          </ac:spMkLst>
        </pc:spChg>
        <pc:spChg chg="mod">
          <ac:chgData name="Rosemary Graysmith" userId="Lij44bM37GF8v6OY0BtDajg1v9/A0rojQzPdmodOCwA=" providerId="None" clId="Web-{108C349E-2F4F-4C8C-9BE0-7852E03EE858}" dt="2024-07-24T19:00:36.645" v="646" actId="1076"/>
          <ac:spMkLst>
            <pc:docMk/>
            <pc:sldMk cId="0" sldId="256"/>
            <ac:spMk id="35" creationId="{00000000-0000-0000-0000-000000000000}"/>
          </ac:spMkLst>
        </pc:spChg>
        <pc:spChg chg="mod">
          <ac:chgData name="Rosemary Graysmith" userId="Lij44bM37GF8v6OY0BtDajg1v9/A0rojQzPdmodOCwA=" providerId="None" clId="Web-{108C349E-2F4F-4C8C-9BE0-7852E03EE858}" dt="2024-07-24T18:26:56.769" v="439" actId="1076"/>
          <ac:spMkLst>
            <pc:docMk/>
            <pc:sldMk cId="0" sldId="256"/>
            <ac:spMk id="36" creationId="{00000000-0000-0000-0000-000000000000}"/>
          </ac:spMkLst>
        </pc:spChg>
        <pc:spChg chg="mod">
          <ac:chgData name="Rosemary Graysmith" userId="Lij44bM37GF8v6OY0BtDajg1v9/A0rojQzPdmodOCwA=" providerId="None" clId="Web-{108C349E-2F4F-4C8C-9BE0-7852E03EE858}" dt="2024-07-24T18:27:15.878" v="441" actId="20577"/>
          <ac:spMkLst>
            <pc:docMk/>
            <pc:sldMk cId="0" sldId="256"/>
            <ac:spMk id="37" creationId="{00000000-0000-0000-0000-000000000000}"/>
          </ac:spMkLst>
        </pc:spChg>
        <pc:spChg chg="mod">
          <ac:chgData name="Rosemary Graysmith" userId="Lij44bM37GF8v6OY0BtDajg1v9/A0rojQzPdmodOCwA=" providerId="None" clId="Web-{108C349E-2F4F-4C8C-9BE0-7852E03EE858}" dt="2024-07-24T18:58:48.500" v="645" actId="1076"/>
          <ac:spMkLst>
            <pc:docMk/>
            <pc:sldMk cId="0" sldId="256"/>
            <ac:spMk id="38" creationId="{00000000-0000-0000-0000-000000000000}"/>
          </ac:spMkLst>
        </pc:spChg>
        <pc:spChg chg="mod">
          <ac:chgData name="Rosemary Graysmith" userId="Lij44bM37GF8v6OY0BtDajg1v9/A0rojQzPdmodOCwA=" providerId="None" clId="Web-{108C349E-2F4F-4C8C-9BE0-7852E03EE858}" dt="2024-07-25T03:21:22.285" v="728" actId="20577"/>
          <ac:spMkLst>
            <pc:docMk/>
            <pc:sldMk cId="0" sldId="256"/>
            <ac:spMk id="39" creationId="{00000000-0000-0000-0000-000000000000}"/>
          </ac:spMkLst>
        </pc:spChg>
        <pc:graphicFrameChg chg="add del mod">
          <ac:chgData name="Rosemary Graysmith" userId="Lij44bM37GF8v6OY0BtDajg1v9/A0rojQzPdmodOCwA=" providerId="None" clId="Web-{108C349E-2F4F-4C8C-9BE0-7852E03EE858}" dt="2024-07-24T16:58:27.434" v="16"/>
          <ac:graphicFrameMkLst>
            <pc:docMk/>
            <pc:sldMk cId="0" sldId="256"/>
            <ac:graphicFrameMk id="5" creationId="{2E4EF10A-4B66-4B51-F211-DBD232C70C6E}"/>
          </ac:graphicFrameMkLst>
        </pc:graphicFrameChg>
        <pc:graphicFrameChg chg="add del mod">
          <ac:chgData name="Rosemary Graysmith" userId="Lij44bM37GF8v6OY0BtDajg1v9/A0rojQzPdmodOCwA=" providerId="None" clId="Web-{108C349E-2F4F-4C8C-9BE0-7852E03EE858}" dt="2024-07-24T17:11:44.098" v="41"/>
          <ac:graphicFrameMkLst>
            <pc:docMk/>
            <pc:sldMk cId="0" sldId="256"/>
            <ac:graphicFrameMk id="7" creationId="{2E4EF10A-4B66-4B51-F211-DBD232C70C6E}"/>
          </ac:graphicFrameMkLst>
        </pc:graphicFrameChg>
        <pc:graphicFrameChg chg="add del mod">
          <ac:chgData name="Rosemary Graysmith" userId="Lij44bM37GF8v6OY0BtDajg1v9/A0rojQzPdmodOCwA=" providerId="None" clId="Web-{108C349E-2F4F-4C8C-9BE0-7852E03EE858}" dt="2024-07-24T17:20:46.744" v="191"/>
          <ac:graphicFrameMkLst>
            <pc:docMk/>
            <pc:sldMk cId="0" sldId="256"/>
            <ac:graphicFrameMk id="8" creationId="{96DE9E5E-057F-D58D-85D2-90F2E2E28DC4}"/>
          </ac:graphicFrameMkLst>
        </pc:graphicFrameChg>
        <pc:graphicFrameChg chg="add del mod">
          <ac:chgData name="Rosemary Graysmith" userId="Lij44bM37GF8v6OY0BtDajg1v9/A0rojQzPdmodOCwA=" providerId="None" clId="Web-{108C349E-2F4F-4C8C-9BE0-7852E03EE858}" dt="2024-07-24T17:19:58.540" v="157"/>
          <ac:graphicFrameMkLst>
            <pc:docMk/>
            <pc:sldMk cId="0" sldId="256"/>
            <ac:graphicFrameMk id="9" creationId="{96DE9E5E-057F-D58D-85D2-90F2E2E28DC4}"/>
          </ac:graphicFrameMkLst>
        </pc:graphicFrameChg>
        <pc:graphicFrameChg chg="add del mod">
          <ac:chgData name="Rosemary Graysmith" userId="Lij44bM37GF8v6OY0BtDajg1v9/A0rojQzPdmodOCwA=" providerId="None" clId="Web-{108C349E-2F4F-4C8C-9BE0-7852E03EE858}" dt="2024-07-24T17:47:33.040" v="318"/>
          <ac:graphicFrameMkLst>
            <pc:docMk/>
            <pc:sldMk cId="0" sldId="256"/>
            <ac:graphicFrameMk id="10" creationId="{96DE9E5E-057F-D58D-85D2-90F2E2E28DC4}"/>
          </ac:graphicFrameMkLst>
        </pc:graphicFrameChg>
        <pc:graphicFrameChg chg="add mod">
          <ac:chgData name="Rosemary Graysmith" userId="Lij44bM37GF8v6OY0BtDajg1v9/A0rojQzPdmodOCwA=" providerId="None" clId="Web-{108C349E-2F4F-4C8C-9BE0-7852E03EE858}" dt="2024-07-25T03:18:02.268" v="659" actId="14100"/>
          <ac:graphicFrameMkLst>
            <pc:docMk/>
            <pc:sldMk cId="0" sldId="256"/>
            <ac:graphicFrameMk id="11" creationId="{96DE9E5E-057F-D58D-85D2-90F2E2E28DC4}"/>
          </ac:graphicFrameMkLst>
        </pc:graphicFrameChg>
        <pc:picChg chg="add del mod">
          <ac:chgData name="Rosemary Graysmith" userId="Lij44bM37GF8v6OY0BtDajg1v9/A0rojQzPdmodOCwA=" providerId="None" clId="Web-{108C349E-2F4F-4C8C-9BE0-7852E03EE858}" dt="2024-07-24T16:54:59.839" v="9"/>
          <ac:picMkLst>
            <pc:docMk/>
            <pc:sldMk cId="0" sldId="256"/>
            <ac:picMk id="2" creationId="{BA749189-40D7-8E63-B546-B6AC2726B0AC}"/>
          </ac:picMkLst>
        </pc:picChg>
        <pc:picChg chg="del mod">
          <ac:chgData name="Rosemary Graysmith" userId="Lij44bM37GF8v6OY0BtDajg1v9/A0rojQzPdmodOCwA=" providerId="None" clId="Web-{108C349E-2F4F-4C8C-9BE0-7852E03EE858}" dt="2024-07-24T16:53:16.134" v="1"/>
          <ac:picMkLst>
            <pc:docMk/>
            <pc:sldMk cId="0" sldId="256"/>
            <ac:picMk id="3" creationId="{932201B0-F9B7-5BA6-B536-A38CD49BE74F}"/>
          </ac:picMkLst>
        </pc:picChg>
      </pc:sldChg>
    </pc:docChg>
  </pc:docChgLst>
  <pc:docChgLst>
    <pc:chgData name="Rosemary Graysmith" userId="Lij44bM37GF8v6OY0BtDajg1v9/A0rojQzPdmodOCwA=" providerId="None" clId="Web-{FF6C332E-2922-4EB0-8C08-2456A54D4FD7}"/>
    <pc:docChg chg="modSld">
      <pc:chgData name="Rosemary Graysmith" userId="Lij44bM37GF8v6OY0BtDajg1v9/A0rojQzPdmodOCwA=" providerId="None" clId="Web-{FF6C332E-2922-4EB0-8C08-2456A54D4FD7}" dt="2024-07-30T14:51:29.917" v="147" actId="1076"/>
      <pc:docMkLst>
        <pc:docMk/>
      </pc:docMkLst>
      <pc:sldChg chg="addSp delSp modSp">
        <pc:chgData name="Rosemary Graysmith" userId="Lij44bM37GF8v6OY0BtDajg1v9/A0rojQzPdmodOCwA=" providerId="None" clId="Web-{FF6C332E-2922-4EB0-8C08-2456A54D4FD7}" dt="2024-07-30T14:51:29.917" v="147" actId="1076"/>
        <pc:sldMkLst>
          <pc:docMk/>
          <pc:sldMk cId="0" sldId="256"/>
        </pc:sldMkLst>
        <pc:spChg chg="add del">
          <ac:chgData name="Rosemary Graysmith" userId="Lij44bM37GF8v6OY0BtDajg1v9/A0rojQzPdmodOCwA=" providerId="None" clId="Web-{FF6C332E-2922-4EB0-8C08-2456A54D4FD7}" dt="2024-07-30T13:34:14.943" v="17"/>
          <ac:spMkLst>
            <pc:docMk/>
            <pc:sldMk cId="0" sldId="256"/>
            <ac:spMk id="2" creationId="{89772B0F-574A-2C3B-5572-991BD43DED2B}"/>
          </ac:spMkLst>
        </pc:spChg>
        <pc:spChg chg="add del">
          <ac:chgData name="Rosemary Graysmith" userId="Lij44bM37GF8v6OY0BtDajg1v9/A0rojQzPdmodOCwA=" providerId="None" clId="Web-{FF6C332E-2922-4EB0-8C08-2456A54D4FD7}" dt="2024-07-30T13:34:21.490" v="19"/>
          <ac:spMkLst>
            <pc:docMk/>
            <pc:sldMk cId="0" sldId="256"/>
            <ac:spMk id="3" creationId="{EDADCABD-1E82-B7B4-2DF8-1E3065BCAB4F}"/>
          </ac:spMkLst>
        </pc:spChg>
        <pc:spChg chg="mod">
          <ac:chgData name="Rosemary Graysmith" userId="Lij44bM37GF8v6OY0BtDajg1v9/A0rojQzPdmodOCwA=" providerId="None" clId="Web-{FF6C332E-2922-4EB0-8C08-2456A54D4FD7}" dt="2024-07-30T13:43:16.186" v="69" actId="1076"/>
          <ac:spMkLst>
            <pc:docMk/>
            <pc:sldMk cId="0" sldId="256"/>
            <ac:spMk id="4" creationId="{9BB43CD9-0E19-43D9-CF7A-5BCE5E069285}"/>
          </ac:spMkLst>
        </pc:spChg>
        <pc:spChg chg="add del">
          <ac:chgData name="Rosemary Graysmith" userId="Lij44bM37GF8v6OY0BtDajg1v9/A0rojQzPdmodOCwA=" providerId="None" clId="Web-{FF6C332E-2922-4EB0-8C08-2456A54D4FD7}" dt="2024-07-30T13:34:27.037" v="21"/>
          <ac:spMkLst>
            <pc:docMk/>
            <pc:sldMk cId="0" sldId="256"/>
            <ac:spMk id="5" creationId="{87D3083A-1618-2119-AA2F-EC42E15F0853}"/>
          </ac:spMkLst>
        </pc:spChg>
        <pc:spChg chg="mod">
          <ac:chgData name="Rosemary Graysmith" userId="Lij44bM37GF8v6OY0BtDajg1v9/A0rojQzPdmodOCwA=" providerId="None" clId="Web-{FF6C332E-2922-4EB0-8C08-2456A54D4FD7}" dt="2024-07-30T13:43:14.202" v="68" actId="1076"/>
          <ac:spMkLst>
            <pc:docMk/>
            <pc:sldMk cId="0" sldId="256"/>
            <ac:spMk id="6" creationId="{835CB065-AEA3-07FF-434B-0766FA0BAE58}"/>
          </ac:spMkLst>
        </pc:spChg>
        <pc:spChg chg="add del">
          <ac:chgData name="Rosemary Graysmith" userId="Lij44bM37GF8v6OY0BtDajg1v9/A0rojQzPdmodOCwA=" providerId="None" clId="Web-{FF6C332E-2922-4EB0-8C08-2456A54D4FD7}" dt="2024-07-30T13:34:33.412" v="23"/>
          <ac:spMkLst>
            <pc:docMk/>
            <pc:sldMk cId="0" sldId="256"/>
            <ac:spMk id="7" creationId="{C0E2FC31-9C1B-8914-932E-51A122560590}"/>
          </ac:spMkLst>
        </pc:spChg>
        <pc:spChg chg="add del">
          <ac:chgData name="Rosemary Graysmith" userId="Lij44bM37GF8v6OY0BtDajg1v9/A0rojQzPdmodOCwA=" providerId="None" clId="Web-{FF6C332E-2922-4EB0-8C08-2456A54D4FD7}" dt="2024-07-30T13:34:42.913" v="25"/>
          <ac:spMkLst>
            <pc:docMk/>
            <pc:sldMk cId="0" sldId="256"/>
            <ac:spMk id="8" creationId="{24B85637-FE2B-F955-2F1D-FE1C8AB3F5FC}"/>
          </ac:spMkLst>
        </pc:spChg>
        <pc:spChg chg="add del mod">
          <ac:chgData name="Rosemary Graysmith" userId="Lij44bM37GF8v6OY0BtDajg1v9/A0rojQzPdmodOCwA=" providerId="None" clId="Web-{FF6C332E-2922-4EB0-8C08-2456A54D4FD7}" dt="2024-07-30T13:38:13.797" v="31"/>
          <ac:spMkLst>
            <pc:docMk/>
            <pc:sldMk cId="0" sldId="256"/>
            <ac:spMk id="9" creationId="{482E9DC1-EA76-EFF9-418A-01061B9231CC}"/>
          </ac:spMkLst>
        </pc:spChg>
        <pc:spChg chg="add mod">
          <ac:chgData name="Rosemary Graysmith" userId="Lij44bM37GF8v6OY0BtDajg1v9/A0rojQzPdmodOCwA=" providerId="None" clId="Web-{FF6C332E-2922-4EB0-8C08-2456A54D4FD7}" dt="2024-07-30T14:29:31.045" v="91" actId="20577"/>
          <ac:spMkLst>
            <pc:docMk/>
            <pc:sldMk cId="0" sldId="256"/>
            <ac:spMk id="10" creationId="{CAFF913F-585A-83DA-E476-20F0A441BE20}"/>
          </ac:spMkLst>
        </pc:spChg>
        <pc:spChg chg="add mod">
          <ac:chgData name="Rosemary Graysmith" userId="Lij44bM37GF8v6OY0BtDajg1v9/A0rojQzPdmodOCwA=" providerId="None" clId="Web-{FF6C332E-2922-4EB0-8C08-2456A54D4FD7}" dt="2024-07-30T14:50:14.259" v="127" actId="20577"/>
          <ac:spMkLst>
            <pc:docMk/>
            <pc:sldMk cId="0" sldId="256"/>
            <ac:spMk id="12" creationId="{5AE22694-18C3-6FE7-A48D-F57870DC955D}"/>
          </ac:spMkLst>
        </pc:spChg>
        <pc:spChg chg="mod">
          <ac:chgData name="Rosemary Graysmith" userId="Lij44bM37GF8v6OY0BtDajg1v9/A0rojQzPdmodOCwA=" providerId="None" clId="Web-{FF6C332E-2922-4EB0-8C08-2456A54D4FD7}" dt="2024-07-30T13:57:20.600" v="85" actId="20577"/>
          <ac:spMkLst>
            <pc:docMk/>
            <pc:sldMk cId="0" sldId="256"/>
            <ac:spMk id="29" creationId="{00000000-0000-0000-0000-000000000000}"/>
          </ac:spMkLst>
        </pc:spChg>
        <pc:spChg chg="mod">
          <ac:chgData name="Rosemary Graysmith" userId="Lij44bM37GF8v6OY0BtDajg1v9/A0rojQzPdmodOCwA=" providerId="None" clId="Web-{FF6C332E-2922-4EB0-8C08-2456A54D4FD7}" dt="2024-07-30T14:22:50.536" v="87" actId="20577"/>
          <ac:spMkLst>
            <pc:docMk/>
            <pc:sldMk cId="0" sldId="256"/>
            <ac:spMk id="31" creationId="{00000000-0000-0000-0000-000000000000}"/>
          </ac:spMkLst>
        </pc:spChg>
        <pc:spChg chg="mod">
          <ac:chgData name="Rosemary Graysmith" userId="Lij44bM37GF8v6OY0BtDajg1v9/A0rojQzPdmodOCwA=" providerId="None" clId="Web-{FF6C332E-2922-4EB0-8C08-2456A54D4FD7}" dt="2024-07-30T14:51:25.589" v="146" actId="1076"/>
          <ac:spMkLst>
            <pc:docMk/>
            <pc:sldMk cId="0" sldId="256"/>
            <ac:spMk id="32" creationId="{00000000-0000-0000-0000-000000000000}"/>
          </ac:spMkLst>
        </pc:spChg>
        <pc:spChg chg="mod">
          <ac:chgData name="Rosemary Graysmith" userId="Lij44bM37GF8v6OY0BtDajg1v9/A0rojQzPdmodOCwA=" providerId="None" clId="Web-{FF6C332E-2922-4EB0-8C08-2456A54D4FD7}" dt="2024-07-30T14:51:29.917" v="147" actId="1076"/>
          <ac:spMkLst>
            <pc:docMk/>
            <pc:sldMk cId="0" sldId="256"/>
            <ac:spMk id="33" creationId="{00000000-0000-0000-0000-000000000000}"/>
          </ac:spMkLst>
        </pc:spChg>
        <pc:spChg chg="mod">
          <ac:chgData name="Rosemary Graysmith" userId="Lij44bM37GF8v6OY0BtDajg1v9/A0rojQzPdmodOCwA=" providerId="None" clId="Web-{FF6C332E-2922-4EB0-8C08-2456A54D4FD7}" dt="2024-07-30T13:44:16.533" v="81" actId="1076"/>
          <ac:spMkLst>
            <pc:docMk/>
            <pc:sldMk cId="0" sldId="256"/>
            <ac:spMk id="34" creationId="{00000000-0000-0000-0000-000000000000}"/>
          </ac:spMkLst>
        </pc:spChg>
        <pc:spChg chg="mod">
          <ac:chgData name="Rosemary Graysmith" userId="Lij44bM37GF8v6OY0BtDajg1v9/A0rojQzPdmodOCwA=" providerId="None" clId="Web-{FF6C332E-2922-4EB0-8C08-2456A54D4FD7}" dt="2024-07-30T13:33:49.692" v="11" actId="1076"/>
          <ac:spMkLst>
            <pc:docMk/>
            <pc:sldMk cId="0" sldId="256"/>
            <ac:spMk id="35" creationId="{00000000-0000-0000-0000-000000000000}"/>
          </ac:spMkLst>
        </pc:spChg>
        <pc:spChg chg="mod">
          <ac:chgData name="Rosemary Graysmith" userId="Lij44bM37GF8v6OY0BtDajg1v9/A0rojQzPdmodOCwA=" providerId="None" clId="Web-{FF6C332E-2922-4EB0-8C08-2456A54D4FD7}" dt="2024-07-30T13:34:01.770" v="15" actId="1076"/>
          <ac:spMkLst>
            <pc:docMk/>
            <pc:sldMk cId="0" sldId="256"/>
            <ac:spMk id="36" creationId="{00000000-0000-0000-0000-000000000000}"/>
          </ac:spMkLst>
        </pc:spChg>
        <pc:spChg chg="mod">
          <ac:chgData name="Rosemary Graysmith" userId="Lij44bM37GF8v6OY0BtDajg1v9/A0rojQzPdmodOCwA=" providerId="None" clId="Web-{FF6C332E-2922-4EB0-8C08-2456A54D4FD7}" dt="2024-07-30T14:29:44.389" v="93" actId="20577"/>
          <ac:spMkLst>
            <pc:docMk/>
            <pc:sldMk cId="0" sldId="256"/>
            <ac:spMk id="37" creationId="{00000000-0000-0000-0000-000000000000}"/>
          </ac:spMkLst>
        </pc:spChg>
        <pc:spChg chg="mod">
          <ac:chgData name="Rosemary Graysmith" userId="Lij44bM37GF8v6OY0BtDajg1v9/A0rojQzPdmodOCwA=" providerId="None" clId="Web-{FF6C332E-2922-4EB0-8C08-2456A54D4FD7}" dt="2024-07-30T13:33:52.317" v="12" actId="1076"/>
          <ac:spMkLst>
            <pc:docMk/>
            <pc:sldMk cId="0" sldId="256"/>
            <ac:spMk id="38" creationId="{00000000-0000-0000-0000-000000000000}"/>
          </ac:spMkLst>
        </pc:spChg>
        <pc:spChg chg="mod">
          <ac:chgData name="Rosemary Graysmith" userId="Lij44bM37GF8v6OY0BtDajg1v9/A0rojQzPdmodOCwA=" providerId="None" clId="Web-{FF6C332E-2922-4EB0-8C08-2456A54D4FD7}" dt="2024-07-30T14:50:18.056" v="128" actId="20577"/>
          <ac:spMkLst>
            <pc:docMk/>
            <pc:sldMk cId="0" sldId="256"/>
            <ac:spMk id="39" creationId="{00000000-0000-0000-0000-000000000000}"/>
          </ac:spMkLst>
        </pc:spChg>
        <pc:graphicFrameChg chg="mod">
          <ac:chgData name="Rosemary Graysmith" userId="Lij44bM37GF8v6OY0BtDajg1v9/A0rojQzPdmodOCwA=" providerId="None" clId="Web-{FF6C332E-2922-4EB0-8C08-2456A54D4FD7}" dt="2024-07-30T13:42:05.496" v="58" actId="1076"/>
          <ac:graphicFrameMkLst>
            <pc:docMk/>
            <pc:sldMk cId="0" sldId="256"/>
            <ac:graphicFrameMk id="11" creationId="{96DE9E5E-057F-D58D-85D2-90F2E2E28DC4}"/>
          </ac:graphicFrameMkLst>
        </pc:graphicFrameChg>
      </pc:sldChg>
    </pc:docChg>
  </pc:docChgLst>
  <pc:docChgLst>
    <pc:chgData name="Kennedy Ruff" userId="iqXslASL88CWRUcevsKgZFB2Ox4Ie4tR2fCB21cFXb4=" providerId="None" clId="Web-{2A519CB5-6412-4FB8-9204-6F09E280C7B2}"/>
    <pc:docChg chg="mod modSld">
      <pc:chgData name="Kennedy Ruff" userId="iqXslASL88CWRUcevsKgZFB2Ox4Ie4tR2fCB21cFXb4=" providerId="None" clId="Web-{2A519CB5-6412-4FB8-9204-6F09E280C7B2}" dt="2024-07-31T23:47:29.919" v="118" actId="20577"/>
      <pc:docMkLst>
        <pc:docMk/>
      </pc:docMkLst>
      <pc:sldChg chg="modSp">
        <pc:chgData name="Kennedy Ruff" userId="iqXslASL88CWRUcevsKgZFB2Ox4Ie4tR2fCB21cFXb4=" providerId="None" clId="Web-{2A519CB5-6412-4FB8-9204-6F09E280C7B2}" dt="2024-07-31T23:47:29.919" v="118" actId="20577"/>
        <pc:sldMkLst>
          <pc:docMk/>
          <pc:sldMk cId="0" sldId="256"/>
        </pc:sldMkLst>
        <pc:spChg chg="mod">
          <ac:chgData name="Kennedy Ruff" userId="iqXslASL88CWRUcevsKgZFB2Ox4Ie4tR2fCB21cFXb4=" providerId="None" clId="Web-{2A519CB5-6412-4FB8-9204-6F09E280C7B2}" dt="2024-07-31T23:41:55.037" v="0" actId="1076"/>
          <ac:spMkLst>
            <pc:docMk/>
            <pc:sldMk cId="0" sldId="256"/>
            <ac:spMk id="4" creationId="{9BB43CD9-0E19-43D9-CF7A-5BCE5E069285}"/>
          </ac:spMkLst>
        </pc:spChg>
        <pc:spChg chg="mod">
          <ac:chgData name="Kennedy Ruff" userId="iqXslASL88CWRUcevsKgZFB2Ox4Ie4tR2fCB21cFXb4=" providerId="None" clId="Web-{2A519CB5-6412-4FB8-9204-6F09E280C7B2}" dt="2024-07-31T23:46:03.901" v="112" actId="1076"/>
          <ac:spMkLst>
            <pc:docMk/>
            <pc:sldMk cId="0" sldId="256"/>
            <ac:spMk id="6" creationId="{835CB065-AEA3-07FF-434B-0766FA0BAE58}"/>
          </ac:spMkLst>
        </pc:spChg>
        <pc:spChg chg="mod">
          <ac:chgData name="Kennedy Ruff" userId="iqXslASL88CWRUcevsKgZFB2Ox4Ie4tR2fCB21cFXb4=" providerId="None" clId="Web-{2A519CB5-6412-4FB8-9204-6F09E280C7B2}" dt="2024-07-31T23:46:13.589" v="113" actId="20577"/>
          <ac:spMkLst>
            <pc:docMk/>
            <pc:sldMk cId="0" sldId="256"/>
            <ac:spMk id="33" creationId="{00000000-0000-0000-0000-000000000000}"/>
          </ac:spMkLst>
        </pc:spChg>
        <pc:spChg chg="mod">
          <ac:chgData name="Kennedy Ruff" userId="iqXslASL88CWRUcevsKgZFB2Ox4Ie4tR2fCB21cFXb4=" providerId="None" clId="Web-{2A519CB5-6412-4FB8-9204-6F09E280C7B2}" dt="2024-07-31T23:47:29.919" v="118" actId="20577"/>
          <ac:spMkLst>
            <pc:docMk/>
            <pc:sldMk cId="0" sldId="256"/>
            <ac:spMk id="35" creationId="{00000000-0000-0000-0000-000000000000}"/>
          </ac:spMkLst>
        </pc:spChg>
      </pc:sldChg>
    </pc:docChg>
  </pc:docChgLst>
  <pc:docChgLst>
    <pc:chgData clId="Web-{549497A9-3CA3-4243-A05B-802D94DD3B0C}"/>
    <pc:docChg chg="modSld">
      <pc:chgData name="" userId="" providerId="" clId="Web-{549497A9-3CA3-4243-A05B-802D94DD3B0C}" dt="2024-07-23T18:10:03.209" v="0" actId="1076"/>
      <pc:docMkLst>
        <pc:docMk/>
      </pc:docMkLst>
      <pc:sldChg chg="modSp">
        <pc:chgData name="" userId="" providerId="" clId="Web-{549497A9-3CA3-4243-A05B-802D94DD3B0C}" dt="2024-07-23T18:10:03.209" v="0" actId="1076"/>
        <pc:sldMkLst>
          <pc:docMk/>
          <pc:sldMk cId="0" sldId="256"/>
        </pc:sldMkLst>
        <pc:spChg chg="mod">
          <ac:chgData name="" userId="" providerId="" clId="Web-{549497A9-3CA3-4243-A05B-802D94DD3B0C}" dt="2024-07-23T18:10:03.209" v="0" actId="1076"/>
          <ac:spMkLst>
            <pc:docMk/>
            <pc:sldMk cId="0" sldId="256"/>
            <ac:spMk id="3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urhamtcc-my.sharepoint.com/personal/graysmithr3436_durhamtech_edu/Documents/Graph%20For%20YS%20-%20Cop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urhamtcc-my.sharepoint.com/personal/graysmithr3436_durhamtech_edu/Documents/Graph%20for%20Ys%20Increase%20in%20Law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0000"/>
                </a:solidFill>
                <a:latin typeface="Times New Roman"/>
                <a:ea typeface="Times New Roman"/>
                <a:cs typeface="Times New Roman"/>
              </a:defRPr>
            </a:pPr>
            <a:r>
              <a:rPr lang="en-US"/>
              <a:t>Health Risk Behaviors or Experiences and Outcomes Among High School Students by Gender Identity</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bar"/>
        <c:grouping val="clustered"/>
        <c:varyColors val="0"/>
        <c:ser>
          <c:idx val="0"/>
          <c:order val="0"/>
          <c:tx>
            <c:strRef>
              <c:f>'[Graph For YS - Copy.xlsx]Sheet1'!$B$1</c:f>
              <c:strCache>
                <c:ptCount val="1"/>
                <c:pt idx="0">
                  <c:v>Transgender Youth</c:v>
                </c:pt>
              </c:strCache>
            </c:strRef>
          </c:tx>
          <c:spPr>
            <a:solidFill>
              <a:srgbClr val="E49EDD"/>
            </a:solidFill>
            <a:ln>
              <a:noFill/>
            </a:ln>
            <a:effectLst/>
          </c:spPr>
          <c:invertIfNegative val="0"/>
          <c:cat>
            <c:strRef>
              <c:f>'[Graph For YS - Copy.xlsx]Sheet1'!$A$2:$A$6</c:f>
              <c:strCache>
                <c:ptCount val="5"/>
                <c:pt idx="0">
                  <c:v>Bullied at School</c:v>
                </c:pt>
                <c:pt idx="1">
                  <c:v>Felt unsafe at school</c:v>
                </c:pt>
                <c:pt idx="2">
                  <c:v>Threatened or injured                                           with a weapon</c:v>
                </c:pt>
                <c:pt idx="3">
                  <c:v>Considered attempting                                                           suicide</c:v>
                </c:pt>
                <c:pt idx="4">
                  <c:v>Attempted suicide </c:v>
                </c:pt>
              </c:strCache>
            </c:strRef>
          </c:cat>
          <c:val>
            <c:numRef>
              <c:f>'[Graph For YS - Copy.xlsx]Sheet1'!$B$2:$B$6</c:f>
              <c:numCache>
                <c:formatCode>0%</c:formatCode>
                <c:ptCount val="5"/>
                <c:pt idx="0">
                  <c:v>0.35</c:v>
                </c:pt>
                <c:pt idx="1">
                  <c:v>0.26</c:v>
                </c:pt>
                <c:pt idx="2">
                  <c:v>0.24</c:v>
                </c:pt>
                <c:pt idx="3">
                  <c:v>0.44</c:v>
                </c:pt>
                <c:pt idx="4">
                  <c:v>0.35</c:v>
                </c:pt>
              </c:numCache>
            </c:numRef>
          </c:val>
          <c:extLst>
            <c:ext xmlns:c16="http://schemas.microsoft.com/office/drawing/2014/chart" uri="{C3380CC4-5D6E-409C-BE32-E72D297353CC}">
              <c16:uniqueId val="{00000000-31DC-4704-912E-488B59480F3C}"/>
            </c:ext>
          </c:extLst>
        </c:ser>
        <c:ser>
          <c:idx val="1"/>
          <c:order val="1"/>
          <c:tx>
            <c:strRef>
              <c:f>'[Graph For YS - Copy.xlsx]Sheet1'!$C$1</c:f>
              <c:strCache>
                <c:ptCount val="1"/>
                <c:pt idx="0">
                  <c:v>Cisgender girls </c:v>
                </c:pt>
              </c:strCache>
            </c:strRef>
          </c:tx>
          <c:spPr>
            <a:solidFill>
              <a:srgbClr val="82CAEC"/>
            </a:solidFill>
            <a:ln>
              <a:noFill/>
            </a:ln>
            <a:effectLst/>
          </c:spPr>
          <c:invertIfNegative val="0"/>
          <c:cat>
            <c:strRef>
              <c:f>'[Graph For YS - Copy.xlsx]Sheet1'!$A$2:$A$6</c:f>
              <c:strCache>
                <c:ptCount val="5"/>
                <c:pt idx="0">
                  <c:v>Bullied at School</c:v>
                </c:pt>
                <c:pt idx="1">
                  <c:v>Felt unsafe at school</c:v>
                </c:pt>
                <c:pt idx="2">
                  <c:v>Threatened or injured                                           with a weapon</c:v>
                </c:pt>
                <c:pt idx="3">
                  <c:v>Considered attempting                                                           suicide</c:v>
                </c:pt>
                <c:pt idx="4">
                  <c:v>Attempted suicide </c:v>
                </c:pt>
              </c:strCache>
            </c:strRef>
          </c:cat>
          <c:val>
            <c:numRef>
              <c:f>'[Graph For YS - Copy.xlsx]Sheet1'!$C$2:$C$6</c:f>
              <c:numCache>
                <c:formatCode>0%</c:formatCode>
                <c:ptCount val="5"/>
                <c:pt idx="0">
                  <c:v>0.21</c:v>
                </c:pt>
                <c:pt idx="1">
                  <c:v>0.08</c:v>
                </c:pt>
                <c:pt idx="2">
                  <c:v>0.05</c:v>
                </c:pt>
                <c:pt idx="3">
                  <c:v>0.2</c:v>
                </c:pt>
                <c:pt idx="4">
                  <c:v>0.09</c:v>
                </c:pt>
              </c:numCache>
            </c:numRef>
          </c:val>
          <c:extLst>
            <c:ext xmlns:c16="http://schemas.microsoft.com/office/drawing/2014/chart" uri="{C3380CC4-5D6E-409C-BE32-E72D297353CC}">
              <c16:uniqueId val="{00000001-31DC-4704-912E-488B59480F3C}"/>
            </c:ext>
          </c:extLst>
        </c:ser>
        <c:ser>
          <c:idx val="2"/>
          <c:order val="2"/>
          <c:tx>
            <c:strRef>
              <c:f>'[Graph For YS - Copy.xlsx]Sheet1'!$D$1</c:f>
              <c:strCache>
                <c:ptCount val="1"/>
                <c:pt idx="0">
                  <c:v>Cisgender boys</c:v>
                </c:pt>
              </c:strCache>
            </c:strRef>
          </c:tx>
          <c:spPr>
            <a:solidFill>
              <a:srgbClr val="7030A0"/>
            </a:solidFill>
            <a:ln>
              <a:noFill/>
            </a:ln>
            <a:effectLst/>
          </c:spPr>
          <c:invertIfNegative val="0"/>
          <c:cat>
            <c:strRef>
              <c:f>'[Graph For YS - Copy.xlsx]Sheet1'!$A$2:$A$6</c:f>
              <c:strCache>
                <c:ptCount val="5"/>
                <c:pt idx="0">
                  <c:v>Bullied at School</c:v>
                </c:pt>
                <c:pt idx="1">
                  <c:v>Felt unsafe at school</c:v>
                </c:pt>
                <c:pt idx="2">
                  <c:v>Threatened or injured                                           with a weapon</c:v>
                </c:pt>
                <c:pt idx="3">
                  <c:v>Considered attempting                                                           suicide</c:v>
                </c:pt>
                <c:pt idx="4">
                  <c:v>Attempted suicide </c:v>
                </c:pt>
              </c:strCache>
            </c:strRef>
          </c:cat>
          <c:val>
            <c:numRef>
              <c:f>'[Graph For YS - Copy.xlsx]Sheet1'!$D$2:$D$6</c:f>
              <c:numCache>
                <c:formatCode>0%</c:formatCode>
                <c:ptCount val="5"/>
                <c:pt idx="0">
                  <c:v>0.15</c:v>
                </c:pt>
                <c:pt idx="1">
                  <c:v>0.05</c:v>
                </c:pt>
                <c:pt idx="2">
                  <c:v>7.0000000000000007E-2</c:v>
                </c:pt>
                <c:pt idx="3">
                  <c:v>0.11</c:v>
                </c:pt>
                <c:pt idx="4">
                  <c:v>0.06</c:v>
                </c:pt>
              </c:numCache>
            </c:numRef>
          </c:val>
          <c:extLst>
            <c:ext xmlns:c16="http://schemas.microsoft.com/office/drawing/2014/chart" uri="{C3380CC4-5D6E-409C-BE32-E72D297353CC}">
              <c16:uniqueId val="{00000002-31DC-4704-912E-488B59480F3C}"/>
            </c:ext>
          </c:extLst>
        </c:ser>
        <c:dLbls>
          <c:showLegendKey val="0"/>
          <c:showVal val="0"/>
          <c:showCatName val="0"/>
          <c:showSerName val="0"/>
          <c:showPercent val="0"/>
          <c:showBubbleSize val="0"/>
        </c:dLbls>
        <c:gapWidth val="182"/>
        <c:axId val="7937032"/>
        <c:axId val="7963656"/>
      </c:barChart>
      <c:catAx>
        <c:axId val="7937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crossAx val="7963656"/>
        <c:crosses val="autoZero"/>
        <c:auto val="1"/>
        <c:lblAlgn val="ctr"/>
        <c:lblOffset val="100"/>
        <c:noMultiLvlLbl val="0"/>
      </c:catAx>
      <c:valAx>
        <c:axId val="79636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crossAx val="79370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0000"/>
                </a:solidFill>
                <a:latin typeface="Times New Roman"/>
                <a:ea typeface="Times New Roman"/>
                <a:cs typeface="Times New Roman"/>
              </a:defRPr>
            </a:pPr>
            <a:r>
              <a:rPr lang="en-US"/>
              <a:t>The Rise of Anti-Transgender Legislation in Education</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col"/>
        <c:grouping val="clustered"/>
        <c:varyColors val="0"/>
        <c:ser>
          <c:idx val="0"/>
          <c:order val="0"/>
          <c:tx>
            <c:strRef>
              <c:f>'https://durhamtcc-my.sharepoint.com/personal/graysmithr3436_durhamtech_edu/Documents/[Graph for Ys Increase in Laws.xlsx]Sheet1'!B1</c:f>
              <c:strCache>
                <c:ptCount val="1"/>
                <c:pt idx="0">
                  <c:v>Number of laws</c:v>
                </c:pt>
              </c:strCache>
            </c:strRef>
          </c:tx>
          <c:spPr>
            <a:solidFill>
              <a:srgbClr val="00B0F0"/>
            </a:solidFill>
            <a:ln>
              <a:noFill/>
            </a:ln>
            <a:effectLst/>
          </c:spPr>
          <c:invertIfNegative val="0"/>
          <c:cat>
            <c:numRef>
              <c:f>'https://durhamtcc-my.sharepoint.com/personal/graysmithr3436_durhamtech_edu/Documents/[Graph for Ys Increase in Laws.xlsx]Sheet1'!$A$2:$A$9</c:f>
              <c:numCache>
                <c:formatCode>General</c:formatCode>
                <c:ptCount val="8"/>
                <c:pt idx="0">
                  <c:v>2017</c:v>
                </c:pt>
                <c:pt idx="1">
                  <c:v>2018</c:v>
                </c:pt>
                <c:pt idx="2">
                  <c:v>2019</c:v>
                </c:pt>
                <c:pt idx="3">
                  <c:v>2020</c:v>
                </c:pt>
                <c:pt idx="4">
                  <c:v>2021</c:v>
                </c:pt>
                <c:pt idx="5">
                  <c:v>2022</c:v>
                </c:pt>
                <c:pt idx="6">
                  <c:v>2023</c:v>
                </c:pt>
                <c:pt idx="7">
                  <c:v>2024</c:v>
                </c:pt>
              </c:numCache>
            </c:numRef>
          </c:cat>
          <c:val>
            <c:numRef>
              <c:f>'https://durhamtcc-my.sharepoint.com/personal/graysmithr3436_durhamtech_edu/Documents/[Graph for Ys Increase in Laws.xlsx]Sheet1'!$B$2:$B$9</c:f>
              <c:numCache>
                <c:formatCode>General</c:formatCode>
                <c:ptCount val="8"/>
                <c:pt idx="0">
                  <c:v>1</c:v>
                </c:pt>
                <c:pt idx="1">
                  <c:v>1</c:v>
                </c:pt>
                <c:pt idx="2">
                  <c:v>3</c:v>
                </c:pt>
                <c:pt idx="3">
                  <c:v>6</c:v>
                </c:pt>
                <c:pt idx="4">
                  <c:v>12</c:v>
                </c:pt>
                <c:pt idx="5">
                  <c:v>49</c:v>
                </c:pt>
                <c:pt idx="6">
                  <c:v>172</c:v>
                </c:pt>
                <c:pt idx="7">
                  <c:v>196</c:v>
                </c:pt>
              </c:numCache>
            </c:numRef>
          </c:val>
          <c:extLst>
            <c:ext xmlns:c16="http://schemas.microsoft.com/office/drawing/2014/chart" uri="{C3380CC4-5D6E-409C-BE32-E72D297353CC}">
              <c16:uniqueId val="{00000000-3B8B-408C-83B3-22C0DFD6B3E7}"/>
            </c:ext>
          </c:extLst>
        </c:ser>
        <c:dLbls>
          <c:showLegendKey val="0"/>
          <c:showVal val="0"/>
          <c:showCatName val="0"/>
          <c:showSerName val="0"/>
          <c:showPercent val="0"/>
          <c:showBubbleSize val="0"/>
        </c:dLbls>
        <c:gapWidth val="64"/>
        <c:overlap val="-30"/>
        <c:axId val="532989448"/>
        <c:axId val="532991496"/>
      </c:barChart>
      <c:catAx>
        <c:axId val="532989448"/>
        <c:scaling>
          <c:orientation val="minMax"/>
        </c:scaling>
        <c:delete val="0"/>
        <c:axPos val="b"/>
        <c:title>
          <c:tx>
            <c:rich>
              <a:bodyPr rot="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r>
                  <a:rPr lang="en-US"/>
                  <a:t>Year</a:t>
                </a:r>
              </a:p>
            </c:rich>
          </c:tx>
          <c:layout>
            <c:manualLayout>
              <c:xMode val="edge"/>
              <c:yMode val="edge"/>
              <c:x val="0.46816312471858679"/>
              <c:y val="0.88657421535915804"/>
            </c:manualLayout>
          </c:layout>
          <c:overlay val="0"/>
          <c:spPr>
            <a:noFill/>
            <a:ln>
              <a:noFill/>
            </a:ln>
            <a:effectLst/>
          </c:spPr>
          <c:txPr>
            <a:bodyPr rot="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crossAx val="532991496"/>
        <c:crosses val="autoZero"/>
        <c:auto val="1"/>
        <c:lblAlgn val="ctr"/>
        <c:lblOffset val="100"/>
        <c:noMultiLvlLbl val="0"/>
      </c:catAx>
      <c:valAx>
        <c:axId val="532991496"/>
        <c:scaling>
          <c:orientation val="minMax"/>
          <c:max val="200"/>
          <c:min val="0"/>
        </c:scaling>
        <c:delete val="0"/>
        <c:axPos val="l"/>
        <c:majorGridlines>
          <c:spPr>
            <a:ln w="9525" cap="flat" cmpd="sng" algn="ctr">
              <a:solidFill>
                <a:srgbClr val="A6A6A6"/>
              </a:solidFill>
              <a:prstDash val="solid"/>
              <a:round/>
            </a:ln>
            <a:effectLst/>
          </c:spPr>
        </c:majorGridlines>
        <c:title>
          <c:tx>
            <c:rich>
              <a:bodyPr rot="-54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r>
                  <a:rPr lang="en-US"/>
                  <a:t>Number of Laws</a:t>
                </a:r>
              </a:p>
            </c:rich>
          </c:tx>
          <c:overlay val="0"/>
          <c:spPr>
            <a:noFill/>
            <a:ln>
              <a:noFill/>
            </a:ln>
            <a:effectLst/>
          </c:spPr>
          <c:txPr>
            <a:bodyPr rot="-54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700" b="0" i="0" u="none" strike="noStrike" kern="1200" baseline="0">
                <a:solidFill>
                  <a:srgbClr val="000000"/>
                </a:solidFill>
                <a:latin typeface="Times New Roman"/>
                <a:ea typeface="Times New Roman"/>
                <a:cs typeface="Times New Roman"/>
              </a:defRPr>
            </a:pPr>
            <a:endParaRPr lang="en-US"/>
          </a:p>
        </c:txPr>
        <c:crossAx val="532989448"/>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0.xml><?xml version="1.0" encoding="utf-8"?>
<p188:cmLst xmlns:a="http://schemas.openxmlformats.org/drawingml/2006/main" xmlns:r="http://schemas.openxmlformats.org/officeDocument/2006/relationships" xmlns:p188="http://schemas.microsoft.com/office/powerpoint/2018/8/main">
  <p188:cm id="{7A96B3BE-E8F8-4583-A305-68A62FE1892A}" authorId="{41A82195-3245-0D07-0C2B-517FB9DFEEE8}" created="2024-07-31T23:47:24.012">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24" len="15">
        <ac:context len="782" hash="2394541316"/>
      </ac:txMk>
    </ac:txMkLst>
    <p188:pos x="11635740" y="1074420"/>
    <p188:txBody>
      <a:bodyPr/>
      <a:lstStyle/>
      <a:p>
        <a:r>
          <a:rPr lang="en-US"/>
          <a:t>What are some examples of creating a safe place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dirty="0"/>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DEFC">
            <a:alpha val="31000"/>
          </a:srgbClr>
        </a:solidFill>
        <a:effectLst/>
      </p:bgPr>
    </p:bg>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25483" y="213360"/>
            <a:ext cx="21248915" cy="1676400"/>
          </a:xfrm>
          <a:prstGeom prst="rect">
            <a:avLst/>
          </a:prstGeom>
          <a:solidFill>
            <a:srgbClr val="CCA9CF"/>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sz="4500" dirty="0">
                <a:solidFill>
                  <a:schemeClr val="tx1"/>
                </a:solidFill>
                <a:latin typeface="Times New Roman"/>
                <a:ea typeface="Times New Roman"/>
                <a:cs typeface="Times New Roman"/>
                <a:sym typeface="Times New Roman"/>
              </a:rPr>
              <a:t>The Impact of Anti-Trans Legislation on Transgender Youth in Schools</a:t>
            </a:r>
            <a:endParaRPr sz="4500" dirty="0">
              <a:solidFill>
                <a:schemeClr val="tx1"/>
              </a:solidFill>
              <a:latin typeface="Times New Roman"/>
              <a:ea typeface="Times New Roman"/>
              <a:cs typeface="Times New Roman"/>
              <a:sym typeface="Times New Roman"/>
            </a:endParaRPr>
          </a:p>
          <a:p>
            <a:r>
              <a:rPr lang="en-US" b="0" dirty="0">
                <a:solidFill>
                  <a:schemeClr val="tx1"/>
                </a:solidFill>
                <a:latin typeface="Times New Roman"/>
                <a:ea typeface="Times New Roman"/>
                <a:cs typeface="Times New Roman"/>
                <a:sym typeface="Times New Roman"/>
              </a:rPr>
              <a:t>Rosemary Graysmith</a:t>
            </a:r>
            <a:br>
              <a:rPr lang="en-US" b="0" dirty="0">
                <a:solidFill>
                  <a:schemeClr val="tx1"/>
                </a:solidFill>
                <a:latin typeface="Times New Roman"/>
                <a:ea typeface="Times New Roman"/>
                <a:cs typeface="Times New Roman"/>
                <a:sym typeface="Times New Roman"/>
              </a:rPr>
            </a:br>
            <a:r>
              <a:rPr lang="en-US" b="0" dirty="0">
                <a:solidFill>
                  <a:schemeClr val="tx1"/>
                </a:solidFill>
                <a:latin typeface="Times New Roman"/>
                <a:ea typeface="Times New Roman"/>
                <a:cs typeface="Times New Roman"/>
                <a:sym typeface="Times New Roman"/>
              </a:rPr>
              <a:t>Middle College High School</a:t>
            </a:r>
            <a:endParaRPr lang="en-US" b="0" dirty="0">
              <a:solidFill>
                <a:schemeClr val="tx1"/>
              </a:solidFill>
              <a:latin typeface="Times New Roman"/>
              <a:ea typeface="Times New Roman"/>
            </a:endParaRPr>
          </a:p>
        </p:txBody>
      </p:sp>
      <p:sp>
        <p:nvSpPr>
          <p:cNvPr id="30" name="Google Shape;30;p3"/>
          <p:cNvSpPr txBox="1">
            <a:spLocks noGrp="1"/>
          </p:cNvSpPr>
          <p:nvPr>
            <p:ph type="body" idx="1"/>
          </p:nvPr>
        </p:nvSpPr>
        <p:spPr>
          <a:xfrm>
            <a:off x="348343" y="2133600"/>
            <a:ext cx="6792685" cy="533400"/>
          </a:xfrm>
          <a:prstGeom prst="rect">
            <a:avLst/>
          </a:prstGeom>
          <a:solidFill>
            <a:srgbClr val="CBA9D7"/>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solidFill>
                  <a:schemeClr val="tx1"/>
                </a:solidFill>
                <a:latin typeface="Times New Roman"/>
                <a:ea typeface="Times New Roman"/>
                <a:cs typeface="Times New Roman"/>
                <a:sym typeface="Times New Roman"/>
              </a:rPr>
              <a:t>Introduction</a:t>
            </a:r>
            <a:endParaRPr lang="en-US" sz="3000" i="0" u="none" strike="noStrike" cap="none" dirty="0">
              <a:solidFill>
                <a:schemeClr val="tx1"/>
              </a:solidFill>
              <a:latin typeface="Times New Roman"/>
              <a:ea typeface="Times New Roman"/>
              <a:cs typeface="Times New Roman"/>
            </a:endParaRPr>
          </a:p>
        </p:txBody>
      </p:sp>
      <p:sp>
        <p:nvSpPr>
          <p:cNvPr id="31" name="Google Shape;31;p3"/>
          <p:cNvSpPr txBox="1">
            <a:spLocks noGrp="1"/>
          </p:cNvSpPr>
          <p:nvPr>
            <p:ph type="body" idx="2"/>
          </p:nvPr>
        </p:nvSpPr>
        <p:spPr>
          <a:xfrm>
            <a:off x="348350" y="2666999"/>
            <a:ext cx="6792600" cy="5465043"/>
          </a:xfrm>
          <a:prstGeom prst="rect">
            <a:avLst/>
          </a:prstGeom>
          <a:noFill/>
          <a:ln>
            <a:noFill/>
          </a:ln>
        </p:spPr>
        <p:txBody>
          <a:bodyPr spcFirstLastPara="1" wrap="square" lIns="78350" tIns="39175" rIns="78350" bIns="39175" anchor="t" anchorCtr="0">
            <a:noAutofit/>
          </a:bodyPr>
          <a:lstStyle/>
          <a:p>
            <a:pPr marL="0" indent="0">
              <a:spcBef>
                <a:spcPts val="0"/>
              </a:spcBef>
              <a:buSzPts val="1100"/>
            </a:pPr>
            <a:r>
              <a:rPr lang="en-US" sz="2000" dirty="0"/>
              <a:t>With the rise of attention on transgender youth and their rights in schools, there has also been an increase in legislation that often restricts their rights, not expands them. As someone with transgender or genderqueer friends, hearing them open up about how these laws can affect them has drawn me to this topic. ​Laws affecting schools such as bathroom bills, sports participation laws, and parental notification laws directly lead to an increase in personal problems and </a:t>
            </a:r>
            <a:r>
              <a:rPr lang="en-US" sz="2000" dirty="0">
                <a:solidFill>
                  <a:schemeClr val="tx1"/>
                </a:solidFill>
              </a:rPr>
              <a:t>mental health issues for transgender youth. </a:t>
            </a:r>
          </a:p>
          <a:p>
            <a:pPr marL="0" indent="0">
              <a:spcBef>
                <a:spcPts val="0"/>
              </a:spcBef>
              <a:buSzPts val="1100"/>
            </a:pPr>
            <a:endParaRPr lang="en-US" sz="1200" dirty="0">
              <a:solidFill>
                <a:srgbClr val="000000"/>
              </a:solidFill>
            </a:endParaRPr>
          </a:p>
          <a:p>
            <a:pPr marL="0" indent="0">
              <a:spcBef>
                <a:spcPts val="0"/>
              </a:spcBef>
              <a:buSzPts val="1100"/>
            </a:pPr>
            <a:r>
              <a:rPr lang="en-US" sz="2000" b="1" dirty="0">
                <a:solidFill>
                  <a:schemeClr val="tx1"/>
                </a:solidFill>
              </a:rPr>
              <a:t>Research Question:</a:t>
            </a:r>
            <a:r>
              <a:rPr lang="en-US" sz="2000" dirty="0">
                <a:solidFill>
                  <a:schemeClr val="tx1"/>
                </a:solidFill>
              </a:rPr>
              <a:t> How does anti-transgender legislation in the United States affect the well-being of transgender students in schools? </a:t>
            </a:r>
          </a:p>
          <a:p>
            <a:pPr marL="0" indent="0">
              <a:spcBef>
                <a:spcPts val="0"/>
              </a:spcBef>
              <a:buSzPts val="1100"/>
            </a:pPr>
            <a:endParaRPr lang="en-US" sz="1200" dirty="0">
              <a:solidFill>
                <a:schemeClr val="tx1"/>
              </a:solidFill>
            </a:endParaRPr>
          </a:p>
          <a:p>
            <a:pPr marL="0" indent="0">
              <a:spcBef>
                <a:spcPts val="0"/>
              </a:spcBef>
            </a:pPr>
            <a:r>
              <a:rPr lang="en-US" sz="2000" b="1" dirty="0">
                <a:solidFill>
                  <a:schemeClr val="tx1"/>
                </a:solidFill>
              </a:rPr>
              <a:t>Thesis Statement: </a:t>
            </a:r>
            <a:r>
              <a:rPr lang="en-US" sz="2000" dirty="0">
                <a:solidFill>
                  <a:schemeClr val="tx1"/>
                </a:solidFill>
              </a:rPr>
              <a:t>Anti-transgender legislation targeting schools/education leads to negative mental health outcomes for transgender youth, including increased rates of depression, anxiety, and suicidal ideation.</a:t>
            </a:r>
          </a:p>
        </p:txBody>
      </p:sp>
      <p:sp>
        <p:nvSpPr>
          <p:cNvPr id="32" name="Google Shape;32;p3"/>
          <p:cNvSpPr txBox="1">
            <a:spLocks noGrp="1"/>
          </p:cNvSpPr>
          <p:nvPr>
            <p:ph type="body" idx="5"/>
          </p:nvPr>
        </p:nvSpPr>
        <p:spPr>
          <a:xfrm>
            <a:off x="394540" y="10943821"/>
            <a:ext cx="6792685" cy="533400"/>
          </a:xfrm>
          <a:prstGeom prst="rect">
            <a:avLst/>
          </a:prstGeom>
          <a:solidFill>
            <a:srgbClr val="CCA9CF"/>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tx1"/>
                </a:solidFill>
                <a:latin typeface="Times New Roman" panose="02020603050405020304" pitchFamily="18" charset="0"/>
                <a:cs typeface="Times New Roman" panose="02020603050405020304" pitchFamily="18" charset="0"/>
              </a:rPr>
              <a:t>Background</a:t>
            </a:r>
            <a:endParaRPr sz="3000" b="1" i="0" u="none" strike="noStrike" cap="none" dirty="0">
              <a:solidFill>
                <a:schemeClr val="tx1"/>
              </a:solidFill>
              <a:latin typeface="Times New Roman" panose="02020603050405020304" pitchFamily="18" charset="0"/>
              <a:cs typeface="Times New Roman" panose="02020603050405020304" pitchFamily="18" charset="0"/>
              <a:sym typeface="Arial"/>
            </a:endParaRPr>
          </a:p>
        </p:txBody>
      </p:sp>
      <p:sp>
        <p:nvSpPr>
          <p:cNvPr id="33" name="Google Shape;33;p3"/>
          <p:cNvSpPr txBox="1">
            <a:spLocks noGrp="1"/>
          </p:cNvSpPr>
          <p:nvPr>
            <p:ph type="body" idx="6"/>
          </p:nvPr>
        </p:nvSpPr>
        <p:spPr>
          <a:xfrm>
            <a:off x="324587" y="11477111"/>
            <a:ext cx="6792685" cy="4788323"/>
          </a:xfrm>
          <a:prstGeom prst="rect">
            <a:avLst/>
          </a:prstGeom>
          <a:noFill/>
          <a:ln>
            <a:noFill/>
          </a:ln>
        </p:spPr>
        <p:txBody>
          <a:bodyPr spcFirstLastPara="1" wrap="square" lIns="78350" tIns="39175" rIns="78350" bIns="39175" anchor="t" anchorCtr="0">
            <a:noAutofit/>
          </a:bodyPr>
          <a:lstStyle/>
          <a:p>
            <a:pPr marL="57150" indent="0"/>
            <a:r>
              <a:rPr lang="en-US" sz="2000" dirty="0"/>
              <a:t>Bathroom bills are laws stating that individuals are required to use bathrooms matching the sex on their birth certificate. Other notable types of bills that specifically address the rights of transgender youth in school are sport participation laws. These seek to limit or ban transgender youth from participating in school sports. Examples of these laws include KS HB2238 and NH HB1205 which prevent transgender girls from participating in women’s school sports teams. Additionally, there are parental notification laws such as KY SB150 which require schools to let parents know when a student changes their name or pronouns (Trans Legislation Tracker, 2024).</a:t>
            </a:r>
          </a:p>
          <a:p>
            <a:pPr marL="57150" indent="0">
              <a:lnSpc>
                <a:spcPct val="0"/>
              </a:lnSpc>
              <a:spcBef>
                <a:spcPts val="200"/>
              </a:spcBef>
            </a:pPr>
            <a:endParaRPr lang="en-US" sz="2000" dirty="0"/>
          </a:p>
          <a:p>
            <a:pPr marL="57150" indent="0"/>
            <a:r>
              <a:rPr lang="en-US" sz="2000" dirty="0"/>
              <a:t>As asserted by Torres (2015) transgender youth experience much higher rates of depression, anxiety, PTSD, and substance abuse in comparison to their cisgender peers. </a:t>
            </a:r>
            <a:endParaRPr lang="en-US" sz="2000"/>
          </a:p>
          <a:p>
            <a:pPr marL="57150" indent="0"/>
            <a:endParaRPr lang="en-US" sz="2000" dirty="0"/>
          </a:p>
          <a:p>
            <a:pPr marL="0" indent="0">
              <a:spcBef>
                <a:spcPts val="0"/>
              </a:spcBef>
            </a:pPr>
            <a:endParaRPr lang="en-US" sz="2200" dirty="0"/>
          </a:p>
          <a:p>
            <a:pPr marL="0" indent="0">
              <a:spcBef>
                <a:spcPts val="0"/>
              </a:spcBef>
            </a:pPr>
            <a:r>
              <a:rPr lang="en-US" sz="2100" dirty="0"/>
              <a:t>T</a:t>
            </a:r>
          </a:p>
        </p:txBody>
      </p:sp>
      <p:sp>
        <p:nvSpPr>
          <p:cNvPr id="34" name="Google Shape;34;p3"/>
          <p:cNvSpPr txBox="1">
            <a:spLocks noGrp="1"/>
          </p:cNvSpPr>
          <p:nvPr>
            <p:ph type="body" idx="7"/>
          </p:nvPr>
        </p:nvSpPr>
        <p:spPr>
          <a:xfrm>
            <a:off x="7599318" y="2110740"/>
            <a:ext cx="6792685" cy="533400"/>
          </a:xfrm>
          <a:prstGeom prst="rect">
            <a:avLst/>
          </a:prstGeom>
          <a:solidFill>
            <a:srgbClr val="CBA9D7"/>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b="1" i="0" u="none" strike="noStrike" cap="none" dirty="0">
                <a:solidFill>
                  <a:schemeClr val="tx1"/>
                </a:solidFill>
                <a:latin typeface="Times New Roman" panose="02020603050405020304" pitchFamily="18" charset="0"/>
                <a:cs typeface="Times New Roman" panose="02020603050405020304" pitchFamily="18" charset="0"/>
                <a:sym typeface="Arial"/>
              </a:rPr>
              <a:t>Data</a:t>
            </a:r>
            <a:endParaRPr sz="3000" b="1" i="0" u="none" strike="noStrike" cap="none" dirty="0">
              <a:solidFill>
                <a:schemeClr val="tx1"/>
              </a:solidFill>
              <a:latin typeface="Times New Roman" panose="02020603050405020304" pitchFamily="18" charset="0"/>
              <a:cs typeface="Times New Roman" panose="02020603050405020304" pitchFamily="18" charset="0"/>
              <a:sym typeface="Arial"/>
            </a:endParaRPr>
          </a:p>
        </p:txBody>
      </p:sp>
      <p:sp>
        <p:nvSpPr>
          <p:cNvPr id="35" name="Google Shape;35;p3"/>
          <p:cNvSpPr txBox="1">
            <a:spLocks noGrp="1"/>
          </p:cNvSpPr>
          <p:nvPr>
            <p:ph type="body" idx="8"/>
          </p:nvPr>
        </p:nvSpPr>
        <p:spPr>
          <a:xfrm>
            <a:off x="14804572" y="12062460"/>
            <a:ext cx="6792685" cy="4389120"/>
          </a:xfrm>
          <a:prstGeom prst="rect">
            <a:avLst/>
          </a:prstGeom>
          <a:noFill/>
          <a:ln>
            <a:noFill/>
          </a:ln>
        </p:spPr>
        <p:txBody>
          <a:bodyPr spcFirstLastPara="1" wrap="square" lIns="78350" tIns="39175" rIns="78350" bIns="39175" anchor="t" anchorCtr="0">
            <a:noAutofit/>
          </a:bodyPr>
          <a:lstStyle/>
          <a:p>
            <a:pPr marL="57150" indent="0">
              <a:spcBef>
                <a:spcPts val="0"/>
              </a:spcBef>
              <a:buNone/>
            </a:pPr>
            <a:r>
              <a:rPr lang="en-US" sz="2000" dirty="0"/>
              <a:t>Schools must provide a safe environment including clubs, safe teachers, and an accepting atmosphere in sports and bathrooms for transgender adolescents to express their identity. If these needs are not met, transgender youth will be at a higher risk for  mental health issues and other problems relating to school. The main way to combat this is through comprehensive and effective policy and legislation that focuses on positive mental and physical health outcomes. By enacting anti-discrimination policies and removing harmful policies that are currently in place, we can create an inclusive school environment for all students to thrive. Lawmakers must strive to understand and listen to transgender youth when making policy that affects the everyday lives of transgender youth.</a:t>
            </a:r>
          </a:p>
        </p:txBody>
      </p:sp>
      <p:sp>
        <p:nvSpPr>
          <p:cNvPr id="36" name="Google Shape;36;p3"/>
          <p:cNvSpPr txBox="1">
            <a:spLocks noGrp="1"/>
          </p:cNvSpPr>
          <p:nvPr>
            <p:ph type="body" idx="9"/>
          </p:nvPr>
        </p:nvSpPr>
        <p:spPr>
          <a:xfrm>
            <a:off x="14827432" y="2110740"/>
            <a:ext cx="6792685" cy="533400"/>
          </a:xfrm>
          <a:prstGeom prst="rect">
            <a:avLst/>
          </a:prstGeom>
          <a:solidFill>
            <a:srgbClr val="CBA9D7"/>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solidFill>
                  <a:schemeClr val="tx1"/>
                </a:solidFill>
                <a:latin typeface="Times New Roman"/>
                <a:cs typeface="Times New Roman"/>
              </a:rPr>
              <a:t>Findings</a:t>
            </a:r>
            <a:endParaRPr sz="3000" b="1" i="0" u="none" strike="noStrike" cap="none" dirty="0">
              <a:solidFill>
                <a:schemeClr val="tx1"/>
              </a:solidFill>
              <a:latin typeface="Times New Roman" panose="02020603050405020304" pitchFamily="18" charset="0"/>
              <a:cs typeface="Times New Roman" panose="02020603050405020304" pitchFamily="18" charset="0"/>
              <a:sym typeface="Arial"/>
            </a:endParaRPr>
          </a:p>
        </p:txBody>
      </p:sp>
      <p:sp>
        <p:nvSpPr>
          <p:cNvPr id="37" name="Google Shape;37;p3"/>
          <p:cNvSpPr txBox="1">
            <a:spLocks noGrp="1"/>
          </p:cNvSpPr>
          <p:nvPr>
            <p:ph type="body" idx="13"/>
          </p:nvPr>
        </p:nvSpPr>
        <p:spPr>
          <a:xfrm>
            <a:off x="14850292" y="2682240"/>
            <a:ext cx="6746965" cy="8999220"/>
          </a:xfrm>
          <a:prstGeom prst="rect">
            <a:avLst/>
          </a:prstGeom>
          <a:noFill/>
          <a:ln>
            <a:noFill/>
          </a:ln>
        </p:spPr>
        <p:txBody>
          <a:bodyPr spcFirstLastPara="1" wrap="square" lIns="78350" tIns="39175" rIns="78350" bIns="39175" anchor="t" anchorCtr="0">
            <a:noAutofit/>
          </a:bodyPr>
          <a:lstStyle/>
          <a:p>
            <a:pPr marL="482600" indent="-342900">
              <a:spcBef>
                <a:spcPts val="0"/>
              </a:spcBef>
              <a:buFont typeface="Calibri"/>
              <a:buChar char="-"/>
            </a:pPr>
            <a:r>
              <a:rPr lang="en-US" sz="2000" dirty="0"/>
              <a:t>Transgender youth already have a much higher prevalence of mental health issues in comparison to their cisgender counterparts. When legislation targets these individuals, it leads to negative school experiences which are damaging for transgender and gender-expansive youth, and further contribute to hostile learning environments where they feel unsafe and unprotected (Goldberg, 2023).</a:t>
            </a:r>
            <a:endParaRPr lang="en-US"/>
          </a:p>
          <a:p>
            <a:pPr marL="482600" indent="-342900">
              <a:spcBef>
                <a:spcPts val="0"/>
              </a:spcBef>
              <a:buFont typeface="Calibri,Sans-Serif"/>
              <a:buChar char="-"/>
            </a:pPr>
            <a:r>
              <a:rPr lang="en-US" sz="2000" dirty="0"/>
              <a:t>As Miller-Jacobs (2023) points out, "transgender adolescents who lived in a state that had explicit transgender guidance in their antidiscrimination laws were less likely to experience depressive symptoms." </a:t>
            </a:r>
          </a:p>
          <a:p>
            <a:pPr>
              <a:spcBef>
                <a:spcPts val="0"/>
              </a:spcBef>
              <a:buFont typeface="Calibri,Sans-Serif"/>
              <a:buChar char="-"/>
            </a:pPr>
            <a:r>
              <a:rPr lang="en-US" sz="2000" dirty="0"/>
              <a:t>Additionally, the Trevor Project's 2023 U.S. National Survey on the Mental Health of LGBTQ Young People posits that "transgender and nonbinary young people who reported having access to a gender-neutral bathroom at school reported attempting suicide less than those who did not" (2023).</a:t>
            </a:r>
            <a:endParaRPr lang="en-US" dirty="0"/>
          </a:p>
          <a:p>
            <a:pPr>
              <a:spcBef>
                <a:spcPts val="0"/>
              </a:spcBef>
              <a:buFont typeface="Calibri,Sans-Serif"/>
              <a:buChar char="-"/>
            </a:pPr>
            <a:r>
              <a:rPr lang="en-US" sz="2000" dirty="0"/>
              <a:t>Harry Barbee (2022) from JAMA Pediatrics maintains that sports participation bills only normalize discrimination that these young transgender athletes already face in athletic spaces, which adds to the “health harming” bigotry which affect these youth.</a:t>
            </a:r>
          </a:p>
          <a:p>
            <a:pPr>
              <a:buFont typeface="Calibri"/>
              <a:buChar char="-"/>
            </a:pPr>
            <a:r>
              <a:rPr lang="en-US" sz="2000" dirty="0"/>
              <a:t>Legislation such as bathroom bills, sports participation laws, and parental notification laws increase feelings of alienation among transgender youth. This </a:t>
            </a:r>
            <a:r>
              <a:rPr lang="en-US" sz="2000"/>
              <a:t>feeling leads to  exacerbated problems such as </a:t>
            </a:r>
            <a:r>
              <a:rPr lang="en-US" sz="2000" dirty="0"/>
              <a:t>increased depression and anxiety, lower self-esteem, lower grades, and higher rates of absenteeism (</a:t>
            </a:r>
            <a:r>
              <a:rPr lang="en-US" sz="2000" err="1"/>
              <a:t>Pampati</a:t>
            </a:r>
            <a:r>
              <a:rPr lang="en-US" sz="2000" dirty="0"/>
              <a:t>, 2020).</a:t>
            </a:r>
          </a:p>
          <a:p>
            <a:pPr>
              <a:buNone/>
            </a:pPr>
            <a:endParaRPr lang="en-US" sz="2000" dirty="0"/>
          </a:p>
        </p:txBody>
      </p:sp>
      <p:sp>
        <p:nvSpPr>
          <p:cNvPr id="38" name="Google Shape;38;p3"/>
          <p:cNvSpPr txBox="1">
            <a:spLocks noGrp="1"/>
          </p:cNvSpPr>
          <p:nvPr>
            <p:ph type="body" idx="14"/>
          </p:nvPr>
        </p:nvSpPr>
        <p:spPr>
          <a:xfrm>
            <a:off x="14850292" y="11468100"/>
            <a:ext cx="6792685" cy="533400"/>
          </a:xfrm>
          <a:prstGeom prst="rect">
            <a:avLst/>
          </a:prstGeom>
          <a:solidFill>
            <a:srgbClr val="CCA9CF"/>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b="1" i="0" u="none" strike="noStrike" cap="none" dirty="0">
                <a:solidFill>
                  <a:schemeClr val="tx1"/>
                </a:solidFill>
                <a:latin typeface="Times New Roman" panose="02020603050405020304" pitchFamily="18" charset="0"/>
                <a:cs typeface="Times New Roman" panose="02020603050405020304" pitchFamily="18" charset="0"/>
                <a:sym typeface="Arial"/>
              </a:rPr>
              <a:t>Conclusions</a:t>
            </a:r>
            <a:endParaRPr sz="3000" b="1" i="0" u="none" strike="noStrike" cap="none" dirty="0">
              <a:solidFill>
                <a:schemeClr val="lt1"/>
              </a:solidFill>
              <a:latin typeface="Times New Roman" panose="02020603050405020304" pitchFamily="18" charset="0"/>
              <a:cs typeface="Times New Roman" panose="02020603050405020304" pitchFamily="18" charset="0"/>
              <a:sym typeface="Arial"/>
            </a:endParaRPr>
          </a:p>
        </p:txBody>
      </p:sp>
      <p:sp>
        <p:nvSpPr>
          <p:cNvPr id="39" name="Google Shape;39;p3"/>
          <p:cNvSpPr txBox="1">
            <a:spLocks noGrp="1"/>
          </p:cNvSpPr>
          <p:nvPr>
            <p:ph type="body" idx="15"/>
          </p:nvPr>
        </p:nvSpPr>
        <p:spPr>
          <a:xfrm>
            <a:off x="7576458" y="6316980"/>
            <a:ext cx="6815545" cy="9951721"/>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1800" b="1" dirty="0"/>
              <a:t>Chart 1.0 </a:t>
            </a:r>
            <a:r>
              <a:rPr lang="en-US" sz="1800" dirty="0"/>
              <a:t>Data found from Transgender Legislation Tracker showing the trend of anti-transgender legislation in education over the last several years (2024).</a:t>
            </a:r>
          </a:p>
          <a:p>
            <a:pPr marL="0" indent="0">
              <a:spcBef>
                <a:spcPts val="0"/>
              </a:spcBef>
            </a:pPr>
            <a:endParaRPr lang="en-US" sz="1200" b="1" dirty="0"/>
          </a:p>
          <a:p>
            <a:pPr marL="0" marR="0" lvl="0" indent="0" algn="l">
              <a:lnSpc>
                <a:spcPct val="100000"/>
              </a:lnSpc>
              <a:spcBef>
                <a:spcPts val="0"/>
              </a:spcBef>
              <a:spcAft>
                <a:spcPts val="0"/>
              </a:spcAft>
              <a:buSzPts val="1400"/>
              <a:buFont typeface="Arial"/>
              <a:buNone/>
            </a:pPr>
            <a:r>
              <a:rPr lang="en-US" sz="2000" b="1" dirty="0"/>
              <a:t>Transgender youth and school:</a:t>
            </a:r>
            <a:endParaRPr lang="en-US" dirty="0"/>
          </a:p>
          <a:p>
            <a:pPr marL="342900" indent="-342900">
              <a:spcBef>
                <a:spcPts val="0"/>
              </a:spcBef>
              <a:buFont typeface="Calibri"/>
              <a:buChar char="-"/>
            </a:pPr>
            <a:r>
              <a:rPr lang="en-US" sz="2000" dirty="0"/>
              <a:t> In</a:t>
            </a:r>
            <a:r>
              <a:rPr lang="en-US" sz="2000" u="none" strike="noStrike" cap="none" dirty="0">
                <a:latin typeface="Times New Roman"/>
                <a:ea typeface="Times New Roman"/>
                <a:cs typeface="Times New Roman"/>
                <a:sym typeface="Times New Roman"/>
              </a:rPr>
              <a:t> a survey of over 27,000 transgender individuals</a:t>
            </a:r>
            <a:r>
              <a:rPr lang="en-US" sz="2000" dirty="0"/>
              <a:t>,</a:t>
            </a:r>
            <a:r>
              <a:rPr lang="en-US" sz="2000" u="none" strike="noStrike" cap="none" dirty="0">
                <a:latin typeface="Times New Roman"/>
                <a:ea typeface="Times New Roman"/>
                <a:cs typeface="Times New Roman"/>
                <a:sym typeface="Times New Roman"/>
              </a:rPr>
              <a:t> 54% were verbally harassed at school and 52% said that </a:t>
            </a:r>
            <a:r>
              <a:rPr lang="en-US" sz="2000" dirty="0"/>
              <a:t>they were</a:t>
            </a:r>
            <a:r>
              <a:rPr lang="en-US" sz="2000" u="none" strike="noStrike" cap="none" dirty="0">
                <a:latin typeface="Times New Roman"/>
                <a:ea typeface="Times New Roman"/>
                <a:cs typeface="Times New Roman"/>
                <a:sym typeface="Times New Roman"/>
              </a:rPr>
              <a:t> not allowed to dress in a way that </a:t>
            </a:r>
            <a:r>
              <a:rPr lang="en-US" sz="2000" dirty="0"/>
              <a:t>they</a:t>
            </a:r>
            <a:r>
              <a:rPr lang="en-US" sz="2000" u="none" strike="noStrike" cap="none" dirty="0">
                <a:latin typeface="Times New Roman"/>
                <a:ea typeface="Times New Roman"/>
                <a:cs typeface="Times New Roman"/>
                <a:sym typeface="Times New Roman"/>
              </a:rPr>
              <a:t> </a:t>
            </a:r>
            <a:r>
              <a:rPr lang="en-US" sz="2000" dirty="0"/>
              <a:t>felt aligned with their</a:t>
            </a:r>
            <a:r>
              <a:rPr lang="en-US" sz="2000" u="none" strike="noStrike" cap="none" dirty="0">
                <a:latin typeface="Times New Roman"/>
                <a:ea typeface="Times New Roman"/>
                <a:cs typeface="Times New Roman"/>
                <a:sym typeface="Times New Roman"/>
              </a:rPr>
              <a:t> gender </a:t>
            </a:r>
            <a:r>
              <a:rPr lang="en-US" sz="2000" dirty="0"/>
              <a:t>identity</a:t>
            </a:r>
            <a:r>
              <a:rPr lang="en-US" sz="2000" u="none" strike="noStrike" cap="none" dirty="0">
                <a:latin typeface="Times New Roman"/>
                <a:ea typeface="Times New Roman"/>
                <a:cs typeface="Times New Roman"/>
                <a:sym typeface="Times New Roman"/>
              </a:rPr>
              <a:t> (</a:t>
            </a:r>
            <a:r>
              <a:rPr lang="en-US" sz="2000" b="0" u="none" strike="noStrike" dirty="0">
                <a:solidFill>
                  <a:srgbClr val="000000"/>
                </a:solidFill>
                <a:effectLst/>
              </a:rPr>
              <a:t>Troshynski</a:t>
            </a:r>
            <a:r>
              <a:rPr lang="en-US" sz="2000" dirty="0">
                <a:solidFill>
                  <a:srgbClr val="000000"/>
                </a:solidFill>
              </a:rPr>
              <a:t>, 2021).</a:t>
            </a:r>
          </a:p>
          <a:p>
            <a:pPr marL="0" indent="0">
              <a:spcBef>
                <a:spcPts val="0"/>
              </a:spcBef>
            </a:pPr>
            <a:endParaRPr lang="en-US" sz="2200" u="none" strike="noStrike" cap="none" dirty="0">
              <a:latin typeface="Times New Roman"/>
              <a:ea typeface="Times New Roman"/>
              <a:cs typeface="Times New Roman"/>
            </a:endParaRPr>
          </a:p>
          <a:p>
            <a:pPr marL="0" marR="0" lvl="0" indent="0" algn="l">
              <a:lnSpc>
                <a:spcPct val="100000"/>
              </a:lnSpc>
              <a:spcBef>
                <a:spcPts val="0"/>
              </a:spcBef>
              <a:spcAft>
                <a:spcPts val="0"/>
              </a:spcAft>
              <a:buSzPts val="1400"/>
              <a:buFont typeface="Arial"/>
              <a:buNone/>
            </a:pPr>
            <a:endParaRPr lang="en-US" sz="2200" dirty="0">
              <a:solidFill>
                <a:srgbClr val="000000"/>
              </a:solidFill>
            </a:endParaRPr>
          </a:p>
          <a:p>
            <a:pPr marL="0" marR="0" lvl="0" indent="0" algn="l">
              <a:lnSpc>
                <a:spcPct val="100000"/>
              </a:lnSpc>
              <a:spcBef>
                <a:spcPts val="0"/>
              </a:spcBef>
              <a:spcAft>
                <a:spcPts val="0"/>
              </a:spcAft>
              <a:buSzPts val="1400"/>
              <a:buFont typeface="Arial"/>
              <a:buNone/>
            </a:pPr>
            <a:endParaRPr lang="en-US" sz="2200" u="none" strike="noStrike" cap="none" dirty="0">
              <a:latin typeface="Times New Roman"/>
              <a:ea typeface="Times New Roman"/>
              <a:cs typeface="Times New Roman"/>
            </a:endParaRPr>
          </a:p>
          <a:p>
            <a:pPr marL="0" marR="0" lvl="0" indent="0" algn="l" rtl="0">
              <a:lnSpc>
                <a:spcPct val="100000"/>
              </a:lnSpc>
              <a:spcBef>
                <a:spcPts val="0"/>
              </a:spcBef>
              <a:spcAft>
                <a:spcPts val="0"/>
              </a:spcAft>
              <a:buClr>
                <a:schemeClr val="dk1"/>
              </a:buClr>
              <a:buSzPts val="1400"/>
              <a:buFont typeface="Arial"/>
              <a:buNone/>
            </a:pPr>
            <a:endParaRPr lang="en-US" sz="2200" dirty="0"/>
          </a:p>
          <a:p>
            <a:pPr marL="0" marR="0" lvl="0" indent="0" algn="l" rtl="0">
              <a:lnSpc>
                <a:spcPct val="100000"/>
              </a:lnSpc>
              <a:spcBef>
                <a:spcPts val="0"/>
              </a:spcBef>
              <a:spcAft>
                <a:spcPts val="0"/>
              </a:spcAft>
              <a:buClr>
                <a:schemeClr val="dk1"/>
              </a:buClr>
              <a:buSzPts val="1400"/>
              <a:buFont typeface="Arial"/>
              <a:buNone/>
            </a:pPr>
            <a:endParaRPr lang="en-US" sz="2200" u="none" strike="noStrike" cap="none" dirty="0">
              <a:latin typeface="Times New Roman"/>
              <a:ea typeface="Times New Roman"/>
              <a:cs typeface="Times New Roman"/>
            </a:endParaRPr>
          </a:p>
          <a:p>
            <a:pPr marL="0" marR="0" lvl="0" indent="0" algn="l" rtl="0">
              <a:lnSpc>
                <a:spcPct val="100000"/>
              </a:lnSpc>
              <a:spcBef>
                <a:spcPts val="0"/>
              </a:spcBef>
              <a:spcAft>
                <a:spcPts val="0"/>
              </a:spcAft>
              <a:buClr>
                <a:schemeClr val="dk1"/>
              </a:buClr>
              <a:buSzPts val="1400"/>
              <a:buFont typeface="Arial"/>
              <a:buNone/>
            </a:pPr>
            <a:endParaRPr lang="en-US" sz="2200" dirty="0"/>
          </a:p>
          <a:p>
            <a:pPr marL="0" marR="0" lvl="0" indent="0" algn="l" rtl="0">
              <a:lnSpc>
                <a:spcPct val="100000"/>
              </a:lnSpc>
              <a:spcBef>
                <a:spcPts val="0"/>
              </a:spcBef>
              <a:spcAft>
                <a:spcPts val="0"/>
              </a:spcAft>
              <a:buClr>
                <a:schemeClr val="dk1"/>
              </a:buClr>
              <a:buSzPts val="1400"/>
              <a:buFont typeface="Arial"/>
              <a:buNone/>
            </a:pPr>
            <a:endParaRPr lang="en-US" sz="2200" u="none" strike="noStrike" cap="none" dirty="0">
              <a:latin typeface="Times New Roman"/>
              <a:ea typeface="Times New Roman"/>
              <a:cs typeface="Times New Roman"/>
            </a:endParaRPr>
          </a:p>
          <a:p>
            <a:pPr marL="0" marR="0" lvl="0" indent="0" algn="l" rtl="0">
              <a:lnSpc>
                <a:spcPct val="100000"/>
              </a:lnSpc>
              <a:spcBef>
                <a:spcPts val="0"/>
              </a:spcBef>
              <a:spcAft>
                <a:spcPts val="0"/>
              </a:spcAft>
              <a:buClr>
                <a:schemeClr val="dk1"/>
              </a:buClr>
              <a:buSzPts val="1400"/>
              <a:buFont typeface="Arial"/>
              <a:buNone/>
            </a:pPr>
            <a:endParaRPr lang="en-US" sz="2200" dirty="0"/>
          </a:p>
          <a:p>
            <a:pPr marL="0" marR="0" lvl="0" indent="0" algn="l" rtl="0">
              <a:lnSpc>
                <a:spcPct val="100000"/>
              </a:lnSpc>
              <a:spcBef>
                <a:spcPts val="0"/>
              </a:spcBef>
              <a:spcAft>
                <a:spcPts val="0"/>
              </a:spcAft>
              <a:buClr>
                <a:schemeClr val="dk1"/>
              </a:buClr>
              <a:buSzPts val="1400"/>
              <a:buFont typeface="Arial"/>
              <a:buNone/>
            </a:pPr>
            <a:endParaRPr lang="en-US" sz="2200" u="none" strike="noStrike" cap="none" dirty="0">
              <a:latin typeface="Times New Roman"/>
              <a:ea typeface="Times New Roman"/>
              <a:cs typeface="Times New Roman"/>
            </a:endParaRPr>
          </a:p>
          <a:p>
            <a:pPr marL="0" marR="0" lvl="0" indent="0" algn="l" rtl="0">
              <a:lnSpc>
                <a:spcPct val="100000"/>
              </a:lnSpc>
              <a:spcBef>
                <a:spcPts val="0"/>
              </a:spcBef>
              <a:spcAft>
                <a:spcPts val="0"/>
              </a:spcAft>
              <a:buClr>
                <a:schemeClr val="dk1"/>
              </a:buClr>
              <a:buSzPts val="1400"/>
              <a:buFont typeface="Arial"/>
              <a:buNone/>
            </a:pPr>
            <a:endParaRPr lang="en-US" sz="2200" dirty="0"/>
          </a:p>
          <a:p>
            <a:pPr marL="0" marR="0" lvl="0" indent="0" algn="l" rtl="0">
              <a:lnSpc>
                <a:spcPct val="100000"/>
              </a:lnSpc>
              <a:spcBef>
                <a:spcPts val="0"/>
              </a:spcBef>
              <a:spcAft>
                <a:spcPts val="0"/>
              </a:spcAft>
              <a:buClr>
                <a:schemeClr val="dk1"/>
              </a:buClr>
              <a:buSzPts val="1400"/>
              <a:buFont typeface="Arial"/>
              <a:buNone/>
            </a:pPr>
            <a:endParaRPr lang="en-US" sz="2200" b="1" u="none" strike="noStrike" cap="none" dirty="0">
              <a:latin typeface="Times New Roman"/>
              <a:ea typeface="Times New Roman"/>
              <a:cs typeface="Times New Roman"/>
            </a:endParaRPr>
          </a:p>
          <a:p>
            <a:pPr marL="0" marR="0" lvl="0" indent="0" algn="ctr" rtl="0">
              <a:lnSpc>
                <a:spcPct val="100000"/>
              </a:lnSpc>
              <a:spcBef>
                <a:spcPts val="0"/>
              </a:spcBef>
              <a:spcAft>
                <a:spcPts val="0"/>
              </a:spcAft>
              <a:buClr>
                <a:schemeClr val="dk1"/>
              </a:buClr>
              <a:buSzPts val="1400"/>
              <a:buFont typeface="Arial"/>
              <a:buNone/>
            </a:pPr>
            <a:endParaRPr lang="en-US" sz="1600" dirty="0"/>
          </a:p>
          <a:p>
            <a:pPr marL="0" indent="0" algn="ctr">
              <a:spcBef>
                <a:spcPts val="0"/>
              </a:spcBef>
            </a:pPr>
            <a:endParaRPr lang="en-US" sz="1800" b="1" dirty="0"/>
          </a:p>
          <a:p>
            <a:pPr marL="0" indent="0">
              <a:spcBef>
                <a:spcPts val="0"/>
              </a:spcBef>
            </a:pPr>
            <a:r>
              <a:rPr lang="en-US" sz="1800" b="1" dirty="0"/>
              <a:t>Chart 2.0</a:t>
            </a:r>
            <a:r>
              <a:rPr lang="en-US" sz="1800" dirty="0"/>
              <a:t> The disparity in different factors that affect the school experiences between cisgender and transgender youth obtained from JAMA Pediatrics (Barbee, 2022).</a:t>
            </a:r>
            <a:endParaRPr lang="en-US" sz="1600"/>
          </a:p>
          <a:p>
            <a:pPr marL="0" indent="0">
              <a:spcBef>
                <a:spcPts val="0"/>
              </a:spcBef>
            </a:pPr>
            <a:endParaRPr lang="en-US" sz="1200" b="1" dirty="0"/>
          </a:p>
          <a:p>
            <a:pPr marL="0" indent="0">
              <a:spcBef>
                <a:spcPts val="0"/>
              </a:spcBef>
            </a:pPr>
            <a:r>
              <a:rPr lang="en-US" sz="2000" b="1" u="none" strike="noStrike" cap="none" dirty="0">
                <a:latin typeface="Times New Roman"/>
                <a:ea typeface="Times New Roman"/>
                <a:cs typeface="Times New Roman"/>
                <a:sym typeface="Times New Roman"/>
              </a:rPr>
              <a:t>Legislation</a:t>
            </a:r>
            <a:r>
              <a:rPr lang="en-US" sz="2000" b="1" dirty="0"/>
              <a:t>:</a:t>
            </a:r>
          </a:p>
          <a:p>
            <a:pPr marL="0" indent="0">
              <a:spcBef>
                <a:spcPts val="0"/>
              </a:spcBef>
            </a:pPr>
            <a:r>
              <a:rPr lang="en-US" sz="2000" dirty="0"/>
              <a:t>According to Trans Legislation Tracker, 47 anti-transgender laws have been passed in 2024, and of those ,18 are specifically focused on education. Two examples of the legislation bills are LA HB121, a parental notification law based on name and pronouns and bathroom bill ID H0455.</a:t>
            </a:r>
          </a:p>
        </p:txBody>
      </p:sp>
      <p:sp>
        <p:nvSpPr>
          <p:cNvPr id="4" name="Google Shape;36;p3">
            <a:extLst>
              <a:ext uri="{FF2B5EF4-FFF2-40B4-BE49-F238E27FC236}">
                <a16:creationId xmlns:a16="http://schemas.microsoft.com/office/drawing/2014/main" id="{9BB43CD9-0E19-43D9-CF7A-5BCE5E069285}"/>
              </a:ext>
            </a:extLst>
          </p:cNvPr>
          <p:cNvSpPr txBox="1">
            <a:spLocks/>
          </p:cNvSpPr>
          <p:nvPr/>
        </p:nvSpPr>
        <p:spPr>
          <a:xfrm>
            <a:off x="326572" y="8138160"/>
            <a:ext cx="6792685" cy="533400"/>
          </a:xfrm>
          <a:prstGeom prst="rect">
            <a:avLst/>
          </a:prstGeom>
          <a:solidFill>
            <a:srgbClr val="CBA9D7"/>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3000" dirty="0">
                <a:solidFill>
                  <a:schemeClr val="tx1"/>
                </a:solidFill>
                <a:latin typeface="Times New Roman"/>
              </a:rPr>
              <a:t>Methodology</a:t>
            </a:r>
            <a:endParaRPr lang="en-US" dirty="0">
              <a:solidFill>
                <a:schemeClr val="tx1"/>
              </a:solidFill>
              <a:latin typeface="Times New Roman"/>
            </a:endParaRPr>
          </a:p>
        </p:txBody>
      </p:sp>
      <p:sp>
        <p:nvSpPr>
          <p:cNvPr id="6" name="TextBox 5">
            <a:extLst>
              <a:ext uri="{FF2B5EF4-FFF2-40B4-BE49-F238E27FC236}">
                <a16:creationId xmlns:a16="http://schemas.microsoft.com/office/drawing/2014/main" id="{835CB065-AEA3-07FF-434B-0766FA0BAE58}"/>
              </a:ext>
            </a:extLst>
          </p:cNvPr>
          <p:cNvSpPr txBox="1"/>
          <p:nvPr/>
        </p:nvSpPr>
        <p:spPr>
          <a:xfrm>
            <a:off x="348343" y="8673763"/>
            <a:ext cx="6822950"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Times New Roman"/>
                <a:cs typeface="Times New Roman"/>
              </a:rPr>
              <a:t>I conducted secondary research on anti-transgender legislation in the United States. I reviewed studies and policy briefs through Duke Library, Durham Tech Library, and Google Scholar. I utilized journals such as </a:t>
            </a:r>
            <a:r>
              <a:rPr lang="en-US" sz="2000" dirty="0">
                <a:latin typeface="Times New Roman"/>
              </a:rPr>
              <a:t>Journal of Counseling Psychology, American Academy of Pediatrics, and Journal of Youth and Adolescence. Keywords like "trans youth," "legislation," and "mental health" </a:t>
            </a:r>
            <a:r>
              <a:rPr lang="en-US" sz="2000">
                <a:latin typeface="Times New Roman"/>
              </a:rPr>
              <a:t>guided</a:t>
            </a:r>
            <a:r>
              <a:rPr lang="en-US" sz="2000" dirty="0">
                <a:latin typeface="Times New Roman"/>
              </a:rPr>
              <a:t> my search. </a:t>
            </a:r>
            <a:endParaRPr lang="en-US" dirty="0"/>
          </a:p>
        </p:txBody>
      </p:sp>
      <p:graphicFrame>
        <p:nvGraphicFramePr>
          <p:cNvPr id="11" name="Chart 10">
            <a:extLst>
              <a:ext uri="{FF2B5EF4-FFF2-40B4-BE49-F238E27FC236}">
                <a16:creationId xmlns:a16="http://schemas.microsoft.com/office/drawing/2014/main" id="{96DE9E5E-057F-D58D-85D2-90F2E2E28DC4}"/>
              </a:ext>
              <a:ext uri="{147F2762-F138-4A5C-976F-8EAC2B608ADB}">
                <a16:predDERef xmlns:a16="http://schemas.microsoft.com/office/drawing/2014/main" pred="{0C3E177D-29B8-B2A3-F3EE-37845CAABEEF}"/>
              </a:ext>
            </a:extLst>
          </p:cNvPr>
          <p:cNvGraphicFramePr>
            <a:graphicFrameLocks/>
          </p:cNvGraphicFramePr>
          <p:nvPr>
            <p:extLst>
              <p:ext uri="{D42A27DB-BD31-4B8C-83A1-F6EECF244321}">
                <p14:modId xmlns:p14="http://schemas.microsoft.com/office/powerpoint/2010/main" val="2731056643"/>
              </p:ext>
            </p:extLst>
          </p:nvPr>
        </p:nvGraphicFramePr>
        <p:xfrm>
          <a:off x="7575506" y="8894309"/>
          <a:ext cx="6824527" cy="42750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Chart 2" descr="Chart type: Clustered Column. 'Number of laws'&#10;&#10;Description automatically generated">
            <a:extLst>
              <a:ext uri="{FF2B5EF4-FFF2-40B4-BE49-F238E27FC236}">
                <a16:creationId xmlns:a16="http://schemas.microsoft.com/office/drawing/2014/main" id="{A3E7B2B8-9D7F-64BC-29BD-8F7E25DFA61C}"/>
              </a:ext>
              <a:ext uri="{147F2762-F138-4A5C-976F-8EAC2B608ADB}">
                <a16:predDERef xmlns:a16="http://schemas.microsoft.com/office/drawing/2014/main" pred="{3541C16F-B02A-3373-E1F2-E2E33B15110F}"/>
              </a:ext>
            </a:extLst>
          </p:cNvPr>
          <p:cNvGraphicFramePr>
            <a:graphicFrameLocks/>
          </p:cNvGraphicFramePr>
          <p:nvPr>
            <p:extLst>
              <p:ext uri="{D42A27DB-BD31-4B8C-83A1-F6EECF244321}">
                <p14:modId xmlns:p14="http://schemas.microsoft.com/office/powerpoint/2010/main" val="4200367119"/>
              </p:ext>
            </p:extLst>
          </p:nvPr>
        </p:nvGraphicFramePr>
        <p:xfrm>
          <a:off x="7579995" y="2665095"/>
          <a:ext cx="6858000" cy="384048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482</Words>
  <Application>Microsoft Office PowerPoint</Application>
  <PresentationFormat>Custom</PresentationFormat>
  <Paragraphs>44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Impact of Anti-Trans Legislation on Transgender Youth in Schools Rosemary Graysmith Middle College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Anti-Trans Legislation on Transgender Youth Rosemary Graysmith Middle College High School at Durham Tech</dc:title>
  <cp:lastModifiedBy>Rose</cp:lastModifiedBy>
  <cp:revision>2526</cp:revision>
  <dcterms:modified xsi:type="dcterms:W3CDTF">2024-08-01T15:32:40Z</dcterms:modified>
</cp:coreProperties>
</file>