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1A82195-3245-0D07-0C2B-517FB9DFEEE8}" name="Kennedy Ruff" initials="KR" userId="iqXslASL88CWRUcevsKgZFB2Ox4Ie4tR2fCB21cFXb4="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E5EC"/>
    <a:srgbClr val="B9375E"/>
    <a:srgbClr val="FF8FAB"/>
    <a:srgbClr val="FFC2D1"/>
    <a:srgbClr val="F7D1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9A03C2-1D10-4659-AA98-A23679C4A129}" v="48" dt="2024-08-01T14:35:57.298"/>
    <p1510:client id="{298CC8C8-E272-47A0-844E-E3E58146BD63}" v="1198" dt="2024-07-31T17:23:46.629"/>
    <p1510:client id="{467F2447-062D-4481-8509-FC19DEDE41AE}" v="391" dt="2024-07-31T23:30:56.600"/>
    <p1510:client id="{59C73864-E7E5-4E79-BEE9-8C7374490BC7}" v="393" dt="2024-07-31T04:05:40.782"/>
    <p1510:client id="{88B69DDE-5BEF-4950-B121-942654469CD7}" v="628" dt="2024-08-01T14:21:45.542"/>
    <p1510:client id="{8D95D01A-80A8-4901-BC90-2E743F8C03E5}" v="6" dt="2024-08-01T19:39:06.328"/>
    <p1510:client id="{A3E97342-3C6A-4280-9090-25A0EC989AAF}" v="1" dt="2024-07-31T17:37:48.576"/>
    <p1510:client id="{ACD2BDA0-21CA-4153-AB96-F3F9092252C8}" v="14" dt="2024-07-31T04:07:28.137"/>
    <p1510:client id="{CB4FF4AF-6E23-4EB8-8B51-11605BCFB9BA}" v="10" dt="2024-07-31T04:26:11.249"/>
    <p1510:client id="{E12EDC5B-2A18-4888-AE94-6647510629CA}" v="315" dt="2024-07-31T04:24:12.980"/>
    <p1510:client id="{E27BCEC9-F071-4305-BB2C-A2D8804D3651}" v="6" dt="2024-08-01T19:24:19.224"/>
    <p1510:client id="{E37C7AD9-ED4A-47D1-A73C-406A268AB831}" v="4" dt="2024-07-31T04:27:22.8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94"/>
  </p:normalViewPr>
  <p:slideViewPr>
    <p:cSldViewPr snapToGrid="0">
      <p:cViewPr varScale="1">
        <p:scale>
          <a:sx n="50" d="100"/>
          <a:sy n="50" d="100"/>
        </p:scale>
        <p:origin x="162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la Phillips" userId="Qfz5FJFqwgZCTgYjJZvBzc+aY7KNUAH1qN6fZ097kdk=" providerId="None" clId="Web-{F4CB77EB-CF76-45B0-89D6-C1812268F620}"/>
    <pc:docChg chg="modSld">
      <pc:chgData name="Lila Phillips" userId="Qfz5FJFqwgZCTgYjJZvBzc+aY7KNUAH1qN6fZ097kdk=" providerId="None" clId="Web-{F4CB77EB-CF76-45B0-89D6-C1812268F620}" dt="2024-07-23T15:35:47.534" v="2800" actId="20577"/>
      <pc:docMkLst>
        <pc:docMk/>
      </pc:docMkLst>
      <pc:sldChg chg="addSp delSp modSp">
        <pc:chgData name="Lila Phillips" userId="Qfz5FJFqwgZCTgYjJZvBzc+aY7KNUAH1qN6fZ097kdk=" providerId="None" clId="Web-{F4CB77EB-CF76-45B0-89D6-C1812268F620}" dt="2024-07-23T15:35:47.534" v="2800" actId="20577"/>
        <pc:sldMkLst>
          <pc:docMk/>
          <pc:sldMk cId="0" sldId="256"/>
        </pc:sldMkLst>
        <pc:spChg chg="add mod">
          <ac:chgData name="Lila Phillips" userId="Qfz5FJFqwgZCTgYjJZvBzc+aY7KNUAH1qN6fZ097kdk=" providerId="None" clId="Web-{F4CB77EB-CF76-45B0-89D6-C1812268F620}" dt="2024-07-23T13:36:55.520" v="1016"/>
          <ac:spMkLst>
            <pc:docMk/>
            <pc:sldMk cId="0" sldId="256"/>
            <ac:spMk id="5" creationId="{946E56B1-CB83-2BB8-6FFE-62291AF70D60}"/>
          </ac:spMkLst>
        </pc:spChg>
        <pc:spChg chg="add mod">
          <ac:chgData name="Lila Phillips" userId="Qfz5FJFqwgZCTgYjJZvBzc+aY7KNUAH1qN6fZ097kdk=" providerId="None" clId="Web-{F4CB77EB-CF76-45B0-89D6-C1812268F620}" dt="2024-07-23T13:36:52.598" v="1015"/>
          <ac:spMkLst>
            <pc:docMk/>
            <pc:sldMk cId="0" sldId="256"/>
            <ac:spMk id="6" creationId="{882DF35E-6E19-F5AD-98AA-AFEFD68DB45C}"/>
          </ac:spMkLst>
        </pc:spChg>
        <pc:spChg chg="add mod">
          <ac:chgData name="Lila Phillips" userId="Qfz5FJFqwgZCTgYjJZvBzc+aY7KNUAH1qN6fZ097kdk=" providerId="None" clId="Web-{F4CB77EB-CF76-45B0-89D6-C1812268F620}" dt="2024-07-23T15:32:56.280" v="2765" actId="14100"/>
          <ac:spMkLst>
            <pc:docMk/>
            <pc:sldMk cId="0" sldId="256"/>
            <ac:spMk id="9" creationId="{EBFCCAB5-6B1B-84DC-B071-4B320D19E02E}"/>
          </ac:spMkLst>
        </pc:spChg>
        <pc:spChg chg="del mod">
          <ac:chgData name="Lila Phillips" userId="Qfz5FJFqwgZCTgYjJZvBzc+aY7KNUAH1qN6fZ097kdk=" providerId="None" clId="Web-{F4CB77EB-CF76-45B0-89D6-C1812268F620}" dt="2024-07-23T00:53:16.038" v="5"/>
          <ac:spMkLst>
            <pc:docMk/>
            <pc:sldMk cId="0" sldId="256"/>
            <ac:spMk id="12" creationId="{C4C6C019-3989-5ABE-C902-EFBC14637C8D}"/>
          </ac:spMkLst>
        </pc:spChg>
        <pc:spChg chg="mod">
          <ac:chgData name="Lila Phillips" userId="Qfz5FJFqwgZCTgYjJZvBzc+aY7KNUAH1qN6fZ097kdk=" providerId="None" clId="Web-{F4CB77EB-CF76-45B0-89D6-C1812268F620}" dt="2024-07-23T15:35:47.534" v="2800" actId="20577"/>
          <ac:spMkLst>
            <pc:docMk/>
            <pc:sldMk cId="0" sldId="256"/>
            <ac:spMk id="29" creationId="{00000000-0000-0000-0000-000000000000}"/>
          </ac:spMkLst>
        </pc:spChg>
        <pc:spChg chg="mod">
          <ac:chgData name="Lila Phillips" userId="Qfz5FJFqwgZCTgYjJZvBzc+aY7KNUAH1qN6fZ097kdk=" providerId="None" clId="Web-{F4CB77EB-CF76-45B0-89D6-C1812268F620}" dt="2024-07-23T13:32:48.389" v="1004" actId="14100"/>
          <ac:spMkLst>
            <pc:docMk/>
            <pc:sldMk cId="0" sldId="256"/>
            <ac:spMk id="31" creationId="{00000000-0000-0000-0000-000000000000}"/>
          </ac:spMkLst>
        </pc:spChg>
        <pc:spChg chg="mod">
          <ac:chgData name="Lila Phillips" userId="Qfz5FJFqwgZCTgYjJZvBzc+aY7KNUAH1qN6fZ097kdk=" providerId="None" clId="Web-{F4CB77EB-CF76-45B0-89D6-C1812268F620}" dt="2024-07-23T01:22:39.859" v="720" actId="20577"/>
          <ac:spMkLst>
            <pc:docMk/>
            <pc:sldMk cId="0" sldId="256"/>
            <ac:spMk id="33" creationId="{00000000-0000-0000-0000-000000000000}"/>
          </ac:spMkLst>
        </pc:spChg>
        <pc:spChg chg="mod">
          <ac:chgData name="Lila Phillips" userId="Qfz5FJFqwgZCTgYjJZvBzc+aY7KNUAH1qN6fZ097kdk=" providerId="None" clId="Web-{F4CB77EB-CF76-45B0-89D6-C1812268F620}" dt="2024-07-23T01:41:52.285" v="923" actId="20577"/>
          <ac:spMkLst>
            <pc:docMk/>
            <pc:sldMk cId="0" sldId="256"/>
            <ac:spMk id="37" creationId="{00000000-0000-0000-0000-000000000000}"/>
          </ac:spMkLst>
        </pc:spChg>
        <pc:spChg chg="del mod">
          <ac:chgData name="Lila Phillips" userId="Qfz5FJFqwgZCTgYjJZvBzc+aY7KNUAH1qN6fZ097kdk=" providerId="None" clId="Web-{F4CB77EB-CF76-45B0-89D6-C1812268F620}" dt="2024-07-23T13:47:14.613" v="1090"/>
          <ac:spMkLst>
            <pc:docMk/>
            <pc:sldMk cId="0" sldId="256"/>
            <ac:spMk id="39" creationId="{00000000-0000-0000-0000-000000000000}"/>
          </ac:spMkLst>
        </pc:spChg>
        <pc:graphicFrameChg chg="add mod">
          <ac:chgData name="Lila Phillips" userId="Qfz5FJFqwgZCTgYjJZvBzc+aY7KNUAH1qN6fZ097kdk=" providerId="None" clId="Web-{F4CB77EB-CF76-45B0-89D6-C1812268F620}" dt="2024-07-23T13:32:17.747" v="1002" actId="14100"/>
          <ac:graphicFrameMkLst>
            <pc:docMk/>
            <pc:sldMk cId="0" sldId="256"/>
            <ac:graphicFrameMk id="2" creationId="{2FCAB4E3-42D3-D6CB-50E1-BB698A083DFD}"/>
          </ac:graphicFrameMkLst>
        </pc:graphicFrameChg>
        <pc:graphicFrameChg chg="mod">
          <ac:chgData name="Lila Phillips" userId="Qfz5FJFqwgZCTgYjJZvBzc+aY7KNUAH1qN6fZ097kdk=" providerId="None" clId="Web-{F4CB77EB-CF76-45B0-89D6-C1812268F620}" dt="2024-07-23T13:36:44.488" v="1014" actId="14100"/>
          <ac:graphicFrameMkLst>
            <pc:docMk/>
            <pc:sldMk cId="0" sldId="256"/>
            <ac:graphicFrameMk id="7" creationId="{B1F89C9C-5890-C9AE-CF45-C2689A7926AA}"/>
          </ac:graphicFrameMkLst>
        </pc:graphicFrameChg>
      </pc:sldChg>
    </pc:docChg>
  </pc:docChgLst>
  <pc:docChgLst>
    <pc:chgData name="Kennedy Ruff" userId="iqXslASL88CWRUcevsKgZFB2Ox4Ie4tR2fCB21cFXb4=" providerId="None" clId="Web-{467F2447-062D-4481-8509-FC19DEDE41AE}"/>
    <pc:docChg chg="mod modSld">
      <pc:chgData name="Kennedy Ruff" userId="iqXslASL88CWRUcevsKgZFB2Ox4Ie4tR2fCB21cFXb4=" providerId="None" clId="Web-{467F2447-062D-4481-8509-FC19DEDE41AE}" dt="2024-07-31T23:30:56.600" v="223" actId="1076"/>
      <pc:docMkLst>
        <pc:docMk/>
      </pc:docMkLst>
      <pc:sldChg chg="modSp">
        <pc:chgData name="Kennedy Ruff" userId="iqXslASL88CWRUcevsKgZFB2Ox4Ie4tR2fCB21cFXb4=" providerId="None" clId="Web-{467F2447-062D-4481-8509-FC19DEDE41AE}" dt="2024-07-31T23:30:56.600" v="223" actId="1076"/>
        <pc:sldMkLst>
          <pc:docMk/>
          <pc:sldMk cId="0" sldId="256"/>
        </pc:sldMkLst>
        <pc:spChg chg="mod">
          <ac:chgData name="Kennedy Ruff" userId="iqXslASL88CWRUcevsKgZFB2Ox4Ie4tR2fCB21cFXb4=" providerId="None" clId="Web-{467F2447-062D-4481-8509-FC19DEDE41AE}" dt="2024-07-31T23:25:21.751" v="197" actId="1076"/>
          <ac:spMkLst>
            <pc:docMk/>
            <pc:sldMk cId="0" sldId="256"/>
            <ac:spMk id="3" creationId="{9CD157B3-AE00-2AC3-3EAD-CC73D2FF894F}"/>
          </ac:spMkLst>
        </pc:spChg>
        <pc:spChg chg="mod">
          <ac:chgData name="Kennedy Ruff" userId="iqXslASL88CWRUcevsKgZFB2Ox4Ie4tR2fCB21cFXb4=" providerId="None" clId="Web-{467F2447-062D-4481-8509-FC19DEDE41AE}" dt="2024-07-31T23:25:37.533" v="213" actId="20577"/>
          <ac:spMkLst>
            <pc:docMk/>
            <pc:sldMk cId="0" sldId="256"/>
            <ac:spMk id="4" creationId="{A4C2D6F1-A9C8-04A7-6D6A-EB393834957C}"/>
          </ac:spMkLst>
        </pc:spChg>
        <pc:spChg chg="mod">
          <ac:chgData name="Kennedy Ruff" userId="iqXslASL88CWRUcevsKgZFB2Ox4Ie4tR2fCB21cFXb4=" providerId="None" clId="Web-{467F2447-062D-4481-8509-FC19DEDE41AE}" dt="2024-07-31T23:30:33.475" v="222" actId="20577"/>
          <ac:spMkLst>
            <pc:docMk/>
            <pc:sldMk cId="0" sldId="256"/>
            <ac:spMk id="5" creationId="{946E56B1-CB83-2BB8-6FFE-62291AF70D60}"/>
          </ac:spMkLst>
        </pc:spChg>
        <pc:spChg chg="mod">
          <ac:chgData name="Kennedy Ruff" userId="iqXslASL88CWRUcevsKgZFB2Ox4Ie4tR2fCB21cFXb4=" providerId="None" clId="Web-{467F2447-062D-4481-8509-FC19DEDE41AE}" dt="2024-07-31T23:29:30.833" v="215" actId="1076"/>
          <ac:spMkLst>
            <pc:docMk/>
            <pc:sldMk cId="0" sldId="256"/>
            <ac:spMk id="6" creationId="{882DF35E-6E19-F5AD-98AA-AFEFD68DB45C}"/>
          </ac:spMkLst>
        </pc:spChg>
        <pc:spChg chg="mod">
          <ac:chgData name="Kennedy Ruff" userId="iqXslASL88CWRUcevsKgZFB2Ox4Ie4tR2fCB21cFXb4=" providerId="None" clId="Web-{467F2447-062D-4481-8509-FC19DEDE41AE}" dt="2024-07-31T23:30:56.600" v="223" actId="1076"/>
          <ac:spMkLst>
            <pc:docMk/>
            <pc:sldMk cId="0" sldId="256"/>
            <ac:spMk id="10" creationId="{4D8D92A9-1B15-AB00-A501-07BCEB3B4BD1}"/>
          </ac:spMkLst>
        </pc:spChg>
        <pc:spChg chg="mod">
          <ac:chgData name="Kennedy Ruff" userId="iqXslASL88CWRUcevsKgZFB2Ox4Ie4tR2fCB21cFXb4=" providerId="None" clId="Web-{467F2447-062D-4481-8509-FC19DEDE41AE}" dt="2024-07-31T23:19:44.636" v="26" actId="1076"/>
          <ac:spMkLst>
            <pc:docMk/>
            <pc:sldMk cId="0" sldId="256"/>
            <ac:spMk id="31" creationId="{00000000-0000-0000-0000-000000000000}"/>
          </ac:spMkLst>
        </pc:spChg>
        <pc:spChg chg="mod">
          <ac:chgData name="Kennedy Ruff" userId="iqXslASL88CWRUcevsKgZFB2Ox4Ie4tR2fCB21cFXb4=" providerId="None" clId="Web-{467F2447-062D-4481-8509-FC19DEDE41AE}" dt="2024-07-31T23:20:07.449" v="30" actId="1076"/>
          <ac:spMkLst>
            <pc:docMk/>
            <pc:sldMk cId="0" sldId="256"/>
            <ac:spMk id="32" creationId="{00000000-0000-0000-0000-000000000000}"/>
          </ac:spMkLst>
        </pc:spChg>
        <pc:spChg chg="mod">
          <ac:chgData name="Kennedy Ruff" userId="iqXslASL88CWRUcevsKgZFB2Ox4Ie4tR2fCB21cFXb4=" providerId="None" clId="Web-{467F2447-062D-4481-8509-FC19DEDE41AE}" dt="2024-07-31T23:25:18.048" v="196" actId="1076"/>
          <ac:spMkLst>
            <pc:docMk/>
            <pc:sldMk cId="0" sldId="256"/>
            <ac:spMk id="33" creationId="{00000000-0000-0000-0000-000000000000}"/>
          </ac:spMkLst>
        </pc:spChg>
        <pc:graphicFrameChg chg="mod">
          <ac:chgData name="Kennedy Ruff" userId="iqXslASL88CWRUcevsKgZFB2Ox4Ie4tR2fCB21cFXb4=" providerId="None" clId="Web-{467F2447-062D-4481-8509-FC19DEDE41AE}" dt="2024-07-31T23:29:35.021" v="216" actId="1076"/>
          <ac:graphicFrameMkLst>
            <pc:docMk/>
            <pc:sldMk cId="0" sldId="256"/>
            <ac:graphicFrameMk id="7" creationId="{2FCAB4E3-42D3-D6CB-50E1-BB698A083DFD}"/>
          </ac:graphicFrameMkLst>
        </pc:graphicFrameChg>
      </pc:sldChg>
    </pc:docChg>
  </pc:docChgLst>
  <pc:docChgLst>
    <pc:chgData name="Kennedy Ruff" userId="iqXslASL88CWRUcevsKgZFB2Ox4Ie4tR2fCB21cFXb4=" providerId="None" clId="Web-{5B6E59D6-195C-403E-91BE-923A9C314E5C}"/>
    <pc:docChg chg="modSld">
      <pc:chgData name="Kennedy Ruff" userId="iqXslASL88CWRUcevsKgZFB2Ox4Ie4tR2fCB21cFXb4=" providerId="None" clId="Web-{5B6E59D6-195C-403E-91BE-923A9C314E5C}" dt="2023-07-14T17:27:05.565" v="96" actId="20577"/>
      <pc:docMkLst>
        <pc:docMk/>
      </pc:docMkLst>
      <pc:sldChg chg="addSp delSp modSp">
        <pc:chgData name="Kennedy Ruff" userId="iqXslASL88CWRUcevsKgZFB2Ox4Ie4tR2fCB21cFXb4=" providerId="None" clId="Web-{5B6E59D6-195C-403E-91BE-923A9C314E5C}" dt="2023-07-14T17:27:05.565" v="96" actId="20577"/>
        <pc:sldMkLst>
          <pc:docMk/>
          <pc:sldMk cId="0" sldId="256"/>
        </pc:sldMkLst>
        <pc:spChg chg="add del mod">
          <ac:chgData name="Kennedy Ruff" userId="iqXslASL88CWRUcevsKgZFB2Ox4Ie4tR2fCB21cFXb4=" providerId="None" clId="Web-{5B6E59D6-195C-403E-91BE-923A9C314E5C}" dt="2023-07-14T13:44:23.004" v="92"/>
          <ac:spMkLst>
            <pc:docMk/>
            <pc:sldMk cId="0" sldId="256"/>
            <ac:spMk id="3" creationId="{538E6C22-3BC4-31B9-A784-406AAA5478F8}"/>
          </ac:spMkLst>
        </pc:spChg>
        <pc:spChg chg="mod">
          <ac:chgData name="Kennedy Ruff" userId="iqXslASL88CWRUcevsKgZFB2Ox4Ie4tR2fCB21cFXb4=" providerId="None" clId="Web-{5B6E59D6-195C-403E-91BE-923A9C314E5C}" dt="2023-07-14T13:36:11.850" v="21" actId="20577"/>
          <ac:spMkLst>
            <pc:docMk/>
            <pc:sldMk cId="0" sldId="256"/>
            <ac:spMk id="29" creationId="{00000000-0000-0000-0000-000000000000}"/>
          </ac:spMkLst>
        </pc:spChg>
        <pc:spChg chg="mod">
          <ac:chgData name="Kennedy Ruff" userId="iqXslASL88CWRUcevsKgZFB2Ox4Ie4tR2fCB21cFXb4=" providerId="None" clId="Web-{5B6E59D6-195C-403E-91BE-923A9C314E5C}" dt="2023-07-14T17:27:05.565" v="96" actId="20577"/>
          <ac:spMkLst>
            <pc:docMk/>
            <pc:sldMk cId="0" sldId="256"/>
            <ac:spMk id="30" creationId="{00000000-0000-0000-0000-000000000000}"/>
          </ac:spMkLst>
        </pc:spChg>
        <pc:spChg chg="mod">
          <ac:chgData name="Kennedy Ruff" userId="iqXslASL88CWRUcevsKgZFB2Ox4Ie4tR2fCB21cFXb4=" providerId="None" clId="Web-{5B6E59D6-195C-403E-91BE-923A9C314E5C}" dt="2023-07-14T13:44:10.660" v="87" actId="20577"/>
          <ac:spMkLst>
            <pc:docMk/>
            <pc:sldMk cId="0" sldId="256"/>
            <ac:spMk id="31" creationId="{00000000-0000-0000-0000-000000000000}"/>
          </ac:spMkLst>
        </pc:spChg>
        <pc:spChg chg="mod">
          <ac:chgData name="Kennedy Ruff" userId="iqXslASL88CWRUcevsKgZFB2Ox4Ie4tR2fCB21cFXb4=" providerId="None" clId="Web-{5B6E59D6-195C-403E-91BE-923A9C314E5C}" dt="2023-07-14T13:36:35.272" v="27" actId="20577"/>
          <ac:spMkLst>
            <pc:docMk/>
            <pc:sldMk cId="0" sldId="256"/>
            <ac:spMk id="32" creationId="{00000000-0000-0000-0000-000000000000}"/>
          </ac:spMkLst>
        </pc:spChg>
        <pc:spChg chg="mod">
          <ac:chgData name="Kennedy Ruff" userId="iqXslASL88CWRUcevsKgZFB2Ox4Ie4tR2fCB21cFXb4=" providerId="None" clId="Web-{5B6E59D6-195C-403E-91BE-923A9C314E5C}" dt="2023-07-14T13:51:34.375" v="94" actId="20577"/>
          <ac:spMkLst>
            <pc:docMk/>
            <pc:sldMk cId="0" sldId="256"/>
            <ac:spMk id="33" creationId="{00000000-0000-0000-0000-000000000000}"/>
          </ac:spMkLst>
        </pc:spChg>
        <pc:spChg chg="del mod">
          <ac:chgData name="Kennedy Ruff" userId="iqXslASL88CWRUcevsKgZFB2Ox4Ie4tR2fCB21cFXb4=" providerId="None" clId="Web-{5B6E59D6-195C-403E-91BE-923A9C314E5C}" dt="2023-07-14T13:44:13.801" v="89"/>
          <ac:spMkLst>
            <pc:docMk/>
            <pc:sldMk cId="0" sldId="256"/>
            <ac:spMk id="34" creationId="{00000000-0000-0000-0000-000000000000}"/>
          </ac:spMkLst>
        </pc:spChg>
        <pc:spChg chg="del">
          <ac:chgData name="Kennedy Ruff" userId="iqXslASL88CWRUcevsKgZFB2Ox4Ie4tR2fCB21cFXb4=" providerId="None" clId="Web-{5B6E59D6-195C-403E-91BE-923A9C314E5C}" dt="2023-07-14T13:44:16.785" v="90"/>
          <ac:spMkLst>
            <pc:docMk/>
            <pc:sldMk cId="0" sldId="256"/>
            <ac:spMk id="35" creationId="{00000000-0000-0000-0000-000000000000}"/>
          </ac:spMkLst>
        </pc:spChg>
        <pc:spChg chg="mod">
          <ac:chgData name="Kennedy Ruff" userId="iqXslASL88CWRUcevsKgZFB2Ox4Ie4tR2fCB21cFXb4=" providerId="None" clId="Web-{5B6E59D6-195C-403E-91BE-923A9C314E5C}" dt="2023-07-14T13:37:09.805" v="52" actId="20577"/>
          <ac:spMkLst>
            <pc:docMk/>
            <pc:sldMk cId="0" sldId="256"/>
            <ac:spMk id="36" creationId="{00000000-0000-0000-0000-000000000000}"/>
          </ac:spMkLst>
        </pc:spChg>
        <pc:spChg chg="mod">
          <ac:chgData name="Kennedy Ruff" userId="iqXslASL88CWRUcevsKgZFB2Ox4Ie4tR2fCB21cFXb4=" providerId="None" clId="Web-{5B6E59D6-195C-403E-91BE-923A9C314E5C}" dt="2023-07-14T13:37:33.758" v="58" actId="20577"/>
          <ac:spMkLst>
            <pc:docMk/>
            <pc:sldMk cId="0" sldId="256"/>
            <ac:spMk id="40" creationId="{00000000-0000-0000-0000-000000000000}"/>
          </ac:spMkLst>
        </pc:spChg>
      </pc:sldChg>
    </pc:docChg>
  </pc:docChgLst>
  <pc:docChgLst>
    <pc:chgData name="Lila Phillips" userId="Qfz5FJFqwgZCTgYjJZvBzc+aY7KNUAH1qN6fZ097kdk=" providerId="None" clId="Web-{A903162C-F908-49A8-802E-3488EFF5FEC2}"/>
    <pc:docChg chg="modSld">
      <pc:chgData name="Lila Phillips" userId="Qfz5FJFqwgZCTgYjJZvBzc+aY7KNUAH1qN6fZ097kdk=" providerId="None" clId="Web-{A903162C-F908-49A8-802E-3488EFF5FEC2}" dt="2024-07-24T16:58:01.204" v="1"/>
      <pc:docMkLst>
        <pc:docMk/>
      </pc:docMkLst>
      <pc:sldChg chg="modSp mod setBg">
        <pc:chgData name="Lila Phillips" userId="Qfz5FJFqwgZCTgYjJZvBzc+aY7KNUAH1qN6fZ097kdk=" providerId="None" clId="Web-{A903162C-F908-49A8-802E-3488EFF5FEC2}" dt="2024-07-24T16:58:01.204" v="1"/>
        <pc:sldMkLst>
          <pc:docMk/>
          <pc:sldMk cId="0" sldId="256"/>
        </pc:sldMkLst>
        <pc:spChg chg="mod">
          <ac:chgData name="Lila Phillips" userId="Qfz5FJFqwgZCTgYjJZvBzc+aY7KNUAH1qN6fZ097kdk=" providerId="None" clId="Web-{A903162C-F908-49A8-802E-3488EFF5FEC2}" dt="2024-07-24T16:58:01.204" v="1"/>
          <ac:spMkLst>
            <pc:docMk/>
            <pc:sldMk cId="0" sldId="256"/>
            <ac:spMk id="33" creationId="{00000000-0000-0000-0000-000000000000}"/>
          </ac:spMkLst>
        </pc:spChg>
      </pc:sldChg>
    </pc:docChg>
  </pc:docChgLst>
  <pc:docChgLst>
    <pc:chgData name="Lila Phillips" userId="Qfz5FJFqwgZCTgYjJZvBzc+aY7KNUAH1qN6fZ097kdk=" providerId="None" clId="Web-{E4871E7B-A0D8-4498-8B3B-880F95699EF0}"/>
    <pc:docChg chg="modSld">
      <pc:chgData name="Lila Phillips" userId="Qfz5FJFqwgZCTgYjJZvBzc+aY7KNUAH1qN6fZ097kdk=" providerId="None" clId="Web-{E4871E7B-A0D8-4498-8B3B-880F95699EF0}" dt="2024-07-23T18:04:06.650" v="899" actId="14100"/>
      <pc:docMkLst>
        <pc:docMk/>
      </pc:docMkLst>
      <pc:sldChg chg="addSp delSp modSp mod setBg">
        <pc:chgData name="Lila Phillips" userId="Qfz5FJFqwgZCTgYjJZvBzc+aY7KNUAH1qN6fZ097kdk=" providerId="None" clId="Web-{E4871E7B-A0D8-4498-8B3B-880F95699EF0}" dt="2024-07-23T18:04:06.650" v="899" actId="14100"/>
        <pc:sldMkLst>
          <pc:docMk/>
          <pc:sldMk cId="0" sldId="256"/>
        </pc:sldMkLst>
        <pc:spChg chg="mod">
          <ac:chgData name="Lila Phillips" userId="Qfz5FJFqwgZCTgYjJZvBzc+aY7KNUAH1qN6fZ097kdk=" providerId="None" clId="Web-{E4871E7B-A0D8-4498-8B3B-880F95699EF0}" dt="2024-07-23T17:55:11.724" v="890" actId="1076"/>
          <ac:spMkLst>
            <pc:docMk/>
            <pc:sldMk cId="0" sldId="256"/>
            <ac:spMk id="3" creationId="{9CD157B3-AE00-2AC3-3EAD-CC73D2FF894F}"/>
          </ac:spMkLst>
        </pc:spChg>
        <pc:spChg chg="mod">
          <ac:chgData name="Lila Phillips" userId="Qfz5FJFqwgZCTgYjJZvBzc+aY7KNUAH1qN6fZ097kdk=" providerId="None" clId="Web-{E4871E7B-A0D8-4498-8B3B-880F95699EF0}" dt="2024-07-23T17:55:06.943" v="889" actId="1076"/>
          <ac:spMkLst>
            <pc:docMk/>
            <pc:sldMk cId="0" sldId="256"/>
            <ac:spMk id="4" creationId="{A4C2D6F1-A9C8-04A7-6D6A-EB393834957C}"/>
          </ac:spMkLst>
        </pc:spChg>
        <pc:spChg chg="mod">
          <ac:chgData name="Lila Phillips" userId="Qfz5FJFqwgZCTgYjJZvBzc+aY7KNUAH1qN6fZ097kdk=" providerId="None" clId="Web-{E4871E7B-A0D8-4498-8B3B-880F95699EF0}" dt="2024-07-23T18:02:35.538" v="897" actId="14100"/>
          <ac:spMkLst>
            <pc:docMk/>
            <pc:sldMk cId="0" sldId="256"/>
            <ac:spMk id="9" creationId="{EBFCCAB5-6B1B-84DC-B071-4B320D19E02E}"/>
          </ac:spMkLst>
        </pc:spChg>
        <pc:spChg chg="add mod">
          <ac:chgData name="Lila Phillips" userId="Qfz5FJFqwgZCTgYjJZvBzc+aY7KNUAH1qN6fZ097kdk=" providerId="None" clId="Web-{E4871E7B-A0D8-4498-8B3B-880F95699EF0}" dt="2024-07-23T16:42:07.676" v="778" actId="20577"/>
          <ac:spMkLst>
            <pc:docMk/>
            <pc:sldMk cId="0" sldId="256"/>
            <ac:spMk id="10" creationId="{4D8D92A9-1B15-AB00-A501-07BCEB3B4BD1}"/>
          </ac:spMkLst>
        </pc:spChg>
        <pc:spChg chg="add del">
          <ac:chgData name="Lila Phillips" userId="Qfz5FJFqwgZCTgYjJZvBzc+aY7KNUAH1qN6fZ097kdk=" providerId="None" clId="Web-{E4871E7B-A0D8-4498-8B3B-880F95699EF0}" dt="2024-07-23T17:03:41.014" v="861"/>
          <ac:spMkLst>
            <pc:docMk/>
            <pc:sldMk cId="0" sldId="256"/>
            <ac:spMk id="17" creationId="{8DA2C013-E2E8-64AA-7034-2DA0F47BA3BA}"/>
          </ac:spMkLst>
        </pc:spChg>
        <pc:spChg chg="add del">
          <ac:chgData name="Lila Phillips" userId="Qfz5FJFqwgZCTgYjJZvBzc+aY7KNUAH1qN6fZ097kdk=" providerId="None" clId="Web-{E4871E7B-A0D8-4498-8B3B-880F95699EF0}" dt="2024-07-23T17:02:15.667" v="853"/>
          <ac:spMkLst>
            <pc:docMk/>
            <pc:sldMk cId="0" sldId="256"/>
            <ac:spMk id="18" creationId="{DB5EC5C8-6B80-D283-8024-610CF8C98042}"/>
          </ac:spMkLst>
        </pc:spChg>
        <pc:spChg chg="mod">
          <ac:chgData name="Lila Phillips" userId="Qfz5FJFqwgZCTgYjJZvBzc+aY7KNUAH1qN6fZ097kdk=" providerId="None" clId="Web-{E4871E7B-A0D8-4498-8B3B-880F95699EF0}" dt="2024-07-23T17:00:40.476" v="844"/>
          <ac:spMkLst>
            <pc:docMk/>
            <pc:sldMk cId="0" sldId="256"/>
            <ac:spMk id="29" creationId="{00000000-0000-0000-0000-000000000000}"/>
          </ac:spMkLst>
        </pc:spChg>
        <pc:spChg chg="mod">
          <ac:chgData name="Lila Phillips" userId="Qfz5FJFqwgZCTgYjJZvBzc+aY7KNUAH1qN6fZ097kdk=" providerId="None" clId="Web-{E4871E7B-A0D8-4498-8B3B-880F95699EF0}" dt="2024-07-23T17:00:44.273" v="845"/>
          <ac:spMkLst>
            <pc:docMk/>
            <pc:sldMk cId="0" sldId="256"/>
            <ac:spMk id="30" creationId="{00000000-0000-0000-0000-000000000000}"/>
          </ac:spMkLst>
        </pc:spChg>
        <pc:spChg chg="mod">
          <ac:chgData name="Lila Phillips" userId="Qfz5FJFqwgZCTgYjJZvBzc+aY7KNUAH1qN6fZ097kdk=" providerId="None" clId="Web-{E4871E7B-A0D8-4498-8B3B-880F95699EF0}" dt="2024-07-23T18:04:06.650" v="899" actId="14100"/>
          <ac:spMkLst>
            <pc:docMk/>
            <pc:sldMk cId="0" sldId="256"/>
            <ac:spMk id="31" creationId="{00000000-0000-0000-0000-000000000000}"/>
          </ac:spMkLst>
        </pc:spChg>
        <pc:spChg chg="mod">
          <ac:chgData name="Lila Phillips" userId="Qfz5FJFqwgZCTgYjJZvBzc+aY7KNUAH1qN6fZ097kdk=" providerId="None" clId="Web-{E4871E7B-A0D8-4498-8B3B-880F95699EF0}" dt="2024-07-23T17:54:54.583" v="886" actId="1076"/>
          <ac:spMkLst>
            <pc:docMk/>
            <pc:sldMk cId="0" sldId="256"/>
            <ac:spMk id="32" creationId="{00000000-0000-0000-0000-000000000000}"/>
          </ac:spMkLst>
        </pc:spChg>
        <pc:spChg chg="mod">
          <ac:chgData name="Lila Phillips" userId="Qfz5FJFqwgZCTgYjJZvBzc+aY7KNUAH1qN6fZ097kdk=" providerId="None" clId="Web-{E4871E7B-A0D8-4498-8B3B-880F95699EF0}" dt="2024-07-23T17:57:44.589" v="895" actId="14100"/>
          <ac:spMkLst>
            <pc:docMk/>
            <pc:sldMk cId="0" sldId="256"/>
            <ac:spMk id="33" creationId="{00000000-0000-0000-0000-000000000000}"/>
          </ac:spMkLst>
        </pc:spChg>
        <pc:spChg chg="mod">
          <ac:chgData name="Lila Phillips" userId="Qfz5FJFqwgZCTgYjJZvBzc+aY7KNUAH1qN6fZ097kdk=" providerId="None" clId="Web-{E4871E7B-A0D8-4498-8B3B-880F95699EF0}" dt="2024-07-23T17:00:47.133" v="846"/>
          <ac:spMkLst>
            <pc:docMk/>
            <pc:sldMk cId="0" sldId="256"/>
            <ac:spMk id="36" creationId="{00000000-0000-0000-0000-000000000000}"/>
          </ac:spMkLst>
        </pc:spChg>
        <pc:spChg chg="del mod">
          <ac:chgData name="Lila Phillips" userId="Qfz5FJFqwgZCTgYjJZvBzc+aY7KNUAH1qN6fZ097kdk=" providerId="None" clId="Web-{E4871E7B-A0D8-4498-8B3B-880F95699EF0}" dt="2024-07-23T16:29:11.803" v="99"/>
          <ac:spMkLst>
            <pc:docMk/>
            <pc:sldMk cId="0" sldId="256"/>
            <ac:spMk id="37" creationId="{00000000-0000-0000-0000-000000000000}"/>
          </ac:spMkLst>
        </pc:spChg>
        <pc:spChg chg="mod">
          <ac:chgData name="Lila Phillips" userId="Qfz5FJFqwgZCTgYjJZvBzc+aY7KNUAH1qN6fZ097kdk=" providerId="None" clId="Web-{E4871E7B-A0D8-4498-8B3B-880F95699EF0}" dt="2024-07-23T17:00:49.164" v="847"/>
          <ac:spMkLst>
            <pc:docMk/>
            <pc:sldMk cId="0" sldId="256"/>
            <ac:spMk id="38" creationId="{00000000-0000-0000-0000-000000000000}"/>
          </ac:spMkLst>
        </pc:spChg>
        <pc:spChg chg="mod">
          <ac:chgData name="Lila Phillips" userId="Qfz5FJFqwgZCTgYjJZvBzc+aY7KNUAH1qN6fZ097kdk=" providerId="None" clId="Web-{E4871E7B-A0D8-4498-8B3B-880F95699EF0}" dt="2024-07-23T17:58:23.872" v="896" actId="1076"/>
          <ac:spMkLst>
            <pc:docMk/>
            <pc:sldMk cId="0" sldId="256"/>
            <ac:spMk id="40" creationId="{00000000-0000-0000-0000-000000000000}"/>
          </ac:spMkLst>
        </pc:spChg>
        <pc:graphicFrameChg chg="del">
          <ac:chgData name="Lila Phillips" userId="Qfz5FJFqwgZCTgYjJZvBzc+aY7KNUAH1qN6fZ097kdk=" providerId="None" clId="Web-{E4871E7B-A0D8-4498-8B3B-880F95699EF0}" dt="2024-07-23T16:44:58.698" v="781"/>
          <ac:graphicFrameMkLst>
            <pc:docMk/>
            <pc:sldMk cId="0" sldId="256"/>
            <ac:graphicFrameMk id="2" creationId="{2FCAB4E3-42D3-D6CB-50E1-BB698A083DFD}"/>
          </ac:graphicFrameMkLst>
        </pc:graphicFrameChg>
        <pc:graphicFrameChg chg="del">
          <ac:chgData name="Lila Phillips" userId="Qfz5FJFqwgZCTgYjJZvBzc+aY7KNUAH1qN6fZ097kdk=" providerId="None" clId="Web-{E4871E7B-A0D8-4498-8B3B-880F95699EF0}" dt="2024-07-23T16:46:13.123" v="786"/>
          <ac:graphicFrameMkLst>
            <pc:docMk/>
            <pc:sldMk cId="0" sldId="256"/>
            <ac:graphicFrameMk id="7" creationId="{B1F89C9C-5890-C9AE-CF45-C2689A7926AA}"/>
          </ac:graphicFrameMkLst>
        </pc:graphicFrameChg>
        <pc:graphicFrameChg chg="add del mod">
          <ac:chgData name="Lila Phillips" userId="Qfz5FJFqwgZCTgYjJZvBzc+aY7KNUAH1qN6fZ097kdk=" providerId="None" clId="Web-{E4871E7B-A0D8-4498-8B3B-880F95699EF0}" dt="2024-07-23T16:48:24.308" v="791"/>
          <ac:graphicFrameMkLst>
            <pc:docMk/>
            <pc:sldMk cId="0" sldId="256"/>
            <ac:graphicFrameMk id="11" creationId="{2FCAB4E3-42D3-D6CB-50E1-BB698A083DFD}"/>
          </ac:graphicFrameMkLst>
        </pc:graphicFrameChg>
        <pc:graphicFrameChg chg="add del mod">
          <ac:chgData name="Lila Phillips" userId="Qfz5FJFqwgZCTgYjJZvBzc+aY7KNUAH1qN6fZ097kdk=" providerId="None" clId="Web-{E4871E7B-A0D8-4498-8B3B-880F95699EF0}" dt="2024-07-23T16:52:29.849" v="814"/>
          <ac:graphicFrameMkLst>
            <pc:docMk/>
            <pc:sldMk cId="0" sldId="256"/>
            <ac:graphicFrameMk id="12" creationId="{B1F89C9C-5890-C9AE-CF45-C2689A7926AA}"/>
          </ac:graphicFrameMkLst>
        </pc:graphicFrameChg>
        <pc:graphicFrameChg chg="add del mod">
          <ac:chgData name="Lila Phillips" userId="Qfz5FJFqwgZCTgYjJZvBzc+aY7KNUAH1qN6fZ097kdk=" providerId="None" clId="Web-{E4871E7B-A0D8-4498-8B3B-880F95699EF0}" dt="2024-07-23T16:49:37.092" v="798"/>
          <ac:graphicFrameMkLst>
            <pc:docMk/>
            <pc:sldMk cId="0" sldId="256"/>
            <ac:graphicFrameMk id="13" creationId="{2FCAB4E3-42D3-D6CB-50E1-BB698A083DFD}"/>
          </ac:graphicFrameMkLst>
        </pc:graphicFrameChg>
        <pc:graphicFrameChg chg="add del mod">
          <ac:chgData name="Lila Phillips" userId="Qfz5FJFqwgZCTgYjJZvBzc+aY7KNUAH1qN6fZ097kdk=" providerId="None" clId="Web-{E4871E7B-A0D8-4498-8B3B-880F95699EF0}" dt="2024-07-23T16:50:04.968" v="806"/>
          <ac:graphicFrameMkLst>
            <pc:docMk/>
            <pc:sldMk cId="0" sldId="256"/>
            <ac:graphicFrameMk id="14" creationId="{2FCAB4E3-42D3-D6CB-50E1-BB698A083DFD}"/>
          </ac:graphicFrameMkLst>
        </pc:graphicFrameChg>
        <pc:graphicFrameChg chg="add del mod">
          <ac:chgData name="Lila Phillips" userId="Qfz5FJFqwgZCTgYjJZvBzc+aY7KNUAH1qN6fZ097kdk=" providerId="None" clId="Web-{E4871E7B-A0D8-4498-8B3B-880F95699EF0}" dt="2024-07-23T17:02:17.496" v="854"/>
          <ac:graphicFrameMkLst>
            <pc:docMk/>
            <pc:sldMk cId="0" sldId="256"/>
            <ac:graphicFrameMk id="15" creationId="{2FCAB4E3-42D3-D6CB-50E1-BB698A083DFD}"/>
          </ac:graphicFrameMkLst>
        </pc:graphicFrameChg>
        <pc:graphicFrameChg chg="add del mod">
          <ac:chgData name="Lila Phillips" userId="Qfz5FJFqwgZCTgYjJZvBzc+aY7KNUAH1qN6fZ097kdk=" providerId="None" clId="Web-{E4871E7B-A0D8-4498-8B3B-880F95699EF0}" dt="2024-07-23T17:03:42.733" v="862"/>
          <ac:graphicFrameMkLst>
            <pc:docMk/>
            <pc:sldMk cId="0" sldId="256"/>
            <ac:graphicFrameMk id="16" creationId="{B1F89C9C-5890-C9AE-CF45-C2689A7926AA}"/>
          </ac:graphicFrameMkLst>
        </pc:graphicFrameChg>
        <pc:graphicFrameChg chg="add mod">
          <ac:chgData name="Lila Phillips" userId="Qfz5FJFqwgZCTgYjJZvBzc+aY7KNUAH1qN6fZ097kdk=" providerId="None" clId="Web-{E4871E7B-A0D8-4498-8B3B-880F95699EF0}" dt="2024-07-23T17:02:57.403" v="860" actId="14100"/>
          <ac:graphicFrameMkLst>
            <pc:docMk/>
            <pc:sldMk cId="0" sldId="256"/>
            <ac:graphicFrameMk id="19" creationId="{2FCAB4E3-42D3-D6CB-50E1-BB698A083DFD}"/>
          </ac:graphicFrameMkLst>
        </pc:graphicFrameChg>
        <pc:graphicFrameChg chg="add del mod">
          <ac:chgData name="Lila Phillips" userId="Qfz5FJFqwgZCTgYjJZvBzc+aY7KNUAH1qN6fZ097kdk=" providerId="None" clId="Web-{E4871E7B-A0D8-4498-8B3B-880F95699EF0}" dt="2024-07-23T17:04:05.422" v="866"/>
          <ac:graphicFrameMkLst>
            <pc:docMk/>
            <pc:sldMk cId="0" sldId="256"/>
            <ac:graphicFrameMk id="20" creationId="{B1F89C9C-5890-C9AE-CF45-C2689A7926AA}"/>
          </ac:graphicFrameMkLst>
        </pc:graphicFrameChg>
        <pc:graphicFrameChg chg="add mod">
          <ac:chgData name="Lila Phillips" userId="Qfz5FJFqwgZCTgYjJZvBzc+aY7KNUAH1qN6fZ097kdk=" providerId="None" clId="Web-{E4871E7B-A0D8-4498-8B3B-880F95699EF0}" dt="2024-07-23T17:04:35.423" v="870" actId="14100"/>
          <ac:graphicFrameMkLst>
            <pc:docMk/>
            <pc:sldMk cId="0" sldId="256"/>
            <ac:graphicFrameMk id="21" creationId="{B1F89C9C-5890-C9AE-CF45-C2689A7926AA}"/>
          </ac:graphicFrameMkLst>
        </pc:graphicFrameChg>
      </pc:sldChg>
    </pc:docChg>
  </pc:docChgLst>
  <pc:docChgLst>
    <pc:chgData name="Lila Phillips" userId="Qfz5FJFqwgZCTgYjJZvBzc+aY7KNUAH1qN6fZ097kdk=" providerId="None" clId="Web-{F7B8FB3A-9283-4D85-92ED-9E80D25F559C}"/>
    <pc:docChg chg="modSld">
      <pc:chgData name="Lila Phillips" userId="Qfz5FJFqwgZCTgYjJZvBzc+aY7KNUAH1qN6fZ097kdk=" providerId="None" clId="Web-{F7B8FB3A-9283-4D85-92ED-9E80D25F559C}" dt="2024-07-16T18:14:40.546" v="17" actId="20577"/>
      <pc:docMkLst>
        <pc:docMk/>
      </pc:docMkLst>
      <pc:sldChg chg="modSp">
        <pc:chgData name="Lila Phillips" userId="Qfz5FJFqwgZCTgYjJZvBzc+aY7KNUAH1qN6fZ097kdk=" providerId="None" clId="Web-{F7B8FB3A-9283-4D85-92ED-9E80D25F559C}" dt="2024-07-16T18:14:40.546" v="17" actId="20577"/>
        <pc:sldMkLst>
          <pc:docMk/>
          <pc:sldMk cId="0" sldId="256"/>
        </pc:sldMkLst>
        <pc:spChg chg="mod">
          <ac:chgData name="Lila Phillips" userId="Qfz5FJFqwgZCTgYjJZvBzc+aY7KNUAH1qN6fZ097kdk=" providerId="None" clId="Web-{F7B8FB3A-9283-4D85-92ED-9E80D25F559C}" dt="2024-07-16T18:14:40.546" v="17" actId="20577"/>
          <ac:spMkLst>
            <pc:docMk/>
            <pc:sldMk cId="0" sldId="256"/>
            <ac:spMk id="29" creationId="{00000000-0000-0000-0000-000000000000}"/>
          </ac:spMkLst>
        </pc:spChg>
      </pc:sldChg>
    </pc:docChg>
  </pc:docChgLst>
  <pc:docChgLst>
    <pc:chgData name="Lila Phillips" userId="Qfz5FJFqwgZCTgYjJZvBzc+aY7KNUAH1qN6fZ097kdk=" providerId="None" clId="Web-{E37C7AD9-ED4A-47D1-A73C-406A268AB831}"/>
    <pc:docChg chg="modSld">
      <pc:chgData name="Lila Phillips" userId="Qfz5FJFqwgZCTgYjJZvBzc+aY7KNUAH1qN6fZ097kdk=" providerId="None" clId="Web-{E37C7AD9-ED4A-47D1-A73C-406A268AB831}" dt="2024-07-31T04:27:22.836" v="3" actId="1076"/>
      <pc:docMkLst>
        <pc:docMk/>
      </pc:docMkLst>
      <pc:sldChg chg="modSp">
        <pc:chgData name="Lila Phillips" userId="Qfz5FJFqwgZCTgYjJZvBzc+aY7KNUAH1qN6fZ097kdk=" providerId="None" clId="Web-{E37C7AD9-ED4A-47D1-A73C-406A268AB831}" dt="2024-07-31T04:27:22.836" v="3" actId="1076"/>
        <pc:sldMkLst>
          <pc:docMk/>
          <pc:sldMk cId="0" sldId="256"/>
        </pc:sldMkLst>
        <pc:spChg chg="mod">
          <ac:chgData name="Lila Phillips" userId="Qfz5FJFqwgZCTgYjJZvBzc+aY7KNUAH1qN6fZ097kdk=" providerId="None" clId="Web-{E37C7AD9-ED4A-47D1-A73C-406A268AB831}" dt="2024-07-31T04:27:22.836" v="3" actId="1076"/>
          <ac:spMkLst>
            <pc:docMk/>
            <pc:sldMk cId="0" sldId="256"/>
            <ac:spMk id="5" creationId="{946E56B1-CB83-2BB8-6FFE-62291AF70D60}"/>
          </ac:spMkLst>
        </pc:spChg>
        <pc:spChg chg="mod">
          <ac:chgData name="Lila Phillips" userId="Qfz5FJFqwgZCTgYjJZvBzc+aY7KNUAH1qN6fZ097kdk=" providerId="None" clId="Web-{E37C7AD9-ED4A-47D1-A73C-406A268AB831}" dt="2024-07-31T04:27:12.288" v="2" actId="14100"/>
          <ac:spMkLst>
            <pc:docMk/>
            <pc:sldMk cId="0" sldId="256"/>
            <ac:spMk id="6" creationId="{882DF35E-6E19-F5AD-98AA-AFEFD68DB45C}"/>
          </ac:spMkLst>
        </pc:spChg>
        <pc:spChg chg="mod">
          <ac:chgData name="Lila Phillips" userId="Qfz5FJFqwgZCTgYjJZvBzc+aY7KNUAH1qN6fZ097kdk=" providerId="None" clId="Web-{E37C7AD9-ED4A-47D1-A73C-406A268AB831}" dt="2024-07-31T04:26:49.850" v="0" actId="14100"/>
          <ac:spMkLst>
            <pc:docMk/>
            <pc:sldMk cId="0" sldId="256"/>
            <ac:spMk id="33" creationId="{00000000-0000-0000-0000-000000000000}"/>
          </ac:spMkLst>
        </pc:spChg>
      </pc:sldChg>
    </pc:docChg>
  </pc:docChgLst>
  <pc:docChgLst>
    <pc:chgData name="Lila Phillips" userId="Qfz5FJFqwgZCTgYjJZvBzc+aY7KNUAH1qN6fZ097kdk=" providerId="None" clId="Web-{1B0C7C22-C543-4E88-B672-AF062C688F3E}"/>
    <pc:docChg chg="modSld">
      <pc:chgData name="Lila Phillips" userId="Qfz5FJFqwgZCTgYjJZvBzc+aY7KNUAH1qN6fZ097kdk=" providerId="None" clId="Web-{1B0C7C22-C543-4E88-B672-AF062C688F3E}" dt="2024-07-23T19:19:57.204" v="0" actId="20577"/>
      <pc:docMkLst>
        <pc:docMk/>
      </pc:docMkLst>
      <pc:sldChg chg="modSp">
        <pc:chgData name="Lila Phillips" userId="Qfz5FJFqwgZCTgYjJZvBzc+aY7KNUAH1qN6fZ097kdk=" providerId="None" clId="Web-{1B0C7C22-C543-4E88-B672-AF062C688F3E}" dt="2024-07-23T19:19:57.204" v="0" actId="20577"/>
        <pc:sldMkLst>
          <pc:docMk/>
          <pc:sldMk cId="0" sldId="256"/>
        </pc:sldMkLst>
        <pc:spChg chg="mod">
          <ac:chgData name="Lila Phillips" userId="Qfz5FJFqwgZCTgYjJZvBzc+aY7KNUAH1qN6fZ097kdk=" providerId="None" clId="Web-{1B0C7C22-C543-4E88-B672-AF062C688F3E}" dt="2024-07-23T19:19:57.204" v="0" actId="20577"/>
          <ac:spMkLst>
            <pc:docMk/>
            <pc:sldMk cId="0" sldId="256"/>
            <ac:spMk id="29" creationId="{00000000-0000-0000-0000-000000000000}"/>
          </ac:spMkLst>
        </pc:spChg>
      </pc:sldChg>
    </pc:docChg>
  </pc:docChgLst>
  <pc:docChgLst>
    <pc:chgData name="Lila Phillips" userId="Qfz5FJFqwgZCTgYjJZvBzc+aY7KNUAH1qN6fZ097kdk=" providerId="None" clId="Web-{56CBDC49-16DA-4EC5-8140-1FBB7A3E98DC}"/>
    <pc:docChg chg="modSld">
      <pc:chgData name="Lila Phillips" userId="Qfz5FJFqwgZCTgYjJZvBzc+aY7KNUAH1qN6fZ097kdk=" providerId="None" clId="Web-{56CBDC49-16DA-4EC5-8140-1FBB7A3E98DC}" dt="2024-07-24T17:28:30.284" v="17" actId="20577"/>
      <pc:docMkLst>
        <pc:docMk/>
      </pc:docMkLst>
      <pc:sldChg chg="modSp">
        <pc:chgData name="Lila Phillips" userId="Qfz5FJFqwgZCTgYjJZvBzc+aY7KNUAH1qN6fZ097kdk=" providerId="None" clId="Web-{56CBDC49-16DA-4EC5-8140-1FBB7A3E98DC}" dt="2024-07-24T17:28:30.284" v="17" actId="20577"/>
        <pc:sldMkLst>
          <pc:docMk/>
          <pc:sldMk cId="0" sldId="256"/>
        </pc:sldMkLst>
        <pc:spChg chg="mod">
          <ac:chgData name="Lila Phillips" userId="Qfz5FJFqwgZCTgYjJZvBzc+aY7KNUAH1qN6fZ097kdk=" providerId="None" clId="Web-{56CBDC49-16DA-4EC5-8140-1FBB7A3E98DC}" dt="2024-07-24T17:28:19.487" v="10" actId="20577"/>
          <ac:spMkLst>
            <pc:docMk/>
            <pc:sldMk cId="0" sldId="256"/>
            <ac:spMk id="5" creationId="{946E56B1-CB83-2BB8-6FFE-62291AF70D60}"/>
          </ac:spMkLst>
        </pc:spChg>
        <pc:spChg chg="mod">
          <ac:chgData name="Lila Phillips" userId="Qfz5FJFqwgZCTgYjJZvBzc+aY7KNUAH1qN6fZ097kdk=" providerId="None" clId="Web-{56CBDC49-16DA-4EC5-8140-1FBB7A3E98DC}" dt="2024-07-24T17:28:30.284" v="17" actId="20577"/>
          <ac:spMkLst>
            <pc:docMk/>
            <pc:sldMk cId="0" sldId="256"/>
            <ac:spMk id="6" creationId="{882DF35E-6E19-F5AD-98AA-AFEFD68DB45C}"/>
          </ac:spMkLst>
        </pc:spChg>
      </pc:sldChg>
    </pc:docChg>
  </pc:docChgLst>
  <pc:docChgLst>
    <pc:chgData name="Lila Phillips" userId="Qfz5FJFqwgZCTgYjJZvBzc+aY7KNUAH1qN6fZ097kdk=" providerId="None" clId="Web-{ACD2BDA0-21CA-4153-AB96-F3F9092252C8}"/>
    <pc:docChg chg="modSld">
      <pc:chgData name="Lila Phillips" userId="Qfz5FJFqwgZCTgYjJZvBzc+aY7KNUAH1qN6fZ097kdk=" providerId="None" clId="Web-{ACD2BDA0-21CA-4153-AB96-F3F9092252C8}" dt="2024-07-31T04:07:28.137" v="13"/>
      <pc:docMkLst>
        <pc:docMk/>
      </pc:docMkLst>
      <pc:sldChg chg="modSp">
        <pc:chgData name="Lila Phillips" userId="Qfz5FJFqwgZCTgYjJZvBzc+aY7KNUAH1qN6fZ097kdk=" providerId="None" clId="Web-{ACD2BDA0-21CA-4153-AB96-F3F9092252C8}" dt="2024-07-31T04:07:28.137" v="13"/>
        <pc:sldMkLst>
          <pc:docMk/>
          <pc:sldMk cId="0" sldId="256"/>
        </pc:sldMkLst>
        <pc:spChg chg="mod">
          <ac:chgData name="Lila Phillips" userId="Qfz5FJFqwgZCTgYjJZvBzc+aY7KNUAH1qN6fZ097kdk=" providerId="None" clId="Web-{ACD2BDA0-21CA-4153-AB96-F3F9092252C8}" dt="2024-07-31T04:07:20.793" v="11" actId="1076"/>
          <ac:spMkLst>
            <pc:docMk/>
            <pc:sldMk cId="0" sldId="256"/>
            <ac:spMk id="4" creationId="{A4C2D6F1-A9C8-04A7-6D6A-EB393834957C}"/>
          </ac:spMkLst>
        </pc:spChg>
        <pc:spChg chg="mod">
          <ac:chgData name="Lila Phillips" userId="Qfz5FJFqwgZCTgYjJZvBzc+aY7KNUAH1qN6fZ097kdk=" providerId="None" clId="Web-{ACD2BDA0-21CA-4153-AB96-F3F9092252C8}" dt="2024-07-31T04:07:28.137" v="13"/>
          <ac:spMkLst>
            <pc:docMk/>
            <pc:sldMk cId="0" sldId="256"/>
            <ac:spMk id="31" creationId="{00000000-0000-0000-0000-000000000000}"/>
          </ac:spMkLst>
        </pc:spChg>
        <pc:spChg chg="mod">
          <ac:chgData name="Lila Phillips" userId="Qfz5FJFqwgZCTgYjJZvBzc+aY7KNUAH1qN6fZ097kdk=" providerId="None" clId="Web-{ACD2BDA0-21CA-4153-AB96-F3F9092252C8}" dt="2024-07-31T04:07:24.199" v="12" actId="1076"/>
          <ac:spMkLst>
            <pc:docMk/>
            <pc:sldMk cId="0" sldId="256"/>
            <ac:spMk id="32" creationId="{00000000-0000-0000-0000-000000000000}"/>
          </ac:spMkLst>
        </pc:spChg>
      </pc:sldChg>
    </pc:docChg>
  </pc:docChgLst>
  <pc:docChgLst>
    <pc:chgData name="Lila Phillips" userId="Qfz5FJFqwgZCTgYjJZvBzc+aY7KNUAH1qN6fZ097kdk=" providerId="None" clId="Web-{6CBF8392-5C60-4FAE-B0D4-A36394B14FF8}"/>
    <pc:docChg chg="modSld">
      <pc:chgData name="Lila Phillips" userId="Qfz5FJFqwgZCTgYjJZvBzc+aY7KNUAH1qN6fZ097kdk=" providerId="None" clId="Web-{6CBF8392-5C60-4FAE-B0D4-A36394B14FF8}" dt="2024-07-24T14:41:42.195" v="33" actId="20577"/>
      <pc:docMkLst>
        <pc:docMk/>
      </pc:docMkLst>
      <pc:sldChg chg="modSp">
        <pc:chgData name="Lila Phillips" userId="Qfz5FJFqwgZCTgYjJZvBzc+aY7KNUAH1qN6fZ097kdk=" providerId="None" clId="Web-{6CBF8392-5C60-4FAE-B0D4-A36394B14FF8}" dt="2024-07-24T14:41:42.195" v="33" actId="20577"/>
        <pc:sldMkLst>
          <pc:docMk/>
          <pc:sldMk cId="0" sldId="256"/>
        </pc:sldMkLst>
        <pc:spChg chg="mod">
          <ac:chgData name="Lila Phillips" userId="Qfz5FJFqwgZCTgYjJZvBzc+aY7KNUAH1qN6fZ097kdk=" providerId="None" clId="Web-{6CBF8392-5C60-4FAE-B0D4-A36394B14FF8}" dt="2024-07-24T14:41:33.836" v="29" actId="20577"/>
          <ac:spMkLst>
            <pc:docMk/>
            <pc:sldMk cId="0" sldId="256"/>
            <ac:spMk id="5" creationId="{946E56B1-CB83-2BB8-6FFE-62291AF70D60}"/>
          </ac:spMkLst>
        </pc:spChg>
        <pc:spChg chg="mod">
          <ac:chgData name="Lila Phillips" userId="Qfz5FJFqwgZCTgYjJZvBzc+aY7KNUAH1qN6fZ097kdk=" providerId="None" clId="Web-{6CBF8392-5C60-4FAE-B0D4-A36394B14FF8}" dt="2024-07-24T14:41:42.195" v="33" actId="20577"/>
          <ac:spMkLst>
            <pc:docMk/>
            <pc:sldMk cId="0" sldId="256"/>
            <ac:spMk id="6" creationId="{882DF35E-6E19-F5AD-98AA-AFEFD68DB45C}"/>
          </ac:spMkLst>
        </pc:spChg>
        <pc:spChg chg="mod">
          <ac:chgData name="Lila Phillips" userId="Qfz5FJFqwgZCTgYjJZvBzc+aY7KNUAH1qN6fZ097kdk=" providerId="None" clId="Web-{6CBF8392-5C60-4FAE-B0D4-A36394B14FF8}" dt="2024-07-24T14:37:07.596" v="11" actId="20577"/>
          <ac:spMkLst>
            <pc:docMk/>
            <pc:sldMk cId="0" sldId="256"/>
            <ac:spMk id="31" creationId="{00000000-0000-0000-0000-000000000000}"/>
          </ac:spMkLst>
        </pc:spChg>
        <pc:graphicFrameChg chg="mod">
          <ac:chgData name="Lila Phillips" userId="Qfz5FJFqwgZCTgYjJZvBzc+aY7KNUAH1qN6fZ097kdk=" providerId="None" clId="Web-{6CBF8392-5C60-4FAE-B0D4-A36394B14FF8}" dt="2024-07-24T14:39:23.911" v="23" actId="14100"/>
          <ac:graphicFrameMkLst>
            <pc:docMk/>
            <pc:sldMk cId="0" sldId="256"/>
            <ac:graphicFrameMk id="21" creationId="{B1F89C9C-5890-C9AE-CF45-C2689A7926AA}"/>
          </ac:graphicFrameMkLst>
        </pc:graphicFrameChg>
      </pc:sldChg>
    </pc:docChg>
  </pc:docChgLst>
  <pc:docChgLst>
    <pc:chgData name="Lila Phillips" userId="Qfz5FJFqwgZCTgYjJZvBzc+aY7KNUAH1qN6fZ097kdk=" providerId="None" clId="Web-{8D95D01A-80A8-4901-BC90-2E743F8C03E5}"/>
    <pc:docChg chg="modSld">
      <pc:chgData name="Lila Phillips" userId="Qfz5FJFqwgZCTgYjJZvBzc+aY7KNUAH1qN6fZ097kdk=" providerId="None" clId="Web-{8D95D01A-80A8-4901-BC90-2E743F8C03E5}" dt="2024-08-01T19:39:06.328" v="5" actId="14100"/>
      <pc:docMkLst>
        <pc:docMk/>
      </pc:docMkLst>
      <pc:sldChg chg="modSp">
        <pc:chgData name="Lila Phillips" userId="Qfz5FJFqwgZCTgYjJZvBzc+aY7KNUAH1qN6fZ097kdk=" providerId="None" clId="Web-{8D95D01A-80A8-4901-BC90-2E743F8C03E5}" dt="2024-08-01T19:39:06.328" v="5" actId="14100"/>
        <pc:sldMkLst>
          <pc:docMk/>
          <pc:sldMk cId="0" sldId="256"/>
        </pc:sldMkLst>
        <pc:spChg chg="mod">
          <ac:chgData name="Lila Phillips" userId="Qfz5FJFqwgZCTgYjJZvBzc+aY7KNUAH1qN6fZ097kdk=" providerId="None" clId="Web-{8D95D01A-80A8-4901-BC90-2E743F8C03E5}" dt="2024-08-01T19:39:06.328" v="5" actId="14100"/>
          <ac:spMkLst>
            <pc:docMk/>
            <pc:sldMk cId="0" sldId="256"/>
            <ac:spMk id="9" creationId="{EBFCCAB5-6B1B-84DC-B071-4B320D19E02E}"/>
          </ac:spMkLst>
        </pc:spChg>
        <pc:spChg chg="mod">
          <ac:chgData name="Lila Phillips" userId="Qfz5FJFqwgZCTgYjJZvBzc+aY7KNUAH1qN6fZ097kdk=" providerId="None" clId="Web-{8D95D01A-80A8-4901-BC90-2E743F8C03E5}" dt="2024-08-01T19:26:19.862" v="2" actId="1076"/>
          <ac:spMkLst>
            <pc:docMk/>
            <pc:sldMk cId="0" sldId="256"/>
            <ac:spMk id="30" creationId="{00000000-0000-0000-0000-000000000000}"/>
          </ac:spMkLst>
        </pc:spChg>
        <pc:spChg chg="mod">
          <ac:chgData name="Lila Phillips" userId="Qfz5FJFqwgZCTgYjJZvBzc+aY7KNUAH1qN6fZ097kdk=" providerId="None" clId="Web-{8D95D01A-80A8-4901-BC90-2E743F8C03E5}" dt="2024-08-01T19:26:19.893" v="3" actId="1076"/>
          <ac:spMkLst>
            <pc:docMk/>
            <pc:sldMk cId="0" sldId="256"/>
            <ac:spMk id="36" creationId="{00000000-0000-0000-0000-000000000000}"/>
          </ac:spMkLst>
        </pc:spChg>
        <pc:spChg chg="mod">
          <ac:chgData name="Lila Phillips" userId="Qfz5FJFqwgZCTgYjJZvBzc+aY7KNUAH1qN6fZ097kdk=" providerId="None" clId="Web-{8D95D01A-80A8-4901-BC90-2E743F8C03E5}" dt="2024-08-01T19:26:19.925" v="4" actId="1076"/>
          <ac:spMkLst>
            <pc:docMk/>
            <pc:sldMk cId="0" sldId="256"/>
            <ac:spMk id="38" creationId="{00000000-0000-0000-0000-000000000000}"/>
          </ac:spMkLst>
        </pc:spChg>
      </pc:sldChg>
    </pc:docChg>
  </pc:docChgLst>
  <pc:docChgLst>
    <pc:chgData name="Lila Phillips" userId="Qfz5FJFqwgZCTgYjJZvBzc+aY7KNUAH1qN6fZ097kdk=" providerId="None" clId="Web-{C17496BD-93CF-4324-9586-30BAC5C5242F}"/>
    <pc:docChg chg="modSld">
      <pc:chgData name="Lila Phillips" userId="Qfz5FJFqwgZCTgYjJZvBzc+aY7KNUAH1qN6fZ097kdk=" providerId="None" clId="Web-{C17496BD-93CF-4324-9586-30BAC5C5242F}" dt="2024-07-29T13:44:24.432" v="16" actId="14100"/>
      <pc:docMkLst>
        <pc:docMk/>
      </pc:docMkLst>
      <pc:sldChg chg="modSp">
        <pc:chgData name="Lila Phillips" userId="Qfz5FJFqwgZCTgYjJZvBzc+aY7KNUAH1qN6fZ097kdk=" providerId="None" clId="Web-{C17496BD-93CF-4324-9586-30BAC5C5242F}" dt="2024-07-29T13:44:24.432" v="16" actId="14100"/>
        <pc:sldMkLst>
          <pc:docMk/>
          <pc:sldMk cId="0" sldId="256"/>
        </pc:sldMkLst>
        <pc:spChg chg="mod">
          <ac:chgData name="Lila Phillips" userId="Qfz5FJFqwgZCTgYjJZvBzc+aY7KNUAH1qN6fZ097kdk=" providerId="None" clId="Web-{C17496BD-93CF-4324-9586-30BAC5C5242F}" dt="2024-07-29T13:44:24.432" v="16" actId="14100"/>
          <ac:spMkLst>
            <pc:docMk/>
            <pc:sldMk cId="0" sldId="256"/>
            <ac:spMk id="5" creationId="{946E56B1-CB83-2BB8-6FFE-62291AF70D60}"/>
          </ac:spMkLst>
        </pc:spChg>
        <pc:spChg chg="mod">
          <ac:chgData name="Lila Phillips" userId="Qfz5FJFqwgZCTgYjJZvBzc+aY7KNUAH1qN6fZ097kdk=" providerId="None" clId="Web-{C17496BD-93CF-4324-9586-30BAC5C5242F}" dt="2024-07-29T13:42:13.523" v="14"/>
          <ac:spMkLst>
            <pc:docMk/>
            <pc:sldMk cId="0" sldId="256"/>
            <ac:spMk id="6" creationId="{882DF35E-6E19-F5AD-98AA-AFEFD68DB45C}"/>
          </ac:spMkLst>
        </pc:spChg>
        <pc:spChg chg="mod">
          <ac:chgData name="Lila Phillips" userId="Qfz5FJFqwgZCTgYjJZvBzc+aY7KNUAH1qN6fZ097kdk=" providerId="None" clId="Web-{C17496BD-93CF-4324-9586-30BAC5C5242F}" dt="2024-07-29T13:39:52.411" v="6"/>
          <ac:spMkLst>
            <pc:docMk/>
            <pc:sldMk cId="0" sldId="256"/>
            <ac:spMk id="9" creationId="{EBFCCAB5-6B1B-84DC-B071-4B320D19E02E}"/>
          </ac:spMkLst>
        </pc:spChg>
        <pc:spChg chg="mod">
          <ac:chgData name="Lila Phillips" userId="Qfz5FJFqwgZCTgYjJZvBzc+aY7KNUAH1qN6fZ097kdk=" providerId="None" clId="Web-{C17496BD-93CF-4324-9586-30BAC5C5242F}" dt="2024-07-29T13:39:56.864" v="7"/>
          <ac:spMkLst>
            <pc:docMk/>
            <pc:sldMk cId="0" sldId="256"/>
            <ac:spMk id="10" creationId="{4D8D92A9-1B15-AB00-A501-07BCEB3B4BD1}"/>
          </ac:spMkLst>
        </pc:spChg>
      </pc:sldChg>
    </pc:docChg>
  </pc:docChgLst>
  <pc:docChgLst>
    <pc:chgData name="Lila Phillips" userId="Qfz5FJFqwgZCTgYjJZvBzc+aY7KNUAH1qN6fZ097kdk=" providerId="None" clId="Web-{59C73864-E7E5-4E79-BEE9-8C7374490BC7}"/>
    <pc:docChg chg="modSld">
      <pc:chgData name="Lila Phillips" userId="Qfz5FJFqwgZCTgYjJZvBzc+aY7KNUAH1qN6fZ097kdk=" providerId="None" clId="Web-{59C73864-E7E5-4E79-BEE9-8C7374490BC7}" dt="2024-07-31T04:05:40.782" v="305"/>
      <pc:docMkLst>
        <pc:docMk/>
      </pc:docMkLst>
      <pc:sldChg chg="modSp">
        <pc:chgData name="Lila Phillips" userId="Qfz5FJFqwgZCTgYjJZvBzc+aY7KNUAH1qN6fZ097kdk=" providerId="None" clId="Web-{59C73864-E7E5-4E79-BEE9-8C7374490BC7}" dt="2024-07-31T04:05:40.782" v="305"/>
        <pc:sldMkLst>
          <pc:docMk/>
          <pc:sldMk cId="0" sldId="256"/>
        </pc:sldMkLst>
        <pc:spChg chg="mod">
          <ac:chgData name="Lila Phillips" userId="Qfz5FJFqwgZCTgYjJZvBzc+aY7KNUAH1qN6fZ097kdk=" providerId="None" clId="Web-{59C73864-E7E5-4E79-BEE9-8C7374490BC7}" dt="2024-07-31T04:05:27.376" v="303" actId="1076"/>
          <ac:spMkLst>
            <pc:docMk/>
            <pc:sldMk cId="0" sldId="256"/>
            <ac:spMk id="3" creationId="{9CD157B3-AE00-2AC3-3EAD-CC73D2FF894F}"/>
          </ac:spMkLst>
        </pc:spChg>
        <pc:spChg chg="mod">
          <ac:chgData name="Lila Phillips" userId="Qfz5FJFqwgZCTgYjJZvBzc+aY7KNUAH1qN6fZ097kdk=" providerId="None" clId="Web-{59C73864-E7E5-4E79-BEE9-8C7374490BC7}" dt="2024-07-31T04:05:22.094" v="302" actId="14100"/>
          <ac:spMkLst>
            <pc:docMk/>
            <pc:sldMk cId="0" sldId="256"/>
            <ac:spMk id="4" creationId="{A4C2D6F1-A9C8-04A7-6D6A-EB393834957C}"/>
          </ac:spMkLst>
        </pc:spChg>
        <pc:spChg chg="mod">
          <ac:chgData name="Lila Phillips" userId="Qfz5FJFqwgZCTgYjJZvBzc+aY7KNUAH1qN6fZ097kdk=" providerId="None" clId="Web-{59C73864-E7E5-4E79-BEE9-8C7374490BC7}" dt="2024-07-31T03:55:40.232" v="80" actId="20577"/>
          <ac:spMkLst>
            <pc:docMk/>
            <pc:sldMk cId="0" sldId="256"/>
            <ac:spMk id="6" creationId="{882DF35E-6E19-F5AD-98AA-AFEFD68DB45C}"/>
          </ac:spMkLst>
        </pc:spChg>
        <pc:spChg chg="mod">
          <ac:chgData name="Lila Phillips" userId="Qfz5FJFqwgZCTgYjJZvBzc+aY7KNUAH1qN6fZ097kdk=" providerId="None" clId="Web-{59C73864-E7E5-4E79-BEE9-8C7374490BC7}" dt="2024-07-31T03:56:42.249" v="131" actId="20577"/>
          <ac:spMkLst>
            <pc:docMk/>
            <pc:sldMk cId="0" sldId="256"/>
            <ac:spMk id="31" creationId="{00000000-0000-0000-0000-000000000000}"/>
          </ac:spMkLst>
        </pc:spChg>
        <pc:spChg chg="mod">
          <ac:chgData name="Lila Phillips" userId="Qfz5FJFqwgZCTgYjJZvBzc+aY7KNUAH1qN6fZ097kdk=" providerId="None" clId="Web-{59C73864-E7E5-4E79-BEE9-8C7374490BC7}" dt="2024-07-31T04:05:05.610" v="299" actId="1076"/>
          <ac:spMkLst>
            <pc:docMk/>
            <pc:sldMk cId="0" sldId="256"/>
            <ac:spMk id="32" creationId="{00000000-0000-0000-0000-000000000000}"/>
          </ac:spMkLst>
        </pc:spChg>
        <pc:spChg chg="mod">
          <ac:chgData name="Lila Phillips" userId="Qfz5FJFqwgZCTgYjJZvBzc+aY7KNUAH1qN6fZ097kdk=" providerId="None" clId="Web-{59C73864-E7E5-4E79-BEE9-8C7374490BC7}" dt="2024-07-31T04:05:40.782" v="305"/>
          <ac:spMkLst>
            <pc:docMk/>
            <pc:sldMk cId="0" sldId="256"/>
            <ac:spMk id="33" creationId="{00000000-0000-0000-0000-000000000000}"/>
          </ac:spMkLst>
        </pc:spChg>
      </pc:sldChg>
    </pc:docChg>
  </pc:docChgLst>
  <pc:docChgLst>
    <pc:chgData name="Lila Phillips" userId="Qfz5FJFqwgZCTgYjJZvBzc+aY7KNUAH1qN6fZ097kdk=" providerId="None" clId="Web-{B75FE562-9903-4997-A870-9FE56A8730D1}"/>
    <pc:docChg chg="modSld">
      <pc:chgData name="Lila Phillips" userId="Qfz5FJFqwgZCTgYjJZvBzc+aY7KNUAH1qN6fZ097kdk=" providerId="None" clId="Web-{B75FE562-9903-4997-A870-9FE56A8730D1}" dt="2024-07-24T14:35:32.185" v="655" actId="20577"/>
      <pc:docMkLst>
        <pc:docMk/>
      </pc:docMkLst>
      <pc:sldChg chg="addSp delSp modSp">
        <pc:chgData name="Lila Phillips" userId="Qfz5FJFqwgZCTgYjJZvBzc+aY7KNUAH1qN6fZ097kdk=" providerId="None" clId="Web-{B75FE562-9903-4997-A870-9FE56A8730D1}" dt="2024-07-24T14:35:32.185" v="655" actId="20577"/>
        <pc:sldMkLst>
          <pc:docMk/>
          <pc:sldMk cId="0" sldId="256"/>
        </pc:sldMkLst>
        <pc:spChg chg="mod">
          <ac:chgData name="Lila Phillips" userId="Qfz5FJFqwgZCTgYjJZvBzc+aY7KNUAH1qN6fZ097kdk=" providerId="None" clId="Web-{B75FE562-9903-4997-A870-9FE56A8730D1}" dt="2024-07-24T14:07:03.477" v="12" actId="1076"/>
          <ac:spMkLst>
            <pc:docMk/>
            <pc:sldMk cId="0" sldId="256"/>
            <ac:spMk id="3" creationId="{9CD157B3-AE00-2AC3-3EAD-CC73D2FF894F}"/>
          </ac:spMkLst>
        </pc:spChg>
        <pc:spChg chg="mod">
          <ac:chgData name="Lila Phillips" userId="Qfz5FJFqwgZCTgYjJZvBzc+aY7KNUAH1qN6fZ097kdk=" providerId="None" clId="Web-{B75FE562-9903-4997-A870-9FE56A8730D1}" dt="2024-07-24T14:06:58.446" v="11" actId="14100"/>
          <ac:spMkLst>
            <pc:docMk/>
            <pc:sldMk cId="0" sldId="256"/>
            <ac:spMk id="4" creationId="{A4C2D6F1-A9C8-04A7-6D6A-EB393834957C}"/>
          </ac:spMkLst>
        </pc:spChg>
        <pc:spChg chg="mod">
          <ac:chgData name="Lila Phillips" userId="Qfz5FJFqwgZCTgYjJZvBzc+aY7KNUAH1qN6fZ097kdk=" providerId="None" clId="Web-{B75FE562-9903-4997-A870-9FE56A8730D1}" dt="2024-07-24T14:35:32.185" v="655" actId="20577"/>
          <ac:spMkLst>
            <pc:docMk/>
            <pc:sldMk cId="0" sldId="256"/>
            <ac:spMk id="31" creationId="{00000000-0000-0000-0000-000000000000}"/>
          </ac:spMkLst>
        </pc:spChg>
        <pc:spChg chg="mod">
          <ac:chgData name="Lila Phillips" userId="Qfz5FJFqwgZCTgYjJZvBzc+aY7KNUAH1qN6fZ097kdk=" providerId="None" clId="Web-{B75FE562-9903-4997-A870-9FE56A8730D1}" dt="2024-07-24T14:06:54.134" v="10" actId="1076"/>
          <ac:spMkLst>
            <pc:docMk/>
            <pc:sldMk cId="0" sldId="256"/>
            <ac:spMk id="32" creationId="{00000000-0000-0000-0000-000000000000}"/>
          </ac:spMkLst>
        </pc:spChg>
        <pc:spChg chg="mod">
          <ac:chgData name="Lila Phillips" userId="Qfz5FJFqwgZCTgYjJZvBzc+aY7KNUAH1qN6fZ097kdk=" providerId="None" clId="Web-{B75FE562-9903-4997-A870-9FE56A8730D1}" dt="2024-07-24T14:11:21.543" v="280" actId="14100"/>
          <ac:spMkLst>
            <pc:docMk/>
            <pc:sldMk cId="0" sldId="256"/>
            <ac:spMk id="33" creationId="{00000000-0000-0000-0000-000000000000}"/>
          </ac:spMkLst>
        </pc:spChg>
        <pc:graphicFrameChg chg="add mod">
          <ac:chgData name="Lila Phillips" userId="Qfz5FJFqwgZCTgYjJZvBzc+aY7KNUAH1qN6fZ097kdk=" providerId="None" clId="Web-{B75FE562-9903-4997-A870-9FE56A8730D1}" dt="2024-07-24T14:12:22.684" v="283" actId="14100"/>
          <ac:graphicFrameMkLst>
            <pc:docMk/>
            <pc:sldMk cId="0" sldId="256"/>
            <ac:graphicFrameMk id="2" creationId="{2FCAB4E3-42D3-D6CB-50E1-BB698A083DFD}"/>
          </ac:graphicFrameMkLst>
        </pc:graphicFrameChg>
        <pc:graphicFrameChg chg="del mod">
          <ac:chgData name="Lila Phillips" userId="Qfz5FJFqwgZCTgYjJZvBzc+aY7KNUAH1qN6fZ097kdk=" providerId="None" clId="Web-{B75FE562-9903-4997-A870-9FE56A8730D1}" dt="2024-07-24T14:06:10.664" v="9"/>
          <ac:graphicFrameMkLst>
            <pc:docMk/>
            <pc:sldMk cId="0" sldId="256"/>
            <ac:graphicFrameMk id="8" creationId="{2FCAB4E3-42D3-D6CB-50E1-BB698A083DFD}"/>
          </ac:graphicFrameMkLst>
        </pc:graphicFrameChg>
      </pc:sldChg>
    </pc:docChg>
  </pc:docChgLst>
  <pc:docChgLst>
    <pc:chgData name="Lila Phillips" userId="Qfz5FJFqwgZCTgYjJZvBzc+aY7KNUAH1qN6fZ097kdk=" providerId="None" clId="Web-{DEEA8016-F684-4C01-B1E3-7AB793EB675E}"/>
    <pc:docChg chg="modSld">
      <pc:chgData name="Lila Phillips" userId="Qfz5FJFqwgZCTgYjJZvBzc+aY7KNUAH1qN6fZ097kdk=" providerId="None" clId="Web-{DEEA8016-F684-4C01-B1E3-7AB793EB675E}" dt="2024-07-22T19:29:20.507" v="1062" actId="20577"/>
      <pc:docMkLst>
        <pc:docMk/>
      </pc:docMkLst>
      <pc:sldChg chg="addSp delSp modSp">
        <pc:chgData name="Lila Phillips" userId="Qfz5FJFqwgZCTgYjJZvBzc+aY7KNUAH1qN6fZ097kdk=" providerId="None" clId="Web-{DEEA8016-F684-4C01-B1E3-7AB793EB675E}" dt="2024-07-22T19:29:20.507" v="1062" actId="20577"/>
        <pc:sldMkLst>
          <pc:docMk/>
          <pc:sldMk cId="0" sldId="256"/>
        </pc:sldMkLst>
        <pc:spChg chg="add mod">
          <ac:chgData name="Lila Phillips" userId="Qfz5FJFqwgZCTgYjJZvBzc+aY7KNUAH1qN6fZ097kdk=" providerId="None" clId="Web-{DEEA8016-F684-4C01-B1E3-7AB793EB675E}" dt="2024-07-22T18:16:07.797" v="900" actId="1076"/>
          <ac:spMkLst>
            <pc:docMk/>
            <pc:sldMk cId="0" sldId="256"/>
            <ac:spMk id="3" creationId="{9CD157B3-AE00-2AC3-3EAD-CC73D2FF894F}"/>
          </ac:spMkLst>
        </pc:spChg>
        <pc:spChg chg="add mod">
          <ac:chgData name="Lila Phillips" userId="Qfz5FJFqwgZCTgYjJZvBzc+aY7KNUAH1qN6fZ097kdk=" providerId="None" clId="Web-{DEEA8016-F684-4C01-B1E3-7AB793EB675E}" dt="2024-07-22T18:17:22.768" v="908"/>
          <ac:spMkLst>
            <pc:docMk/>
            <pc:sldMk cId="0" sldId="256"/>
            <ac:spMk id="4" creationId="{A4C2D6F1-A9C8-04A7-6D6A-EB393834957C}"/>
          </ac:spMkLst>
        </pc:spChg>
        <pc:spChg chg="add mod">
          <ac:chgData name="Lila Phillips" userId="Qfz5FJFqwgZCTgYjJZvBzc+aY7KNUAH1qN6fZ097kdk=" providerId="None" clId="Web-{DEEA8016-F684-4C01-B1E3-7AB793EB675E}" dt="2024-07-22T19:20:46.726" v="960" actId="1076"/>
          <ac:spMkLst>
            <pc:docMk/>
            <pc:sldMk cId="0" sldId="256"/>
            <ac:spMk id="12" creationId="{C4C6C019-3989-5ABE-C902-EFBC14637C8D}"/>
          </ac:spMkLst>
        </pc:spChg>
        <pc:spChg chg="mod">
          <ac:chgData name="Lila Phillips" userId="Qfz5FJFqwgZCTgYjJZvBzc+aY7KNUAH1qN6fZ097kdk=" providerId="None" clId="Web-{DEEA8016-F684-4C01-B1E3-7AB793EB675E}" dt="2024-07-22T17:06:11.436" v="329" actId="20577"/>
          <ac:spMkLst>
            <pc:docMk/>
            <pc:sldMk cId="0" sldId="256"/>
            <ac:spMk id="30" creationId="{00000000-0000-0000-0000-000000000000}"/>
          </ac:spMkLst>
        </pc:spChg>
        <pc:spChg chg="mod">
          <ac:chgData name="Lila Phillips" userId="Qfz5FJFqwgZCTgYjJZvBzc+aY7KNUAH1qN6fZ097kdk=" providerId="None" clId="Web-{DEEA8016-F684-4C01-B1E3-7AB793EB675E}" dt="2024-07-22T18:17:15.221" v="907"/>
          <ac:spMkLst>
            <pc:docMk/>
            <pc:sldMk cId="0" sldId="256"/>
            <ac:spMk id="31" creationId="{00000000-0000-0000-0000-000000000000}"/>
          </ac:spMkLst>
        </pc:spChg>
        <pc:spChg chg="mod">
          <ac:chgData name="Lila Phillips" userId="Qfz5FJFqwgZCTgYjJZvBzc+aY7KNUAH1qN6fZ097kdk=" providerId="None" clId="Web-{DEEA8016-F684-4C01-B1E3-7AB793EB675E}" dt="2024-07-22T18:16:57.908" v="905" actId="1076"/>
          <ac:spMkLst>
            <pc:docMk/>
            <pc:sldMk cId="0" sldId="256"/>
            <ac:spMk id="32" creationId="{00000000-0000-0000-0000-000000000000}"/>
          </ac:spMkLst>
        </pc:spChg>
        <pc:spChg chg="mod">
          <ac:chgData name="Lila Phillips" userId="Qfz5FJFqwgZCTgYjJZvBzc+aY7KNUAH1qN6fZ097kdk=" providerId="None" clId="Web-{DEEA8016-F684-4C01-B1E3-7AB793EB675E}" dt="2024-07-22T19:29:20.507" v="1062" actId="20577"/>
          <ac:spMkLst>
            <pc:docMk/>
            <pc:sldMk cId="0" sldId="256"/>
            <ac:spMk id="33" creationId="{00000000-0000-0000-0000-000000000000}"/>
          </ac:spMkLst>
        </pc:spChg>
        <pc:spChg chg="del mod">
          <ac:chgData name="Lila Phillips" userId="Qfz5FJFqwgZCTgYjJZvBzc+aY7KNUAH1qN6fZ097kdk=" providerId="None" clId="Web-{DEEA8016-F684-4C01-B1E3-7AB793EB675E}" dt="2024-07-22T19:15:05.841" v="934"/>
          <ac:spMkLst>
            <pc:docMk/>
            <pc:sldMk cId="0" sldId="256"/>
            <ac:spMk id="41" creationId="{00000000-0000-0000-0000-000000000000}"/>
          </ac:spMkLst>
        </pc:spChg>
        <pc:spChg chg="del">
          <ac:chgData name="Lila Phillips" userId="Qfz5FJFqwgZCTgYjJZvBzc+aY7KNUAH1qN6fZ097kdk=" providerId="None" clId="Web-{DEEA8016-F684-4C01-B1E3-7AB793EB675E}" dt="2024-07-22T18:39:42.745" v="917"/>
          <ac:spMkLst>
            <pc:docMk/>
            <pc:sldMk cId="0" sldId="256"/>
            <ac:spMk id="42" creationId="{00000000-0000-0000-0000-000000000000}"/>
          </ac:spMkLst>
        </pc:spChg>
        <pc:spChg chg="del">
          <ac:chgData name="Lila Phillips" userId="Qfz5FJFqwgZCTgYjJZvBzc+aY7KNUAH1qN6fZ097kdk=" providerId="None" clId="Web-{DEEA8016-F684-4C01-B1E3-7AB793EB675E}" dt="2024-07-22T19:15:08.528" v="935"/>
          <ac:spMkLst>
            <pc:docMk/>
            <pc:sldMk cId="0" sldId="256"/>
            <ac:spMk id="43" creationId="{00000000-0000-0000-0000-000000000000}"/>
          </ac:spMkLst>
        </pc:spChg>
        <pc:graphicFrameChg chg="add del mod">
          <ac:chgData name="Lila Phillips" userId="Qfz5FJFqwgZCTgYjJZvBzc+aY7KNUAH1qN6fZ097kdk=" providerId="None" clId="Web-{DEEA8016-F684-4C01-B1E3-7AB793EB675E}" dt="2024-07-22T18:54:53.882" v="926"/>
          <ac:graphicFrameMkLst>
            <pc:docMk/>
            <pc:sldMk cId="0" sldId="256"/>
            <ac:graphicFrameMk id="2" creationId="{B1F89C9C-5890-C9AE-CF45-C2689A7926AA}"/>
          </ac:graphicFrameMkLst>
        </pc:graphicFrameChg>
        <pc:graphicFrameChg chg="add del mod">
          <ac:chgData name="Lila Phillips" userId="Qfz5FJFqwgZCTgYjJZvBzc+aY7KNUAH1qN6fZ097kdk=" providerId="None" clId="Web-{DEEA8016-F684-4C01-B1E3-7AB793EB675E}" dt="2024-07-22T19:09:29.065" v="929"/>
          <ac:graphicFrameMkLst>
            <pc:docMk/>
            <pc:sldMk cId="0" sldId="256"/>
            <ac:graphicFrameMk id="6" creationId="{B1F89C9C-5890-C9AE-CF45-C2689A7926AA}"/>
          </ac:graphicFrameMkLst>
        </pc:graphicFrameChg>
        <pc:graphicFrameChg chg="add mod">
          <ac:chgData name="Lila Phillips" userId="Qfz5FJFqwgZCTgYjJZvBzc+aY7KNUAH1qN6fZ097kdk=" providerId="None" clId="Web-{DEEA8016-F684-4C01-B1E3-7AB793EB675E}" dt="2024-07-22T19:10:34.957" v="933" actId="14100"/>
          <ac:graphicFrameMkLst>
            <pc:docMk/>
            <pc:sldMk cId="0" sldId="256"/>
            <ac:graphicFrameMk id="7" creationId="{B1F89C9C-5890-C9AE-CF45-C2689A7926AA}"/>
          </ac:graphicFrameMkLst>
        </pc:graphicFrameChg>
        <pc:graphicFrameChg chg="add del mod">
          <ac:chgData name="Lila Phillips" userId="Qfz5FJFqwgZCTgYjJZvBzc+aY7KNUAH1qN6fZ097kdk=" providerId="None" clId="Web-{DEEA8016-F684-4C01-B1E3-7AB793EB675E}" dt="2024-07-22T19:17:43.533" v="945"/>
          <ac:graphicFrameMkLst>
            <pc:docMk/>
            <pc:sldMk cId="0" sldId="256"/>
            <ac:graphicFrameMk id="8" creationId="{D3CEFD87-F2C6-98E0-46E9-24725BB2FA5B}"/>
          </ac:graphicFrameMkLst>
        </pc:graphicFrameChg>
        <pc:graphicFrameChg chg="add del mod">
          <ac:chgData name="Lila Phillips" userId="Qfz5FJFqwgZCTgYjJZvBzc+aY7KNUAH1qN6fZ097kdk=" providerId="None" clId="Web-{DEEA8016-F684-4C01-B1E3-7AB793EB675E}" dt="2024-07-22T19:17:42.142" v="944"/>
          <ac:graphicFrameMkLst>
            <pc:docMk/>
            <pc:sldMk cId="0" sldId="256"/>
            <ac:graphicFrameMk id="9" creationId="{B05951CD-277C-CED9-68AE-224EF0CDE42E}"/>
          </ac:graphicFrameMkLst>
        </pc:graphicFrameChg>
        <pc:graphicFrameChg chg="add del mod">
          <ac:chgData name="Lila Phillips" userId="Qfz5FJFqwgZCTgYjJZvBzc+aY7KNUAH1qN6fZ097kdk=" providerId="None" clId="Web-{DEEA8016-F684-4C01-B1E3-7AB793EB675E}" dt="2024-07-22T19:18:23.065" v="951"/>
          <ac:graphicFrameMkLst>
            <pc:docMk/>
            <pc:sldMk cId="0" sldId="256"/>
            <ac:graphicFrameMk id="10" creationId="{D3CEFD87-F2C6-98E0-46E9-24725BB2FA5B}"/>
          </ac:graphicFrameMkLst>
        </pc:graphicFrameChg>
        <pc:graphicFrameChg chg="add del">
          <ac:chgData name="Lila Phillips" userId="Qfz5FJFqwgZCTgYjJZvBzc+aY7KNUAH1qN6fZ097kdk=" providerId="None" clId="Web-{DEEA8016-F684-4C01-B1E3-7AB793EB675E}" dt="2024-07-22T19:18:15.018" v="949"/>
          <ac:graphicFrameMkLst>
            <pc:docMk/>
            <pc:sldMk cId="0" sldId="256"/>
            <ac:graphicFrameMk id="11" creationId="{B05951CD-277C-CED9-68AE-224EF0CDE42E}"/>
          </ac:graphicFrameMkLst>
        </pc:graphicFrameChg>
        <pc:picChg chg="add del mod">
          <ac:chgData name="Lila Phillips" userId="Qfz5FJFqwgZCTgYjJZvBzc+aY7KNUAH1qN6fZ097kdk=" providerId="None" clId="Web-{DEEA8016-F684-4C01-B1E3-7AB793EB675E}" dt="2024-07-22T18:39:26.495" v="913"/>
          <ac:picMkLst>
            <pc:docMk/>
            <pc:sldMk cId="0" sldId="256"/>
            <ac:picMk id="5" creationId="{85B80998-2D15-C698-9834-D3A08DF30364}"/>
          </ac:picMkLst>
        </pc:picChg>
        <pc:picChg chg="add del mod">
          <ac:chgData name="Lila Phillips" userId="Qfz5FJFqwgZCTgYjJZvBzc+aY7KNUAH1qN6fZ097kdk=" providerId="None" clId="Web-{DEEA8016-F684-4C01-B1E3-7AB793EB675E}" dt="2024-07-22T19:20:55.039" v="962"/>
          <ac:picMkLst>
            <pc:docMk/>
            <pc:sldMk cId="0" sldId="256"/>
            <ac:picMk id="44" creationId="{00000000-0000-0000-0000-000000000000}"/>
          </ac:picMkLst>
        </pc:picChg>
      </pc:sldChg>
    </pc:docChg>
  </pc:docChgLst>
  <pc:docChgLst>
    <pc:chgData name="Lila Phillips" userId="Qfz5FJFqwgZCTgYjJZvBzc+aY7KNUAH1qN6fZ097kdk=" providerId="None" clId="Web-{E27BCEC9-F071-4305-BB2C-A2D8804D3651}"/>
    <pc:docChg chg="modSld">
      <pc:chgData name="Lila Phillips" userId="Qfz5FJFqwgZCTgYjJZvBzc+aY7KNUAH1qN6fZ097kdk=" providerId="None" clId="Web-{E27BCEC9-F071-4305-BB2C-A2D8804D3651}" dt="2024-08-01T19:24:19.224" v="5" actId="1076"/>
      <pc:docMkLst>
        <pc:docMk/>
      </pc:docMkLst>
      <pc:sldChg chg="modSp">
        <pc:chgData name="Lila Phillips" userId="Qfz5FJFqwgZCTgYjJZvBzc+aY7KNUAH1qN6fZ097kdk=" providerId="None" clId="Web-{E27BCEC9-F071-4305-BB2C-A2D8804D3651}" dt="2024-08-01T19:24:19.224" v="5" actId="1076"/>
        <pc:sldMkLst>
          <pc:docMk/>
          <pc:sldMk cId="0" sldId="256"/>
        </pc:sldMkLst>
        <pc:spChg chg="mod">
          <ac:chgData name="Lila Phillips" userId="Qfz5FJFqwgZCTgYjJZvBzc+aY7KNUAH1qN6fZ097kdk=" providerId="None" clId="Web-{E27BCEC9-F071-4305-BB2C-A2D8804D3651}" dt="2024-08-01T19:24:10.005" v="2" actId="1076"/>
          <ac:spMkLst>
            <pc:docMk/>
            <pc:sldMk cId="0" sldId="256"/>
            <ac:spMk id="3" creationId="{9CD157B3-AE00-2AC3-3EAD-CC73D2FF894F}"/>
          </ac:spMkLst>
        </pc:spChg>
        <pc:spChg chg="mod">
          <ac:chgData name="Lila Phillips" userId="Qfz5FJFqwgZCTgYjJZvBzc+aY7KNUAH1qN6fZ097kdk=" providerId="None" clId="Web-{E27BCEC9-F071-4305-BB2C-A2D8804D3651}" dt="2024-08-01T19:24:10.052" v="3" actId="1076"/>
          <ac:spMkLst>
            <pc:docMk/>
            <pc:sldMk cId="0" sldId="256"/>
            <ac:spMk id="30" creationId="{00000000-0000-0000-0000-000000000000}"/>
          </ac:spMkLst>
        </pc:spChg>
        <pc:spChg chg="mod">
          <ac:chgData name="Lila Phillips" userId="Qfz5FJFqwgZCTgYjJZvBzc+aY7KNUAH1qN6fZ097kdk=" providerId="None" clId="Web-{E27BCEC9-F071-4305-BB2C-A2D8804D3651}" dt="2024-08-01T19:24:10.114" v="4" actId="1076"/>
          <ac:spMkLst>
            <pc:docMk/>
            <pc:sldMk cId="0" sldId="256"/>
            <ac:spMk id="32" creationId="{00000000-0000-0000-0000-000000000000}"/>
          </ac:spMkLst>
        </pc:spChg>
        <pc:spChg chg="mod">
          <ac:chgData name="Lila Phillips" userId="Qfz5FJFqwgZCTgYjJZvBzc+aY7KNUAH1qN6fZ097kdk=" providerId="None" clId="Web-{E27BCEC9-F071-4305-BB2C-A2D8804D3651}" dt="2024-08-01T19:23:38.441" v="1" actId="14100"/>
          <ac:spMkLst>
            <pc:docMk/>
            <pc:sldMk cId="0" sldId="256"/>
            <ac:spMk id="33" creationId="{00000000-0000-0000-0000-000000000000}"/>
          </ac:spMkLst>
        </pc:spChg>
        <pc:spChg chg="mod">
          <ac:chgData name="Lila Phillips" userId="Qfz5FJFqwgZCTgYjJZvBzc+aY7KNUAH1qN6fZ097kdk=" providerId="None" clId="Web-{E27BCEC9-F071-4305-BB2C-A2D8804D3651}" dt="2024-08-01T19:24:19.224" v="5" actId="1076"/>
          <ac:spMkLst>
            <pc:docMk/>
            <pc:sldMk cId="0" sldId="256"/>
            <ac:spMk id="38" creationId="{00000000-0000-0000-0000-000000000000}"/>
          </ac:spMkLst>
        </pc:spChg>
      </pc:sldChg>
    </pc:docChg>
  </pc:docChgLst>
  <pc:docChgLst>
    <pc:chgData name="Lila Phillips" userId="Qfz5FJFqwgZCTgYjJZvBzc+aY7KNUAH1qN6fZ097kdk=" providerId="None" clId="Web-{21E3F903-7ADE-4CEF-9BFD-F4FD501469AD}"/>
    <pc:docChg chg="modSld">
      <pc:chgData name="Lila Phillips" userId="Qfz5FJFqwgZCTgYjJZvBzc+aY7KNUAH1qN6fZ097kdk=" providerId="None" clId="Web-{21E3F903-7ADE-4CEF-9BFD-F4FD501469AD}" dt="2024-07-24T13:57:11.347" v="105" actId="14100"/>
      <pc:docMkLst>
        <pc:docMk/>
      </pc:docMkLst>
      <pc:sldChg chg="addSp delSp modSp">
        <pc:chgData name="Lila Phillips" userId="Qfz5FJFqwgZCTgYjJZvBzc+aY7KNUAH1qN6fZ097kdk=" providerId="None" clId="Web-{21E3F903-7ADE-4CEF-9BFD-F4FD501469AD}" dt="2024-07-24T13:57:11.347" v="105" actId="14100"/>
        <pc:sldMkLst>
          <pc:docMk/>
          <pc:sldMk cId="0" sldId="256"/>
        </pc:sldMkLst>
        <pc:spChg chg="mod">
          <ac:chgData name="Lila Phillips" userId="Qfz5FJFqwgZCTgYjJZvBzc+aY7KNUAH1qN6fZ097kdk=" providerId="None" clId="Web-{21E3F903-7ADE-4CEF-9BFD-F4FD501469AD}" dt="2024-07-24T13:50:05.360" v="91" actId="14100"/>
          <ac:spMkLst>
            <pc:docMk/>
            <pc:sldMk cId="0" sldId="256"/>
            <ac:spMk id="6" creationId="{882DF35E-6E19-F5AD-98AA-AFEFD68DB45C}"/>
          </ac:spMkLst>
        </pc:spChg>
        <pc:spChg chg="mod">
          <ac:chgData name="Lila Phillips" userId="Qfz5FJFqwgZCTgYjJZvBzc+aY7KNUAH1qN6fZ097kdk=" providerId="None" clId="Web-{21E3F903-7ADE-4CEF-9BFD-F4FD501469AD}" dt="2024-07-24T13:49:46.641" v="89" actId="14100"/>
          <ac:spMkLst>
            <pc:docMk/>
            <pc:sldMk cId="0" sldId="256"/>
            <ac:spMk id="31" creationId="{00000000-0000-0000-0000-000000000000}"/>
          </ac:spMkLst>
        </pc:spChg>
        <pc:graphicFrameChg chg="add del mod">
          <ac:chgData name="Lila Phillips" userId="Qfz5FJFqwgZCTgYjJZvBzc+aY7KNUAH1qN6fZ097kdk=" providerId="None" clId="Web-{21E3F903-7ADE-4CEF-9BFD-F4FD501469AD}" dt="2024-07-24T13:54:13.096" v="92"/>
          <ac:graphicFrameMkLst>
            <pc:docMk/>
            <pc:sldMk cId="0" sldId="256"/>
            <ac:graphicFrameMk id="2" creationId="{2FCAB4E3-42D3-D6CB-50E1-BB698A083DFD}"/>
          </ac:graphicFrameMkLst>
        </pc:graphicFrameChg>
        <pc:graphicFrameChg chg="add del mod">
          <ac:chgData name="Lila Phillips" userId="Qfz5FJFqwgZCTgYjJZvBzc+aY7KNUAH1qN6fZ097kdk=" providerId="None" clId="Web-{21E3F903-7ADE-4CEF-9BFD-F4FD501469AD}" dt="2024-07-24T13:56:16.909" v="101"/>
          <ac:graphicFrameMkLst>
            <pc:docMk/>
            <pc:sldMk cId="0" sldId="256"/>
            <ac:graphicFrameMk id="7" creationId="{2FCAB4E3-42D3-D6CB-50E1-BB698A083DFD}"/>
          </ac:graphicFrameMkLst>
        </pc:graphicFrameChg>
        <pc:graphicFrameChg chg="add mod">
          <ac:chgData name="Lila Phillips" userId="Qfz5FJFqwgZCTgYjJZvBzc+aY7KNUAH1qN6fZ097kdk=" providerId="None" clId="Web-{21E3F903-7ADE-4CEF-9BFD-F4FD501469AD}" dt="2024-07-24T13:57:11.347" v="105" actId="14100"/>
          <ac:graphicFrameMkLst>
            <pc:docMk/>
            <pc:sldMk cId="0" sldId="256"/>
            <ac:graphicFrameMk id="8" creationId="{2FCAB4E3-42D3-D6CB-50E1-BB698A083DFD}"/>
          </ac:graphicFrameMkLst>
        </pc:graphicFrameChg>
        <pc:graphicFrameChg chg="del">
          <ac:chgData name="Lila Phillips" userId="Qfz5FJFqwgZCTgYjJZvBzc+aY7KNUAH1qN6fZ097kdk=" providerId="None" clId="Web-{21E3F903-7ADE-4CEF-9BFD-F4FD501469AD}" dt="2024-07-24T13:32:30.867" v="0"/>
          <ac:graphicFrameMkLst>
            <pc:docMk/>
            <pc:sldMk cId="0" sldId="256"/>
            <ac:graphicFrameMk id="19" creationId="{2FCAB4E3-42D3-D6CB-50E1-BB698A083DFD}"/>
          </ac:graphicFrameMkLst>
        </pc:graphicFrameChg>
      </pc:sldChg>
    </pc:docChg>
  </pc:docChgLst>
  <pc:docChgLst>
    <pc:chgData name="Lila Phillips" userId="Qfz5FJFqwgZCTgYjJZvBzc+aY7KNUAH1qN6fZ097kdk=" providerId="None" clId="Web-{1D9A03C2-1D10-4659-AA98-A23679C4A129}"/>
    <pc:docChg chg="modSld">
      <pc:chgData name="Lila Phillips" userId="Qfz5FJFqwgZCTgYjJZvBzc+aY7KNUAH1qN6fZ097kdk=" providerId="None" clId="Web-{1D9A03C2-1D10-4659-AA98-A23679C4A129}" dt="2024-08-01T14:35:57.298" v="47" actId="14100"/>
      <pc:docMkLst>
        <pc:docMk/>
      </pc:docMkLst>
      <pc:sldChg chg="modSp">
        <pc:chgData name="Lila Phillips" userId="Qfz5FJFqwgZCTgYjJZvBzc+aY7KNUAH1qN6fZ097kdk=" providerId="None" clId="Web-{1D9A03C2-1D10-4659-AA98-A23679C4A129}" dt="2024-08-01T14:35:57.298" v="47" actId="14100"/>
        <pc:sldMkLst>
          <pc:docMk/>
          <pc:sldMk cId="0" sldId="256"/>
        </pc:sldMkLst>
        <pc:spChg chg="mod">
          <ac:chgData name="Lila Phillips" userId="Qfz5FJFqwgZCTgYjJZvBzc+aY7KNUAH1qN6fZ097kdk=" providerId="None" clId="Web-{1D9A03C2-1D10-4659-AA98-A23679C4A129}" dt="2024-08-01T14:25:59.924" v="44" actId="1076"/>
          <ac:spMkLst>
            <pc:docMk/>
            <pc:sldMk cId="0" sldId="256"/>
            <ac:spMk id="3" creationId="{9CD157B3-AE00-2AC3-3EAD-CC73D2FF894F}"/>
          </ac:spMkLst>
        </pc:spChg>
        <pc:spChg chg="mod">
          <ac:chgData name="Lila Phillips" userId="Qfz5FJFqwgZCTgYjJZvBzc+aY7KNUAH1qN6fZ097kdk=" providerId="None" clId="Web-{1D9A03C2-1D10-4659-AA98-A23679C4A129}" dt="2024-08-01T14:25:54.221" v="43" actId="14100"/>
          <ac:spMkLst>
            <pc:docMk/>
            <pc:sldMk cId="0" sldId="256"/>
            <ac:spMk id="4" creationId="{A4C2D6F1-A9C8-04A7-6D6A-EB393834957C}"/>
          </ac:spMkLst>
        </pc:spChg>
        <pc:spChg chg="mod">
          <ac:chgData name="Lila Phillips" userId="Qfz5FJFqwgZCTgYjJZvBzc+aY7KNUAH1qN6fZ097kdk=" providerId="None" clId="Web-{1D9A03C2-1D10-4659-AA98-A23679C4A129}" dt="2024-08-01T14:35:57.298" v="47" actId="14100"/>
          <ac:spMkLst>
            <pc:docMk/>
            <pc:sldMk cId="0" sldId="256"/>
            <ac:spMk id="10" creationId="{4D8D92A9-1B15-AB00-A501-07BCEB3B4BD1}"/>
          </ac:spMkLst>
        </pc:spChg>
        <pc:spChg chg="mod">
          <ac:chgData name="Lila Phillips" userId="Qfz5FJFqwgZCTgYjJZvBzc+aY7KNUAH1qN6fZ097kdk=" providerId="None" clId="Web-{1D9A03C2-1D10-4659-AA98-A23679C4A129}" dt="2024-08-01T14:25:39.127" v="40" actId="14100"/>
          <ac:spMkLst>
            <pc:docMk/>
            <pc:sldMk cId="0" sldId="256"/>
            <ac:spMk id="31" creationId="{00000000-0000-0000-0000-000000000000}"/>
          </ac:spMkLst>
        </pc:spChg>
        <pc:spChg chg="mod">
          <ac:chgData name="Lila Phillips" userId="Qfz5FJFqwgZCTgYjJZvBzc+aY7KNUAH1qN6fZ097kdk=" providerId="None" clId="Web-{1D9A03C2-1D10-4659-AA98-A23679C4A129}" dt="2024-08-01T14:25:41.955" v="41" actId="1076"/>
          <ac:spMkLst>
            <pc:docMk/>
            <pc:sldMk cId="0" sldId="256"/>
            <ac:spMk id="32" creationId="{00000000-0000-0000-0000-000000000000}"/>
          </ac:spMkLst>
        </pc:spChg>
        <pc:spChg chg="mod">
          <ac:chgData name="Lila Phillips" userId="Qfz5FJFqwgZCTgYjJZvBzc+aY7KNUAH1qN6fZ097kdk=" providerId="None" clId="Web-{1D9A03C2-1D10-4659-AA98-A23679C4A129}" dt="2024-08-01T14:26:03.846" v="45" actId="1076"/>
          <ac:spMkLst>
            <pc:docMk/>
            <pc:sldMk cId="0" sldId="256"/>
            <ac:spMk id="33" creationId="{00000000-0000-0000-0000-000000000000}"/>
          </ac:spMkLst>
        </pc:spChg>
        <pc:spChg chg="mod">
          <ac:chgData name="Lila Phillips" userId="Qfz5FJFqwgZCTgYjJZvBzc+aY7KNUAH1qN6fZ097kdk=" providerId="None" clId="Web-{1D9A03C2-1D10-4659-AA98-A23679C4A129}" dt="2024-08-01T14:35:52.548" v="46" actId="1076"/>
          <ac:spMkLst>
            <pc:docMk/>
            <pc:sldMk cId="0" sldId="256"/>
            <ac:spMk id="40" creationId="{00000000-0000-0000-0000-000000000000}"/>
          </ac:spMkLst>
        </pc:spChg>
      </pc:sldChg>
    </pc:docChg>
  </pc:docChgLst>
  <pc:docChgLst>
    <pc:chgData name="Lila Phillips" userId="Qfz5FJFqwgZCTgYjJZvBzc+aY7KNUAH1qN6fZ097kdk=" providerId="None" clId="Web-{C89688B7-6119-479A-AD0D-CF125615D3E8}"/>
    <pc:docChg chg="modSld">
      <pc:chgData name="Lila Phillips" userId="Qfz5FJFqwgZCTgYjJZvBzc+aY7KNUAH1qN6fZ097kdk=" providerId="None" clId="Web-{C89688B7-6119-479A-AD0D-CF125615D3E8}" dt="2024-07-29T13:45:57.520" v="1" actId="14100"/>
      <pc:docMkLst>
        <pc:docMk/>
      </pc:docMkLst>
      <pc:sldChg chg="modSp">
        <pc:chgData name="Lila Phillips" userId="Qfz5FJFqwgZCTgYjJZvBzc+aY7KNUAH1qN6fZ097kdk=" providerId="None" clId="Web-{C89688B7-6119-479A-AD0D-CF125615D3E8}" dt="2024-07-29T13:45:57.520" v="1" actId="14100"/>
        <pc:sldMkLst>
          <pc:docMk/>
          <pc:sldMk cId="0" sldId="256"/>
        </pc:sldMkLst>
        <pc:spChg chg="mod">
          <ac:chgData name="Lila Phillips" userId="Qfz5FJFqwgZCTgYjJZvBzc+aY7KNUAH1qN6fZ097kdk=" providerId="None" clId="Web-{C89688B7-6119-479A-AD0D-CF125615D3E8}" dt="2024-07-29T13:45:57.520" v="1" actId="14100"/>
          <ac:spMkLst>
            <pc:docMk/>
            <pc:sldMk cId="0" sldId="256"/>
            <ac:spMk id="10" creationId="{4D8D92A9-1B15-AB00-A501-07BCEB3B4BD1}"/>
          </ac:spMkLst>
        </pc:spChg>
      </pc:sldChg>
    </pc:docChg>
  </pc:docChgLst>
  <pc:docChgLst>
    <pc:chgData name="Lila Phillips" userId="Qfz5FJFqwgZCTgYjJZvBzc+aY7KNUAH1qN6fZ097kdk=" providerId="None" clId="Web-{F0891F3B-66A7-4C3F-BF97-FEE98F80F190}"/>
    <pc:docChg chg="modSld">
      <pc:chgData name="Lila Phillips" userId="Qfz5FJFqwgZCTgYjJZvBzc+aY7KNUAH1qN6fZ097kdk=" providerId="None" clId="Web-{F0891F3B-66A7-4C3F-BF97-FEE98F80F190}" dt="2024-07-30T17:53:02.655" v="300" actId="14100"/>
      <pc:docMkLst>
        <pc:docMk/>
      </pc:docMkLst>
      <pc:sldChg chg="modSp">
        <pc:chgData name="Lila Phillips" userId="Qfz5FJFqwgZCTgYjJZvBzc+aY7KNUAH1qN6fZ097kdk=" providerId="None" clId="Web-{F0891F3B-66A7-4C3F-BF97-FEE98F80F190}" dt="2024-07-30T17:53:02.655" v="300" actId="14100"/>
        <pc:sldMkLst>
          <pc:docMk/>
          <pc:sldMk cId="0" sldId="256"/>
        </pc:sldMkLst>
        <pc:spChg chg="mod">
          <ac:chgData name="Lila Phillips" userId="Qfz5FJFqwgZCTgYjJZvBzc+aY7KNUAH1qN6fZ097kdk=" providerId="None" clId="Web-{F0891F3B-66A7-4C3F-BF97-FEE98F80F190}" dt="2024-07-30T17:52:47.764" v="296" actId="1076"/>
          <ac:spMkLst>
            <pc:docMk/>
            <pc:sldMk cId="0" sldId="256"/>
            <ac:spMk id="5" creationId="{946E56B1-CB83-2BB8-6FFE-62291AF70D60}"/>
          </ac:spMkLst>
        </pc:spChg>
        <pc:spChg chg="mod">
          <ac:chgData name="Lila Phillips" userId="Qfz5FJFqwgZCTgYjJZvBzc+aY7KNUAH1qN6fZ097kdk=" providerId="None" clId="Web-{F0891F3B-66A7-4C3F-BF97-FEE98F80F190}" dt="2024-07-30T17:53:02.655" v="300" actId="14100"/>
          <ac:spMkLst>
            <pc:docMk/>
            <pc:sldMk cId="0" sldId="256"/>
            <ac:spMk id="6" creationId="{882DF35E-6E19-F5AD-98AA-AFEFD68DB45C}"/>
          </ac:spMkLst>
        </pc:spChg>
        <pc:spChg chg="mod">
          <ac:chgData name="Lila Phillips" userId="Qfz5FJFqwgZCTgYjJZvBzc+aY7KNUAH1qN6fZ097kdk=" providerId="None" clId="Web-{F0891F3B-66A7-4C3F-BF97-FEE98F80F190}" dt="2024-07-30T17:39:03.575" v="201" actId="20577"/>
          <ac:spMkLst>
            <pc:docMk/>
            <pc:sldMk cId="0" sldId="256"/>
            <ac:spMk id="9" creationId="{EBFCCAB5-6B1B-84DC-B071-4B320D19E02E}"/>
          </ac:spMkLst>
        </pc:spChg>
        <pc:spChg chg="mod">
          <ac:chgData name="Lila Phillips" userId="Qfz5FJFqwgZCTgYjJZvBzc+aY7KNUAH1qN6fZ097kdk=" providerId="None" clId="Web-{F0891F3B-66A7-4C3F-BF97-FEE98F80F190}" dt="2024-07-30T17:44:21.978" v="258"/>
          <ac:spMkLst>
            <pc:docMk/>
            <pc:sldMk cId="0" sldId="256"/>
            <ac:spMk id="31" creationId="{00000000-0000-0000-0000-000000000000}"/>
          </ac:spMkLst>
        </pc:spChg>
        <pc:spChg chg="mod">
          <ac:chgData name="Lila Phillips" userId="Qfz5FJFqwgZCTgYjJZvBzc+aY7KNUAH1qN6fZ097kdk=" providerId="None" clId="Web-{F0891F3B-66A7-4C3F-BF97-FEE98F80F190}" dt="2024-07-30T17:28:49.425" v="196"/>
          <ac:spMkLst>
            <pc:docMk/>
            <pc:sldMk cId="0" sldId="256"/>
            <ac:spMk id="33" creationId="{00000000-0000-0000-0000-000000000000}"/>
          </ac:spMkLst>
        </pc:spChg>
        <pc:graphicFrameChg chg="mod">
          <ac:chgData name="Lila Phillips" userId="Qfz5FJFqwgZCTgYjJZvBzc+aY7KNUAH1qN6fZ097kdk=" providerId="None" clId="Web-{F0891F3B-66A7-4C3F-BF97-FEE98F80F190}" dt="2024-07-30T17:52:40.108" v="295" actId="14100"/>
          <ac:graphicFrameMkLst>
            <pc:docMk/>
            <pc:sldMk cId="0" sldId="256"/>
            <ac:graphicFrameMk id="2" creationId="{B1F89C9C-5890-C9AE-CF45-C2689A7926AA}"/>
          </ac:graphicFrameMkLst>
        </pc:graphicFrameChg>
        <pc:graphicFrameChg chg="mod">
          <ac:chgData name="Lila Phillips" userId="Qfz5FJFqwgZCTgYjJZvBzc+aY7KNUAH1qN6fZ097kdk=" providerId="None" clId="Web-{F0891F3B-66A7-4C3F-BF97-FEE98F80F190}" dt="2024-07-30T17:52:57.796" v="299" actId="14100"/>
          <ac:graphicFrameMkLst>
            <pc:docMk/>
            <pc:sldMk cId="0" sldId="256"/>
            <ac:graphicFrameMk id="7" creationId="{2FCAB4E3-42D3-D6CB-50E1-BB698A083DFD}"/>
          </ac:graphicFrameMkLst>
        </pc:graphicFrameChg>
        <pc:picChg chg="mod">
          <ac:chgData name="Lila Phillips" userId="Qfz5FJFqwgZCTgYjJZvBzc+aY7KNUAH1qN6fZ097kdk=" providerId="None" clId="Web-{F0891F3B-66A7-4C3F-BF97-FEE98F80F190}" dt="2024-07-30T17:36:17.084" v="199" actId="1076"/>
          <ac:picMkLst>
            <pc:docMk/>
            <pc:sldMk cId="0" sldId="256"/>
            <ac:picMk id="44" creationId="{00000000-0000-0000-0000-000000000000}"/>
          </ac:picMkLst>
        </pc:picChg>
      </pc:sldChg>
    </pc:docChg>
  </pc:docChgLst>
  <pc:docChgLst>
    <pc:chgData name="Lila Phillips" userId="Qfz5FJFqwgZCTgYjJZvBzc+aY7KNUAH1qN6fZ097kdk=" providerId="None" clId="Web-{A3E97342-3C6A-4280-9090-25A0EC989AAF}"/>
    <pc:docChg chg="modSld">
      <pc:chgData name="Lila Phillips" userId="Qfz5FJFqwgZCTgYjJZvBzc+aY7KNUAH1qN6fZ097kdk=" providerId="None" clId="Web-{A3E97342-3C6A-4280-9090-25A0EC989AAF}" dt="2024-07-31T17:37:48.576" v="0" actId="1076"/>
      <pc:docMkLst>
        <pc:docMk/>
      </pc:docMkLst>
      <pc:sldChg chg="modSp">
        <pc:chgData name="Lila Phillips" userId="Qfz5FJFqwgZCTgYjJZvBzc+aY7KNUAH1qN6fZ097kdk=" providerId="None" clId="Web-{A3E97342-3C6A-4280-9090-25A0EC989AAF}" dt="2024-07-31T17:37:48.576" v="0" actId="1076"/>
        <pc:sldMkLst>
          <pc:docMk/>
          <pc:sldMk cId="0" sldId="256"/>
        </pc:sldMkLst>
        <pc:spChg chg="mod">
          <ac:chgData name="Lila Phillips" userId="Qfz5FJFqwgZCTgYjJZvBzc+aY7KNUAH1qN6fZ097kdk=" providerId="None" clId="Web-{A3E97342-3C6A-4280-9090-25A0EC989AAF}" dt="2024-07-31T17:37:48.576" v="0" actId="1076"/>
          <ac:spMkLst>
            <pc:docMk/>
            <pc:sldMk cId="0" sldId="256"/>
            <ac:spMk id="38" creationId="{00000000-0000-0000-0000-000000000000}"/>
          </ac:spMkLst>
        </pc:spChg>
      </pc:sldChg>
    </pc:docChg>
  </pc:docChgLst>
  <pc:docChgLst>
    <pc:chgData name="Lila Phillips" userId="Qfz5FJFqwgZCTgYjJZvBzc+aY7KNUAH1qN6fZ097kdk=" providerId="None" clId="Web-{E12EDC5B-2A18-4888-AE94-6647510629CA}"/>
    <pc:docChg chg="modSld">
      <pc:chgData name="Lila Phillips" userId="Qfz5FJFqwgZCTgYjJZvBzc+aY7KNUAH1qN6fZ097kdk=" providerId="None" clId="Web-{E12EDC5B-2A18-4888-AE94-6647510629CA}" dt="2024-07-31T04:24:13.027" v="324" actId="1076"/>
      <pc:docMkLst>
        <pc:docMk/>
      </pc:docMkLst>
      <pc:sldChg chg="modSp">
        <pc:chgData name="Lila Phillips" userId="Qfz5FJFqwgZCTgYjJZvBzc+aY7KNUAH1qN6fZ097kdk=" providerId="None" clId="Web-{E12EDC5B-2A18-4888-AE94-6647510629CA}" dt="2024-07-31T04:24:13.027" v="324" actId="1076"/>
        <pc:sldMkLst>
          <pc:docMk/>
          <pc:sldMk cId="0" sldId="256"/>
        </pc:sldMkLst>
        <pc:spChg chg="mod ord">
          <ac:chgData name="Lila Phillips" userId="Qfz5FJFqwgZCTgYjJZvBzc+aY7KNUAH1qN6fZ097kdk=" providerId="None" clId="Web-{E12EDC5B-2A18-4888-AE94-6647510629CA}" dt="2024-07-31T04:22:12.055" v="293" actId="1076"/>
          <ac:spMkLst>
            <pc:docMk/>
            <pc:sldMk cId="0" sldId="256"/>
            <ac:spMk id="3" creationId="{9CD157B3-AE00-2AC3-3EAD-CC73D2FF894F}"/>
          </ac:spMkLst>
        </pc:spChg>
        <pc:spChg chg="mod">
          <ac:chgData name="Lila Phillips" userId="Qfz5FJFqwgZCTgYjJZvBzc+aY7KNUAH1qN6fZ097kdk=" providerId="None" clId="Web-{E12EDC5B-2A18-4888-AE94-6647510629CA}" dt="2024-07-31T04:22:11.993" v="292" actId="1076"/>
          <ac:spMkLst>
            <pc:docMk/>
            <pc:sldMk cId="0" sldId="256"/>
            <ac:spMk id="4" creationId="{A4C2D6F1-A9C8-04A7-6D6A-EB393834957C}"/>
          </ac:spMkLst>
        </pc:spChg>
        <pc:spChg chg="mod ord">
          <ac:chgData name="Lila Phillips" userId="Qfz5FJFqwgZCTgYjJZvBzc+aY7KNUAH1qN6fZ097kdk=" providerId="None" clId="Web-{E12EDC5B-2A18-4888-AE94-6647510629CA}" dt="2024-07-31T04:24:12.902" v="321" actId="1076"/>
          <ac:spMkLst>
            <pc:docMk/>
            <pc:sldMk cId="0" sldId="256"/>
            <ac:spMk id="5" creationId="{946E56B1-CB83-2BB8-6FFE-62291AF70D60}"/>
          </ac:spMkLst>
        </pc:spChg>
        <pc:spChg chg="mod ord">
          <ac:chgData name="Lila Phillips" userId="Qfz5FJFqwgZCTgYjJZvBzc+aY7KNUAH1qN6fZ097kdk=" providerId="None" clId="Web-{E12EDC5B-2A18-4888-AE94-6647510629CA}" dt="2024-07-31T04:24:12.949" v="322" actId="1076"/>
          <ac:spMkLst>
            <pc:docMk/>
            <pc:sldMk cId="0" sldId="256"/>
            <ac:spMk id="6" creationId="{882DF35E-6E19-F5AD-98AA-AFEFD68DB45C}"/>
          </ac:spMkLst>
        </pc:spChg>
        <pc:spChg chg="mod ord">
          <ac:chgData name="Lila Phillips" userId="Qfz5FJFqwgZCTgYjJZvBzc+aY7KNUAH1qN6fZ097kdk=" providerId="None" clId="Web-{E12EDC5B-2A18-4888-AE94-6647510629CA}" dt="2024-07-31T04:23:01.025" v="302" actId="1076"/>
          <ac:spMkLst>
            <pc:docMk/>
            <pc:sldMk cId="0" sldId="256"/>
            <ac:spMk id="9" creationId="{EBFCCAB5-6B1B-84DC-B071-4B320D19E02E}"/>
          </ac:spMkLst>
        </pc:spChg>
        <pc:spChg chg="mod ord">
          <ac:chgData name="Lila Phillips" userId="Qfz5FJFqwgZCTgYjJZvBzc+aY7KNUAH1qN6fZ097kdk=" providerId="None" clId="Web-{E12EDC5B-2A18-4888-AE94-6647510629CA}" dt="2024-07-31T04:21:43.055" v="283"/>
          <ac:spMkLst>
            <pc:docMk/>
            <pc:sldMk cId="0" sldId="256"/>
            <ac:spMk id="10" creationId="{4D8D92A9-1B15-AB00-A501-07BCEB3B4BD1}"/>
          </ac:spMkLst>
        </pc:spChg>
        <pc:spChg chg="mod">
          <ac:chgData name="Lila Phillips" userId="Qfz5FJFqwgZCTgYjJZvBzc+aY7KNUAH1qN6fZ097kdk=" providerId="None" clId="Web-{E12EDC5B-2A18-4888-AE94-6647510629CA}" dt="2024-07-31T04:22:47.291" v="301" actId="1076"/>
          <ac:spMkLst>
            <pc:docMk/>
            <pc:sldMk cId="0" sldId="256"/>
            <ac:spMk id="30" creationId="{00000000-0000-0000-0000-000000000000}"/>
          </ac:spMkLst>
        </pc:spChg>
        <pc:spChg chg="mod">
          <ac:chgData name="Lila Phillips" userId="Qfz5FJFqwgZCTgYjJZvBzc+aY7KNUAH1qN6fZ097kdk=" providerId="None" clId="Web-{E12EDC5B-2A18-4888-AE94-6647510629CA}" dt="2024-07-31T04:22:11.899" v="290" actId="1076"/>
          <ac:spMkLst>
            <pc:docMk/>
            <pc:sldMk cId="0" sldId="256"/>
            <ac:spMk id="31" creationId="{00000000-0000-0000-0000-000000000000}"/>
          </ac:spMkLst>
        </pc:spChg>
        <pc:spChg chg="mod">
          <ac:chgData name="Lila Phillips" userId="Qfz5FJFqwgZCTgYjJZvBzc+aY7KNUAH1qN6fZ097kdk=" providerId="None" clId="Web-{E12EDC5B-2A18-4888-AE94-6647510629CA}" dt="2024-07-31T04:22:11.946" v="291" actId="1076"/>
          <ac:spMkLst>
            <pc:docMk/>
            <pc:sldMk cId="0" sldId="256"/>
            <ac:spMk id="32" creationId="{00000000-0000-0000-0000-000000000000}"/>
          </ac:spMkLst>
        </pc:spChg>
        <pc:spChg chg="mod ord">
          <ac:chgData name="Lila Phillips" userId="Qfz5FJFqwgZCTgYjJZvBzc+aY7KNUAH1qN6fZ097kdk=" providerId="None" clId="Web-{E12EDC5B-2A18-4888-AE94-6647510629CA}" dt="2024-07-31T04:23:12.104" v="303" actId="14100"/>
          <ac:spMkLst>
            <pc:docMk/>
            <pc:sldMk cId="0" sldId="256"/>
            <ac:spMk id="33" creationId="{00000000-0000-0000-0000-000000000000}"/>
          </ac:spMkLst>
        </pc:spChg>
        <pc:spChg chg="mod ord">
          <ac:chgData name="Lila Phillips" userId="Qfz5FJFqwgZCTgYjJZvBzc+aY7KNUAH1qN6fZ097kdk=" providerId="None" clId="Web-{E12EDC5B-2A18-4888-AE94-6647510629CA}" dt="2024-07-31T04:24:12.980" v="323" actId="1076"/>
          <ac:spMkLst>
            <pc:docMk/>
            <pc:sldMk cId="0" sldId="256"/>
            <ac:spMk id="36" creationId="{00000000-0000-0000-0000-000000000000}"/>
          </ac:spMkLst>
        </pc:spChg>
        <pc:spChg chg="mod ord">
          <ac:chgData name="Lila Phillips" userId="Qfz5FJFqwgZCTgYjJZvBzc+aY7KNUAH1qN6fZ097kdk=" providerId="None" clId="Web-{E12EDC5B-2A18-4888-AE94-6647510629CA}" dt="2024-07-31T04:22:47.291" v="299" actId="1076"/>
          <ac:spMkLst>
            <pc:docMk/>
            <pc:sldMk cId="0" sldId="256"/>
            <ac:spMk id="38" creationId="{00000000-0000-0000-0000-000000000000}"/>
          </ac:spMkLst>
        </pc:spChg>
        <pc:spChg chg="mod ord">
          <ac:chgData name="Lila Phillips" userId="Qfz5FJFqwgZCTgYjJZvBzc+aY7KNUAH1qN6fZ097kdk=" providerId="None" clId="Web-{E12EDC5B-2A18-4888-AE94-6647510629CA}" dt="2024-07-31T04:22:28.103" v="294" actId="1076"/>
          <ac:spMkLst>
            <pc:docMk/>
            <pc:sldMk cId="0" sldId="256"/>
            <ac:spMk id="40" creationId="{00000000-0000-0000-0000-000000000000}"/>
          </ac:spMkLst>
        </pc:spChg>
        <pc:graphicFrameChg chg="mod ord">
          <ac:chgData name="Lila Phillips" userId="Qfz5FJFqwgZCTgYjJZvBzc+aY7KNUAH1qN6fZ097kdk=" providerId="None" clId="Web-{E12EDC5B-2A18-4888-AE94-6647510629CA}" dt="2024-07-31T04:24:13.027" v="324" actId="1076"/>
          <ac:graphicFrameMkLst>
            <pc:docMk/>
            <pc:sldMk cId="0" sldId="256"/>
            <ac:graphicFrameMk id="2" creationId="{B1F89C9C-5890-C9AE-CF45-C2689A7926AA}"/>
          </ac:graphicFrameMkLst>
        </pc:graphicFrameChg>
        <pc:graphicFrameChg chg="mod ord">
          <ac:chgData name="Lila Phillips" userId="Qfz5FJFqwgZCTgYjJZvBzc+aY7KNUAH1qN6fZ097kdk=" providerId="None" clId="Web-{E12EDC5B-2A18-4888-AE94-6647510629CA}" dt="2024-07-31T04:24:05.527" v="318" actId="1076"/>
          <ac:graphicFrameMkLst>
            <pc:docMk/>
            <pc:sldMk cId="0" sldId="256"/>
            <ac:graphicFrameMk id="7" creationId="{2FCAB4E3-42D3-D6CB-50E1-BB698A083DFD}"/>
          </ac:graphicFrameMkLst>
        </pc:graphicFrameChg>
        <pc:picChg chg="ord">
          <ac:chgData name="Lila Phillips" userId="Qfz5FJFqwgZCTgYjJZvBzc+aY7KNUAH1qN6fZ097kdk=" providerId="None" clId="Web-{E12EDC5B-2A18-4888-AE94-6647510629CA}" dt="2024-07-31T04:21:00.288" v="253"/>
          <ac:picMkLst>
            <pc:docMk/>
            <pc:sldMk cId="0" sldId="256"/>
            <ac:picMk id="44" creationId="{00000000-0000-0000-0000-000000000000}"/>
          </ac:picMkLst>
        </pc:picChg>
      </pc:sldChg>
    </pc:docChg>
  </pc:docChgLst>
  <pc:docChgLst>
    <pc:chgData name="Lila Phillips" userId="Qfz5FJFqwgZCTgYjJZvBzc+aY7KNUAH1qN6fZ097kdk=" providerId="None" clId="Web-{8800609E-0B9A-43D5-ACB0-327AA5EA8589}"/>
    <pc:docChg chg="modSld">
      <pc:chgData name="Lila Phillips" userId="Qfz5FJFqwgZCTgYjJZvBzc+aY7KNUAH1qN6fZ097kdk=" providerId="None" clId="Web-{8800609E-0B9A-43D5-ACB0-327AA5EA8589}" dt="2024-07-30T14:17:05.055" v="8" actId="14100"/>
      <pc:docMkLst>
        <pc:docMk/>
      </pc:docMkLst>
      <pc:sldChg chg="addSp delSp modSp">
        <pc:chgData name="Lila Phillips" userId="Qfz5FJFqwgZCTgYjJZvBzc+aY7KNUAH1qN6fZ097kdk=" providerId="None" clId="Web-{8800609E-0B9A-43D5-ACB0-327AA5EA8589}" dt="2024-07-30T14:17:05.055" v="8" actId="14100"/>
        <pc:sldMkLst>
          <pc:docMk/>
          <pc:sldMk cId="0" sldId="256"/>
        </pc:sldMkLst>
        <pc:graphicFrameChg chg="add mod">
          <ac:chgData name="Lila Phillips" userId="Qfz5FJFqwgZCTgYjJZvBzc+aY7KNUAH1qN6fZ097kdk=" providerId="None" clId="Web-{8800609E-0B9A-43D5-ACB0-327AA5EA8589}" dt="2024-07-30T14:17:05.055" v="8" actId="14100"/>
          <ac:graphicFrameMkLst>
            <pc:docMk/>
            <pc:sldMk cId="0" sldId="256"/>
            <ac:graphicFrameMk id="2" creationId="{B1F89C9C-5890-C9AE-CF45-C2689A7926AA}"/>
          </ac:graphicFrameMkLst>
        </pc:graphicFrameChg>
        <pc:graphicFrameChg chg="del">
          <ac:chgData name="Lila Phillips" userId="Qfz5FJFqwgZCTgYjJZvBzc+aY7KNUAH1qN6fZ097kdk=" providerId="None" clId="Web-{8800609E-0B9A-43D5-ACB0-327AA5EA8589}" dt="2024-07-30T14:16:07.115" v="0"/>
          <ac:graphicFrameMkLst>
            <pc:docMk/>
            <pc:sldMk cId="0" sldId="256"/>
            <ac:graphicFrameMk id="21" creationId="{B1F89C9C-5890-C9AE-CF45-C2689A7926AA}"/>
          </ac:graphicFrameMkLst>
        </pc:graphicFrameChg>
      </pc:sldChg>
    </pc:docChg>
  </pc:docChgLst>
  <pc:docChgLst>
    <pc:chgData name="Lila Phillips" userId="Qfz5FJFqwgZCTgYjJZvBzc+aY7KNUAH1qN6fZ097kdk=" providerId="None" clId="Web-{88B69DDE-5BEF-4950-B121-942654469CD7}"/>
    <pc:docChg chg="modSld">
      <pc:chgData name="Lila Phillips" userId="Qfz5FJFqwgZCTgYjJZvBzc+aY7KNUAH1qN6fZ097kdk=" providerId="None" clId="Web-{88B69DDE-5BEF-4950-B121-942654469CD7}" dt="2024-08-01T14:21:42.901" v="600" actId="20577"/>
      <pc:docMkLst>
        <pc:docMk/>
      </pc:docMkLst>
      <pc:sldChg chg="modSp modCm">
        <pc:chgData name="Lila Phillips" userId="Qfz5FJFqwgZCTgYjJZvBzc+aY7KNUAH1qN6fZ097kdk=" providerId="None" clId="Web-{88B69DDE-5BEF-4950-B121-942654469CD7}" dt="2024-08-01T14:21:42.901" v="600" actId="20577"/>
        <pc:sldMkLst>
          <pc:docMk/>
          <pc:sldMk cId="0" sldId="256"/>
        </pc:sldMkLst>
        <pc:spChg chg="ord">
          <ac:chgData name="Lila Phillips" userId="Qfz5FJFqwgZCTgYjJZvBzc+aY7KNUAH1qN6fZ097kdk=" providerId="None" clId="Web-{88B69DDE-5BEF-4950-B121-942654469CD7}" dt="2024-08-01T13:54:59.672" v="209"/>
          <ac:spMkLst>
            <pc:docMk/>
            <pc:sldMk cId="0" sldId="256"/>
            <ac:spMk id="3" creationId="{9CD157B3-AE00-2AC3-3EAD-CC73D2FF894F}"/>
          </ac:spMkLst>
        </pc:spChg>
        <pc:spChg chg="mod ord">
          <ac:chgData name="Lila Phillips" userId="Qfz5FJFqwgZCTgYjJZvBzc+aY7KNUAH1qN6fZ097kdk=" providerId="None" clId="Web-{88B69DDE-5BEF-4950-B121-942654469CD7}" dt="2024-08-01T13:54:58.766" v="206"/>
          <ac:spMkLst>
            <pc:docMk/>
            <pc:sldMk cId="0" sldId="256"/>
            <ac:spMk id="4" creationId="{A4C2D6F1-A9C8-04A7-6D6A-EB393834957C}"/>
          </ac:spMkLst>
        </pc:spChg>
        <pc:spChg chg="mod ord">
          <ac:chgData name="Lila Phillips" userId="Qfz5FJFqwgZCTgYjJZvBzc+aY7KNUAH1qN6fZ097kdk=" providerId="None" clId="Web-{88B69DDE-5BEF-4950-B121-942654469CD7}" dt="2024-08-01T14:06:16.478" v="494" actId="20577"/>
          <ac:spMkLst>
            <pc:docMk/>
            <pc:sldMk cId="0" sldId="256"/>
            <ac:spMk id="5" creationId="{946E56B1-CB83-2BB8-6FFE-62291AF70D60}"/>
          </ac:spMkLst>
        </pc:spChg>
        <pc:spChg chg="mod ord">
          <ac:chgData name="Lila Phillips" userId="Qfz5FJFqwgZCTgYjJZvBzc+aY7KNUAH1qN6fZ097kdk=" providerId="None" clId="Web-{88B69DDE-5BEF-4950-B121-942654469CD7}" dt="2024-08-01T14:06:09.352" v="491" actId="1076"/>
          <ac:spMkLst>
            <pc:docMk/>
            <pc:sldMk cId="0" sldId="256"/>
            <ac:spMk id="6" creationId="{882DF35E-6E19-F5AD-98AA-AFEFD68DB45C}"/>
          </ac:spMkLst>
        </pc:spChg>
        <pc:spChg chg="mod ord">
          <ac:chgData name="Lila Phillips" userId="Qfz5FJFqwgZCTgYjJZvBzc+aY7KNUAH1qN6fZ097kdk=" providerId="None" clId="Web-{88B69DDE-5BEF-4950-B121-942654469CD7}" dt="2024-08-01T14:21:42.901" v="600" actId="20577"/>
          <ac:spMkLst>
            <pc:docMk/>
            <pc:sldMk cId="0" sldId="256"/>
            <ac:spMk id="9" creationId="{EBFCCAB5-6B1B-84DC-B071-4B320D19E02E}"/>
          </ac:spMkLst>
        </pc:spChg>
        <pc:spChg chg="mod ord">
          <ac:chgData name="Lila Phillips" userId="Qfz5FJFqwgZCTgYjJZvBzc+aY7KNUAH1qN6fZ097kdk=" providerId="None" clId="Web-{88B69DDE-5BEF-4950-B121-942654469CD7}" dt="2024-08-01T14:16:40.265" v="504" actId="14100"/>
          <ac:spMkLst>
            <pc:docMk/>
            <pc:sldMk cId="0" sldId="256"/>
            <ac:spMk id="10" creationId="{4D8D92A9-1B15-AB00-A501-07BCEB3B4BD1}"/>
          </ac:spMkLst>
        </pc:spChg>
        <pc:spChg chg="mod">
          <ac:chgData name="Lila Phillips" userId="Qfz5FJFqwgZCTgYjJZvBzc+aY7KNUAH1qN6fZ097kdk=" providerId="None" clId="Web-{88B69DDE-5BEF-4950-B121-942654469CD7}" dt="2024-08-01T14:04:41.131" v="444" actId="20577"/>
          <ac:spMkLst>
            <pc:docMk/>
            <pc:sldMk cId="0" sldId="256"/>
            <ac:spMk id="31" creationId="{00000000-0000-0000-0000-000000000000}"/>
          </ac:spMkLst>
        </pc:spChg>
        <pc:spChg chg="mod ord">
          <ac:chgData name="Lila Phillips" userId="Qfz5FJFqwgZCTgYjJZvBzc+aY7KNUAH1qN6fZ097kdk=" providerId="None" clId="Web-{88B69DDE-5BEF-4950-B121-942654469CD7}" dt="2024-08-01T14:05:40.555" v="469"/>
          <ac:spMkLst>
            <pc:docMk/>
            <pc:sldMk cId="0" sldId="256"/>
            <ac:spMk id="33" creationId="{00000000-0000-0000-0000-000000000000}"/>
          </ac:spMkLst>
        </pc:spChg>
        <pc:spChg chg="ord">
          <ac:chgData name="Lila Phillips" userId="Qfz5FJFqwgZCTgYjJZvBzc+aY7KNUAH1qN6fZ097kdk=" providerId="None" clId="Web-{88B69DDE-5BEF-4950-B121-942654469CD7}" dt="2024-08-01T14:05:56.508" v="486"/>
          <ac:spMkLst>
            <pc:docMk/>
            <pc:sldMk cId="0" sldId="256"/>
            <ac:spMk id="36" creationId="{00000000-0000-0000-0000-000000000000}"/>
          </ac:spMkLst>
        </pc:spChg>
        <pc:spChg chg="ord">
          <ac:chgData name="Lila Phillips" userId="Qfz5FJFqwgZCTgYjJZvBzc+aY7KNUAH1qN6fZ097kdk=" providerId="None" clId="Web-{88B69DDE-5BEF-4950-B121-942654469CD7}" dt="2024-08-01T14:05:56.758" v="487"/>
          <ac:spMkLst>
            <pc:docMk/>
            <pc:sldMk cId="0" sldId="256"/>
            <ac:spMk id="38" creationId="{00000000-0000-0000-0000-000000000000}"/>
          </ac:spMkLst>
        </pc:spChg>
        <pc:spChg chg="mod">
          <ac:chgData name="Lila Phillips" userId="Qfz5FJFqwgZCTgYjJZvBzc+aY7KNUAH1qN6fZ097kdk=" providerId="None" clId="Web-{88B69DDE-5BEF-4950-B121-942654469CD7}" dt="2024-08-01T14:16:48.656" v="505" actId="1076"/>
          <ac:spMkLst>
            <pc:docMk/>
            <pc:sldMk cId="0" sldId="256"/>
            <ac:spMk id="40" creationId="{00000000-0000-0000-0000-000000000000}"/>
          </ac:spMkLst>
        </pc:spChg>
        <pc:graphicFrameChg chg="mod ord">
          <ac:chgData name="Lila Phillips" userId="Qfz5FJFqwgZCTgYjJZvBzc+aY7KNUAH1qN6fZ097kdk=" providerId="None" clId="Web-{88B69DDE-5BEF-4950-B121-942654469CD7}" dt="2024-08-01T14:06:09.399" v="492" actId="1076"/>
          <ac:graphicFrameMkLst>
            <pc:docMk/>
            <pc:sldMk cId="0" sldId="256"/>
            <ac:graphicFrameMk id="2" creationId="{B1F89C9C-5890-C9AE-CF45-C2689A7926AA}"/>
          </ac:graphicFrameMkLst>
        </pc:graphicFrameChg>
        <pc:graphicFrameChg chg="mod ord">
          <ac:chgData name="Lila Phillips" userId="Qfz5FJFqwgZCTgYjJZvBzc+aY7KNUAH1qN6fZ097kdk=" providerId="None" clId="Web-{88B69DDE-5BEF-4950-B121-942654469CD7}" dt="2024-08-01T14:06:01.993" v="490" actId="1076"/>
          <ac:graphicFrameMkLst>
            <pc:docMk/>
            <pc:sldMk cId="0" sldId="256"/>
            <ac:graphicFrameMk id="7" creationId="{2FCAB4E3-42D3-D6CB-50E1-BB698A083DFD}"/>
          </ac:graphicFrameMkLst>
        </pc:graphicFrameChg>
        <pc:picChg chg="ord">
          <ac:chgData name="Lila Phillips" userId="Qfz5FJFqwgZCTgYjJZvBzc+aY7KNUAH1qN6fZ097kdk=" providerId="None" clId="Web-{88B69DDE-5BEF-4950-B121-942654469CD7}" dt="2024-08-01T14:05:55.680" v="482"/>
          <ac:picMkLst>
            <pc:docMk/>
            <pc:sldMk cId="0" sldId="256"/>
            <ac:picMk id="44" creationId="{00000000-0000-0000-0000-000000000000}"/>
          </ac:picMkLst>
        </pc:picChg>
        <pc:extLst>
          <p:ext xmlns:p="http://schemas.openxmlformats.org/presentationml/2006/main" uri="{D6D511B9-2390-475A-947B-AFAB55BFBCF1}">
            <pc226:cmChg xmlns:pc226="http://schemas.microsoft.com/office/powerpoint/2022/06/main/command" chg="mod">
              <pc226:chgData name="Lila Phillips" userId="Qfz5FJFqwgZCTgYjJZvBzc+aY7KNUAH1qN6fZ097kdk=" providerId="None" clId="Web-{88B69DDE-5BEF-4950-B121-942654469CD7}" dt="2024-08-01T13:52:12.416" v="157" actId="20577"/>
              <pc2:cmMkLst xmlns:pc2="http://schemas.microsoft.com/office/powerpoint/2019/9/main/command">
                <pc:docMk/>
                <pc:sldMk cId="0" sldId="256"/>
                <pc2:cmMk id="{CFEE008D-09F5-46CE-B6B5-8A97B2709E63}"/>
              </pc2:cmMkLst>
            </pc226:cmChg>
          </p:ext>
        </pc:extLst>
      </pc:sldChg>
    </pc:docChg>
  </pc:docChgLst>
  <pc:docChgLst>
    <pc:chgData name="Lila Phillips" userId="Qfz5FJFqwgZCTgYjJZvBzc+aY7KNUAH1qN6fZ097kdk=" providerId="None" clId="Web-{189FFD5B-E19D-4883-A3BF-29CA0FC6CD73}"/>
    <pc:docChg chg="modSld">
      <pc:chgData name="Lila Phillips" userId="Qfz5FJFqwgZCTgYjJZvBzc+aY7KNUAH1qN6fZ097kdk=" providerId="None" clId="Web-{189FFD5B-E19D-4883-A3BF-29CA0FC6CD73}" dt="2024-07-23T18:09:33.398" v="2" actId="14100"/>
      <pc:docMkLst>
        <pc:docMk/>
      </pc:docMkLst>
      <pc:sldChg chg="modSp">
        <pc:chgData name="Lila Phillips" userId="Qfz5FJFqwgZCTgYjJZvBzc+aY7KNUAH1qN6fZ097kdk=" providerId="None" clId="Web-{189FFD5B-E19D-4883-A3BF-29CA0FC6CD73}" dt="2024-07-23T18:09:33.398" v="2" actId="14100"/>
        <pc:sldMkLst>
          <pc:docMk/>
          <pc:sldMk cId="0" sldId="256"/>
        </pc:sldMkLst>
        <pc:spChg chg="mod">
          <ac:chgData name="Lila Phillips" userId="Qfz5FJFqwgZCTgYjJZvBzc+aY7KNUAH1qN6fZ097kdk=" providerId="None" clId="Web-{189FFD5B-E19D-4883-A3BF-29CA0FC6CD73}" dt="2024-07-23T18:09:33.398" v="2" actId="14100"/>
          <ac:spMkLst>
            <pc:docMk/>
            <pc:sldMk cId="0" sldId="256"/>
            <ac:spMk id="10" creationId="{4D8D92A9-1B15-AB00-A501-07BCEB3B4BD1}"/>
          </ac:spMkLst>
        </pc:spChg>
        <pc:spChg chg="mod">
          <ac:chgData name="Lila Phillips" userId="Qfz5FJFqwgZCTgYjJZvBzc+aY7KNUAH1qN6fZ097kdk=" providerId="None" clId="Web-{189FFD5B-E19D-4883-A3BF-29CA0FC6CD73}" dt="2024-07-23T18:09:23.585" v="0" actId="1076"/>
          <ac:spMkLst>
            <pc:docMk/>
            <pc:sldMk cId="0" sldId="256"/>
            <ac:spMk id="40" creationId="{00000000-0000-0000-0000-000000000000}"/>
          </ac:spMkLst>
        </pc:spChg>
      </pc:sldChg>
    </pc:docChg>
  </pc:docChgLst>
  <pc:docChgLst>
    <pc:chgData name="Lila Phillips" userId="Qfz5FJFqwgZCTgYjJZvBzc+aY7KNUAH1qN6fZ097kdk=" providerId="None" clId="Web-{29802918-19A0-4E28-92BE-A9209B2408C9}"/>
    <pc:docChg chg="modSld">
      <pc:chgData name="Lila Phillips" userId="Qfz5FJFqwgZCTgYjJZvBzc+aY7KNUAH1qN6fZ097kdk=" providerId="None" clId="Web-{29802918-19A0-4E28-92BE-A9209B2408C9}" dt="2024-07-29T14:29:17.468" v="8" actId="20577"/>
      <pc:docMkLst>
        <pc:docMk/>
      </pc:docMkLst>
      <pc:sldChg chg="addSp delSp modSp">
        <pc:chgData name="Lila Phillips" userId="Qfz5FJFqwgZCTgYjJZvBzc+aY7KNUAH1qN6fZ097kdk=" providerId="None" clId="Web-{29802918-19A0-4E28-92BE-A9209B2408C9}" dt="2024-07-29T14:29:17.468" v="8" actId="20577"/>
        <pc:sldMkLst>
          <pc:docMk/>
          <pc:sldMk cId="0" sldId="256"/>
        </pc:sldMkLst>
        <pc:spChg chg="mod">
          <ac:chgData name="Lila Phillips" userId="Qfz5FJFqwgZCTgYjJZvBzc+aY7KNUAH1qN6fZ097kdk=" providerId="None" clId="Web-{29802918-19A0-4E28-92BE-A9209B2408C9}" dt="2024-07-29T14:29:17.468" v="8" actId="20577"/>
          <ac:spMkLst>
            <pc:docMk/>
            <pc:sldMk cId="0" sldId="256"/>
            <ac:spMk id="9" creationId="{EBFCCAB5-6B1B-84DC-B071-4B320D19E02E}"/>
          </ac:spMkLst>
        </pc:spChg>
        <pc:graphicFrameChg chg="del">
          <ac:chgData name="Lila Phillips" userId="Qfz5FJFqwgZCTgYjJZvBzc+aY7KNUAH1qN6fZ097kdk=" providerId="None" clId="Web-{29802918-19A0-4E28-92BE-A9209B2408C9}" dt="2024-07-29T14:27:44.386" v="0"/>
          <ac:graphicFrameMkLst>
            <pc:docMk/>
            <pc:sldMk cId="0" sldId="256"/>
            <ac:graphicFrameMk id="2" creationId="{2FCAB4E3-42D3-D6CB-50E1-BB698A083DFD}"/>
          </ac:graphicFrameMkLst>
        </pc:graphicFrameChg>
        <pc:graphicFrameChg chg="add mod">
          <ac:chgData name="Lila Phillips" userId="Qfz5FJFqwgZCTgYjJZvBzc+aY7KNUAH1qN6fZ097kdk=" providerId="None" clId="Web-{29802918-19A0-4E28-92BE-A9209B2408C9}" dt="2024-07-29T14:28:05.152" v="4" actId="14100"/>
          <ac:graphicFrameMkLst>
            <pc:docMk/>
            <pc:sldMk cId="0" sldId="256"/>
            <ac:graphicFrameMk id="7" creationId="{2FCAB4E3-42D3-D6CB-50E1-BB698A083DFD}"/>
          </ac:graphicFrameMkLst>
        </pc:graphicFrameChg>
      </pc:sldChg>
    </pc:docChg>
  </pc:docChgLst>
  <pc:docChgLst>
    <pc:chgData name="Kennedy Ruff" clId="Web-{5B6E59D6-195C-403E-91BE-923A9C314E5C}"/>
    <pc:docChg chg="modSld">
      <pc:chgData name="Kennedy Ruff" userId="" providerId="" clId="Web-{5B6E59D6-195C-403E-91BE-923A9C314E5C}" dt="2023-07-14T17:27:32.581" v="16" actId="20577"/>
      <pc:docMkLst>
        <pc:docMk/>
      </pc:docMkLst>
      <pc:sldChg chg="modSp">
        <pc:chgData name="Kennedy Ruff" userId="" providerId="" clId="Web-{5B6E59D6-195C-403E-91BE-923A9C314E5C}" dt="2023-07-14T17:27:32.581" v="16" actId="20577"/>
        <pc:sldMkLst>
          <pc:docMk/>
          <pc:sldMk cId="0" sldId="256"/>
        </pc:sldMkLst>
        <pc:spChg chg="mod">
          <ac:chgData name="Kennedy Ruff" userId="" providerId="" clId="Web-{5B6E59D6-195C-403E-91BE-923A9C314E5C}" dt="2023-07-14T15:42:00.341" v="4" actId="20577"/>
          <ac:spMkLst>
            <pc:docMk/>
            <pc:sldMk cId="0" sldId="256"/>
            <ac:spMk id="30" creationId="{00000000-0000-0000-0000-000000000000}"/>
          </ac:spMkLst>
        </pc:spChg>
        <pc:spChg chg="mod">
          <ac:chgData name="Kennedy Ruff" userId="" providerId="" clId="Web-{5B6E59D6-195C-403E-91BE-923A9C314E5C}" dt="2023-07-14T17:27:23.862" v="14" actId="20577"/>
          <ac:spMkLst>
            <pc:docMk/>
            <pc:sldMk cId="0" sldId="256"/>
            <ac:spMk id="38" creationId="{00000000-0000-0000-0000-000000000000}"/>
          </ac:spMkLst>
        </pc:spChg>
        <pc:spChg chg="mod">
          <ac:chgData name="Kennedy Ruff" userId="" providerId="" clId="Web-{5B6E59D6-195C-403E-91BE-923A9C314E5C}" dt="2023-07-14T17:27:32.581" v="16" actId="20577"/>
          <ac:spMkLst>
            <pc:docMk/>
            <pc:sldMk cId="0" sldId="256"/>
            <ac:spMk id="40" creationId="{00000000-0000-0000-0000-000000000000}"/>
          </ac:spMkLst>
        </pc:spChg>
      </pc:sldChg>
    </pc:docChg>
  </pc:docChgLst>
  <pc:docChgLst>
    <pc:chgData name="Lila Phillips" userId="Qfz5FJFqwgZCTgYjJZvBzc+aY7KNUAH1qN6fZ097kdk=" providerId="None" clId="Web-{9F58A37A-ECA4-45D7-A962-ACBED3123AA1}"/>
    <pc:docChg chg="modSld">
      <pc:chgData name="Lila Phillips" userId="Qfz5FJFqwgZCTgYjJZvBzc+aY7KNUAH1qN6fZ097kdk=" providerId="None" clId="Web-{9F58A37A-ECA4-45D7-A962-ACBED3123AA1}" dt="2024-07-30T15:28:27.249" v="212" actId="20577"/>
      <pc:docMkLst>
        <pc:docMk/>
      </pc:docMkLst>
      <pc:sldChg chg="modSp">
        <pc:chgData name="Lila Phillips" userId="Qfz5FJFqwgZCTgYjJZvBzc+aY7KNUAH1qN6fZ097kdk=" providerId="None" clId="Web-{9F58A37A-ECA4-45D7-A962-ACBED3123AA1}" dt="2024-07-30T15:28:27.249" v="212" actId="20577"/>
        <pc:sldMkLst>
          <pc:docMk/>
          <pc:sldMk cId="0" sldId="256"/>
        </pc:sldMkLst>
        <pc:spChg chg="mod">
          <ac:chgData name="Lila Phillips" userId="Qfz5FJFqwgZCTgYjJZvBzc+aY7KNUAH1qN6fZ097kdk=" providerId="None" clId="Web-{9F58A37A-ECA4-45D7-A962-ACBED3123AA1}" dt="2024-07-30T15:16:01.277" v="90" actId="20577"/>
          <ac:spMkLst>
            <pc:docMk/>
            <pc:sldMk cId="0" sldId="256"/>
            <ac:spMk id="6" creationId="{882DF35E-6E19-F5AD-98AA-AFEFD68DB45C}"/>
          </ac:spMkLst>
        </pc:spChg>
        <pc:spChg chg="mod">
          <ac:chgData name="Lila Phillips" userId="Qfz5FJFqwgZCTgYjJZvBzc+aY7KNUAH1qN6fZ097kdk=" providerId="None" clId="Web-{9F58A37A-ECA4-45D7-A962-ACBED3123AA1}" dt="2024-07-30T15:25:14.651" v="193" actId="20577"/>
          <ac:spMkLst>
            <pc:docMk/>
            <pc:sldMk cId="0" sldId="256"/>
            <ac:spMk id="9" creationId="{EBFCCAB5-6B1B-84DC-B071-4B320D19E02E}"/>
          </ac:spMkLst>
        </pc:spChg>
        <pc:spChg chg="mod">
          <ac:chgData name="Lila Phillips" userId="Qfz5FJFqwgZCTgYjJZvBzc+aY7KNUAH1qN6fZ097kdk=" providerId="None" clId="Web-{9F58A37A-ECA4-45D7-A962-ACBED3123AA1}" dt="2024-07-30T15:28:27.249" v="212" actId="20577"/>
          <ac:spMkLst>
            <pc:docMk/>
            <pc:sldMk cId="0" sldId="256"/>
            <ac:spMk id="10" creationId="{4D8D92A9-1B15-AB00-A501-07BCEB3B4BD1}"/>
          </ac:spMkLst>
        </pc:spChg>
        <pc:spChg chg="mod">
          <ac:chgData name="Lila Phillips" userId="Qfz5FJFqwgZCTgYjJZvBzc+aY7KNUAH1qN6fZ097kdk=" providerId="None" clId="Web-{9F58A37A-ECA4-45D7-A962-ACBED3123AA1}" dt="2024-07-30T15:10:23.706" v="4" actId="20577"/>
          <ac:spMkLst>
            <pc:docMk/>
            <pc:sldMk cId="0" sldId="256"/>
            <ac:spMk id="29" creationId="{00000000-0000-0000-0000-000000000000}"/>
          </ac:spMkLst>
        </pc:spChg>
        <pc:spChg chg="mod">
          <ac:chgData name="Lila Phillips" userId="Qfz5FJFqwgZCTgYjJZvBzc+aY7KNUAH1qN6fZ097kdk=" providerId="None" clId="Web-{9F58A37A-ECA4-45D7-A962-ACBED3123AA1}" dt="2024-07-30T15:15:17.714" v="61" actId="20577"/>
          <ac:spMkLst>
            <pc:docMk/>
            <pc:sldMk cId="0" sldId="256"/>
            <ac:spMk id="33" creationId="{00000000-0000-0000-0000-000000000000}"/>
          </ac:spMkLst>
        </pc:spChg>
      </pc:sldChg>
    </pc:docChg>
  </pc:docChgLst>
  <pc:docChgLst>
    <pc:chgData name="Lila Phillips" userId="Qfz5FJFqwgZCTgYjJZvBzc+aY7KNUAH1qN6fZ097kdk=" providerId="None" clId="Web-{CB4FF4AF-6E23-4EB8-8B51-11605BCFB9BA}"/>
    <pc:docChg chg="modSld">
      <pc:chgData name="Lila Phillips" userId="Qfz5FJFqwgZCTgYjJZvBzc+aY7KNUAH1qN6fZ097kdk=" providerId="None" clId="Web-{CB4FF4AF-6E23-4EB8-8B51-11605BCFB9BA}" dt="2024-07-31T04:26:11.249" v="9" actId="1076"/>
      <pc:docMkLst>
        <pc:docMk/>
      </pc:docMkLst>
      <pc:sldChg chg="modSp">
        <pc:chgData name="Lila Phillips" userId="Qfz5FJFqwgZCTgYjJZvBzc+aY7KNUAH1qN6fZ097kdk=" providerId="None" clId="Web-{CB4FF4AF-6E23-4EB8-8B51-11605BCFB9BA}" dt="2024-07-31T04:26:11.249" v="9" actId="1076"/>
        <pc:sldMkLst>
          <pc:docMk/>
          <pc:sldMk cId="0" sldId="256"/>
        </pc:sldMkLst>
        <pc:spChg chg="mod">
          <ac:chgData name="Lila Phillips" userId="Qfz5FJFqwgZCTgYjJZvBzc+aY7KNUAH1qN6fZ097kdk=" providerId="None" clId="Web-{CB4FF4AF-6E23-4EB8-8B51-11605BCFB9BA}" dt="2024-07-31T04:26:11.249" v="9" actId="1076"/>
          <ac:spMkLst>
            <pc:docMk/>
            <pc:sldMk cId="0" sldId="256"/>
            <ac:spMk id="3" creationId="{9CD157B3-AE00-2AC3-3EAD-CC73D2FF894F}"/>
          </ac:spMkLst>
        </pc:spChg>
        <pc:spChg chg="mod">
          <ac:chgData name="Lila Phillips" userId="Qfz5FJFqwgZCTgYjJZvBzc+aY7KNUAH1qN6fZ097kdk=" providerId="None" clId="Web-{CB4FF4AF-6E23-4EB8-8B51-11605BCFB9BA}" dt="2024-07-31T04:26:11.202" v="8" actId="1076"/>
          <ac:spMkLst>
            <pc:docMk/>
            <pc:sldMk cId="0" sldId="256"/>
            <ac:spMk id="4" creationId="{A4C2D6F1-A9C8-04A7-6D6A-EB393834957C}"/>
          </ac:spMkLst>
        </pc:spChg>
        <pc:spChg chg="mod">
          <ac:chgData name="Lila Phillips" userId="Qfz5FJFqwgZCTgYjJZvBzc+aY7KNUAH1qN6fZ097kdk=" providerId="None" clId="Web-{CB4FF4AF-6E23-4EB8-8B51-11605BCFB9BA}" dt="2024-07-31T04:26:11.077" v="5" actId="1076"/>
          <ac:spMkLst>
            <pc:docMk/>
            <pc:sldMk cId="0" sldId="256"/>
            <ac:spMk id="30" creationId="{00000000-0000-0000-0000-000000000000}"/>
          </ac:spMkLst>
        </pc:spChg>
        <pc:spChg chg="mod">
          <ac:chgData name="Lila Phillips" userId="Qfz5FJFqwgZCTgYjJZvBzc+aY7KNUAH1qN6fZ097kdk=" providerId="None" clId="Web-{CB4FF4AF-6E23-4EB8-8B51-11605BCFB9BA}" dt="2024-07-31T04:26:11.124" v="6" actId="1076"/>
          <ac:spMkLst>
            <pc:docMk/>
            <pc:sldMk cId="0" sldId="256"/>
            <ac:spMk id="31" creationId="{00000000-0000-0000-0000-000000000000}"/>
          </ac:spMkLst>
        </pc:spChg>
        <pc:spChg chg="mod">
          <ac:chgData name="Lila Phillips" userId="Qfz5FJFqwgZCTgYjJZvBzc+aY7KNUAH1qN6fZ097kdk=" providerId="None" clId="Web-{CB4FF4AF-6E23-4EB8-8B51-11605BCFB9BA}" dt="2024-07-31T04:26:11.155" v="7" actId="1076"/>
          <ac:spMkLst>
            <pc:docMk/>
            <pc:sldMk cId="0" sldId="256"/>
            <ac:spMk id="32" creationId="{00000000-0000-0000-0000-000000000000}"/>
          </ac:spMkLst>
        </pc:spChg>
        <pc:spChg chg="mod">
          <ac:chgData name="Lila Phillips" userId="Qfz5FJFqwgZCTgYjJZvBzc+aY7KNUAH1qN6fZ097kdk=" providerId="None" clId="Web-{CB4FF4AF-6E23-4EB8-8B51-11605BCFB9BA}" dt="2024-07-31T04:26:11.030" v="4" actId="1076"/>
          <ac:spMkLst>
            <pc:docMk/>
            <pc:sldMk cId="0" sldId="256"/>
            <ac:spMk id="33" creationId="{00000000-0000-0000-0000-000000000000}"/>
          </ac:spMkLst>
        </pc:spChg>
      </pc:sldChg>
    </pc:docChg>
  </pc:docChgLst>
  <pc:docChgLst>
    <pc:chgData name="Lila Phillips" userId="Qfz5FJFqwgZCTgYjJZvBzc+aY7KNUAH1qN6fZ097kdk=" providerId="None" clId="Web-{298CC8C8-E272-47A0-844E-E3E58146BD63}"/>
    <pc:docChg chg="modSld">
      <pc:chgData name="Lila Phillips" userId="Qfz5FJFqwgZCTgYjJZvBzc+aY7KNUAH1qN6fZ097kdk=" providerId="None" clId="Web-{298CC8C8-E272-47A0-844E-E3E58146BD63}" dt="2024-07-31T17:23:46.629" v="1123" actId="20577"/>
      <pc:docMkLst>
        <pc:docMk/>
      </pc:docMkLst>
      <pc:sldChg chg="addSp delSp modSp">
        <pc:chgData name="Lila Phillips" userId="Qfz5FJFqwgZCTgYjJZvBzc+aY7KNUAH1qN6fZ097kdk=" providerId="None" clId="Web-{298CC8C8-E272-47A0-844E-E3E58146BD63}" dt="2024-07-31T17:23:46.629" v="1123" actId="20577"/>
        <pc:sldMkLst>
          <pc:docMk/>
          <pc:sldMk cId="0" sldId="256"/>
        </pc:sldMkLst>
        <pc:spChg chg="mod">
          <ac:chgData name="Lila Phillips" userId="Qfz5FJFqwgZCTgYjJZvBzc+aY7KNUAH1qN6fZ097kdk=" providerId="None" clId="Web-{298CC8C8-E272-47A0-844E-E3E58146BD63}" dt="2024-07-31T17:04:28.873" v="1015" actId="20577"/>
          <ac:spMkLst>
            <pc:docMk/>
            <pc:sldMk cId="0" sldId="256"/>
            <ac:spMk id="4" creationId="{A4C2D6F1-A9C8-04A7-6D6A-EB393834957C}"/>
          </ac:spMkLst>
        </pc:spChg>
        <pc:spChg chg="mod">
          <ac:chgData name="Lila Phillips" userId="Qfz5FJFqwgZCTgYjJZvBzc+aY7KNUAH1qN6fZ097kdk=" providerId="None" clId="Web-{298CC8C8-E272-47A0-844E-E3E58146BD63}" dt="2024-07-31T17:23:46.629" v="1123" actId="20577"/>
          <ac:spMkLst>
            <pc:docMk/>
            <pc:sldMk cId="0" sldId="256"/>
            <ac:spMk id="5" creationId="{946E56B1-CB83-2BB8-6FFE-62291AF70D60}"/>
          </ac:spMkLst>
        </pc:spChg>
        <pc:spChg chg="mod">
          <ac:chgData name="Lila Phillips" userId="Qfz5FJFqwgZCTgYjJZvBzc+aY7KNUAH1qN6fZ097kdk=" providerId="None" clId="Web-{298CC8C8-E272-47A0-844E-E3E58146BD63}" dt="2024-07-31T17:21:42.859" v="1102" actId="20577"/>
          <ac:spMkLst>
            <pc:docMk/>
            <pc:sldMk cId="0" sldId="256"/>
            <ac:spMk id="6" creationId="{882DF35E-6E19-F5AD-98AA-AFEFD68DB45C}"/>
          </ac:spMkLst>
        </pc:spChg>
        <pc:spChg chg="mod">
          <ac:chgData name="Lila Phillips" userId="Qfz5FJFqwgZCTgYjJZvBzc+aY7KNUAH1qN6fZ097kdk=" providerId="None" clId="Web-{298CC8C8-E272-47A0-844E-E3E58146BD63}" dt="2024-07-31T16:53:31.274" v="975" actId="20577"/>
          <ac:spMkLst>
            <pc:docMk/>
            <pc:sldMk cId="0" sldId="256"/>
            <ac:spMk id="9" creationId="{EBFCCAB5-6B1B-84DC-B071-4B320D19E02E}"/>
          </ac:spMkLst>
        </pc:spChg>
        <pc:spChg chg="mod">
          <ac:chgData name="Lila Phillips" userId="Qfz5FJFqwgZCTgYjJZvBzc+aY7KNUAH1qN6fZ097kdk=" providerId="None" clId="Web-{298CC8C8-E272-47A0-844E-E3E58146BD63}" dt="2024-07-31T16:56:09.342" v="1003" actId="1076"/>
          <ac:spMkLst>
            <pc:docMk/>
            <pc:sldMk cId="0" sldId="256"/>
            <ac:spMk id="10" creationId="{4D8D92A9-1B15-AB00-A501-07BCEB3B4BD1}"/>
          </ac:spMkLst>
        </pc:spChg>
        <pc:spChg chg="mod">
          <ac:chgData name="Lila Phillips" userId="Qfz5FJFqwgZCTgYjJZvBzc+aY7KNUAH1qN6fZ097kdk=" providerId="None" clId="Web-{298CC8C8-E272-47A0-844E-E3E58146BD63}" dt="2024-07-31T14:44:20.100" v="751" actId="20577"/>
          <ac:spMkLst>
            <pc:docMk/>
            <pc:sldMk cId="0" sldId="256"/>
            <ac:spMk id="29" creationId="{00000000-0000-0000-0000-000000000000}"/>
          </ac:spMkLst>
        </pc:spChg>
        <pc:spChg chg="mod">
          <ac:chgData name="Lila Phillips" userId="Qfz5FJFqwgZCTgYjJZvBzc+aY7KNUAH1qN6fZ097kdk=" providerId="None" clId="Web-{298CC8C8-E272-47A0-844E-E3E58146BD63}" dt="2024-07-31T14:38:43.699" v="717" actId="20577"/>
          <ac:spMkLst>
            <pc:docMk/>
            <pc:sldMk cId="0" sldId="256"/>
            <ac:spMk id="31" creationId="{00000000-0000-0000-0000-000000000000}"/>
          </ac:spMkLst>
        </pc:spChg>
        <pc:spChg chg="mod">
          <ac:chgData name="Lila Phillips" userId="Qfz5FJFqwgZCTgYjJZvBzc+aY7KNUAH1qN6fZ097kdk=" providerId="None" clId="Web-{298CC8C8-E272-47A0-844E-E3E58146BD63}" dt="2024-07-31T17:08:32.818" v="1069" actId="20577"/>
          <ac:spMkLst>
            <pc:docMk/>
            <pc:sldMk cId="0" sldId="256"/>
            <ac:spMk id="33" creationId="{00000000-0000-0000-0000-000000000000}"/>
          </ac:spMkLst>
        </pc:spChg>
        <pc:spChg chg="mod">
          <ac:chgData name="Lila Phillips" userId="Qfz5FJFqwgZCTgYjJZvBzc+aY7KNUAH1qN6fZ097kdk=" providerId="None" clId="Web-{298CC8C8-E272-47A0-844E-E3E58146BD63}" dt="2024-07-31T16:56:36.983" v="1004" actId="1076"/>
          <ac:spMkLst>
            <pc:docMk/>
            <pc:sldMk cId="0" sldId="256"/>
            <ac:spMk id="36" creationId="{00000000-0000-0000-0000-000000000000}"/>
          </ac:spMkLst>
        </pc:spChg>
        <pc:spChg chg="mod">
          <ac:chgData name="Lila Phillips" userId="Qfz5FJFqwgZCTgYjJZvBzc+aY7KNUAH1qN6fZ097kdk=" providerId="None" clId="Web-{298CC8C8-E272-47A0-844E-E3E58146BD63}" dt="2024-07-31T14:31:44.608" v="692" actId="1076"/>
          <ac:spMkLst>
            <pc:docMk/>
            <pc:sldMk cId="0" sldId="256"/>
            <ac:spMk id="38" creationId="{00000000-0000-0000-0000-000000000000}"/>
          </ac:spMkLst>
        </pc:spChg>
        <pc:spChg chg="mod">
          <ac:chgData name="Lila Phillips" userId="Qfz5FJFqwgZCTgYjJZvBzc+aY7KNUAH1qN6fZ097kdk=" providerId="None" clId="Web-{298CC8C8-E272-47A0-844E-E3E58146BD63}" dt="2024-07-31T17:06:07.158" v="1028" actId="1076"/>
          <ac:spMkLst>
            <pc:docMk/>
            <pc:sldMk cId="0" sldId="256"/>
            <ac:spMk id="40" creationId="{00000000-0000-0000-0000-000000000000}"/>
          </ac:spMkLst>
        </pc:spChg>
        <pc:graphicFrameChg chg="mod">
          <ac:chgData name="Lila Phillips" userId="Qfz5FJFqwgZCTgYjJZvBzc+aY7KNUAH1qN6fZ097kdk=" providerId="None" clId="Web-{298CC8C8-E272-47A0-844E-E3E58146BD63}" dt="2024-07-31T14:33:13.986" v="705" actId="14100"/>
          <ac:graphicFrameMkLst>
            <pc:docMk/>
            <pc:sldMk cId="0" sldId="256"/>
            <ac:graphicFrameMk id="2" creationId="{B1F89C9C-5890-C9AE-CF45-C2689A7926AA}"/>
          </ac:graphicFrameMkLst>
        </pc:graphicFrameChg>
        <pc:graphicFrameChg chg="add del mod">
          <ac:chgData name="Lila Phillips" userId="Qfz5FJFqwgZCTgYjJZvBzc+aY7KNUAH1qN6fZ097kdk=" providerId="None" clId="Web-{298CC8C8-E272-47A0-844E-E3E58146BD63}" dt="2024-07-31T17:21:06.686" v="1088" actId="14100"/>
          <ac:graphicFrameMkLst>
            <pc:docMk/>
            <pc:sldMk cId="0" sldId="256"/>
            <ac:graphicFrameMk id="7" creationId="{2FCAB4E3-42D3-D6CB-50E1-BB698A083DFD}"/>
          </ac:graphicFrameMkLst>
        </pc:graphicFrameChg>
        <pc:graphicFrameChg chg="add del mod">
          <ac:chgData name="Lila Phillips" userId="Qfz5FJFqwgZCTgYjJZvBzc+aY7KNUAH1qN6fZ097kdk=" providerId="None" clId="Web-{298CC8C8-E272-47A0-844E-E3E58146BD63}" dt="2024-07-31T16:34:29.503" v="764"/>
          <ac:graphicFrameMkLst>
            <pc:docMk/>
            <pc:sldMk cId="0" sldId="256"/>
            <ac:graphicFrameMk id="8" creationId="{2FCAB4E3-42D3-D6CB-50E1-BB698A083DFD}"/>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psnc-my.sharepoint.com/personal/lila-phillips_dpsnc_net/Documents/Young%20Scholars%202016-20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psnc-my.sharepoint.com/personal/lila-phillips_dpsnc_net/Documents/Young%20Scholars%202016-201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rgbClr val="000000"/>
                </a:solidFill>
                <a:latin typeface="Times New Roman"/>
                <a:ea typeface="Times New Roman"/>
                <a:cs typeface="Times New Roman"/>
              </a:defRPr>
            </a:pPr>
            <a:r>
              <a:rPr lang="en-US"/>
              <a:t>Mortalities and ICU Admissions per 100,000 Live Births</a:t>
            </a:r>
          </a:p>
        </c:rich>
      </c:tx>
      <c:overlay val="0"/>
      <c:spPr>
        <a:noFill/>
        <a:ln>
          <a:noFill/>
        </a:ln>
        <a:effectLst/>
      </c:spPr>
      <c:txPr>
        <a:bodyPr rot="0" spcFirstLastPara="1" vertOverflow="ellipsis" vert="horz" wrap="square" anchor="ctr" anchorCtr="1"/>
        <a:lstStyle/>
        <a:p>
          <a:pPr>
            <a:defRPr sz="1600" b="0" i="0" u="none" strike="noStrike" kern="1200" spc="0" baseline="0">
              <a:solidFill>
                <a:srgbClr val="000000"/>
              </a:solidFill>
              <a:latin typeface="Times New Roman"/>
              <a:ea typeface="Times New Roman"/>
              <a:cs typeface="Times New Roman"/>
            </a:defRPr>
          </a:pPr>
          <a:endParaRPr lang="en-US"/>
        </a:p>
      </c:txPr>
    </c:title>
    <c:autoTitleDeleted val="0"/>
    <c:plotArea>
      <c:layout/>
      <c:barChart>
        <c:barDir val="col"/>
        <c:grouping val="clustered"/>
        <c:varyColors val="0"/>
        <c:ser>
          <c:idx val="0"/>
          <c:order val="0"/>
          <c:spPr>
            <a:solidFill>
              <a:srgbClr val="0070C0"/>
            </a:solidFill>
            <a:ln>
              <a:noFill/>
            </a:ln>
            <a:effectLst/>
          </c:spPr>
          <c:invertIfNegative val="0"/>
          <c:cat>
            <c:strRef>
              <c:f>'https://dpsnc-my.sharepoint.com/personal/lila-phillips_dpsnc_net/Documents/[Young Scholars 2016-2019.xlsx]Sheet1'!$A$1:$A$4</c:f>
              <c:strCache>
                <c:ptCount val="4"/>
                <c:pt idx="0">
                  <c:v>Rural ICU </c:v>
                </c:pt>
                <c:pt idx="1">
                  <c:v>Urban ICU </c:v>
                </c:pt>
                <c:pt idx="2">
                  <c:v>Rural Mortalities</c:v>
                </c:pt>
                <c:pt idx="3">
                  <c:v>Urban Mortalities</c:v>
                </c:pt>
              </c:strCache>
            </c:strRef>
          </c:cat>
          <c:val>
            <c:numRef>
              <c:f>'https://dpsnc-my.sharepoint.com/personal/lila-phillips_dpsnc_net/Documents/[Young Scholars 2016-2019.xlsx]Sheet1'!$B$1:$B$4</c:f>
              <c:numCache>
                <c:formatCode>General</c:formatCode>
                <c:ptCount val="4"/>
                <c:pt idx="0">
                  <c:v>185.5</c:v>
                </c:pt>
                <c:pt idx="1">
                  <c:v>163.30000000000001</c:v>
                </c:pt>
                <c:pt idx="2">
                  <c:v>72.900000000000006</c:v>
                </c:pt>
                <c:pt idx="3">
                  <c:v>40.200000000000003</c:v>
                </c:pt>
              </c:numCache>
            </c:numRef>
          </c:val>
          <c:extLst>
            <c:ext xmlns:c16="http://schemas.microsoft.com/office/drawing/2014/chart" uri="{C3380CC4-5D6E-409C-BE32-E72D297353CC}">
              <c16:uniqueId val="{00000000-1177-4781-8709-8833DF7969B6}"/>
            </c:ext>
          </c:extLst>
        </c:ser>
        <c:dLbls>
          <c:showLegendKey val="0"/>
          <c:showVal val="0"/>
          <c:showCatName val="0"/>
          <c:showSerName val="0"/>
          <c:showPercent val="0"/>
          <c:showBubbleSize val="0"/>
        </c:dLbls>
        <c:gapWidth val="219"/>
        <c:overlap val="-27"/>
        <c:axId val="1949791239"/>
        <c:axId val="1949793287"/>
      </c:barChart>
      <c:catAx>
        <c:axId val="19497912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0000"/>
                </a:solidFill>
                <a:latin typeface="Times New Roman"/>
                <a:ea typeface="Times New Roman"/>
                <a:cs typeface="Times New Roman"/>
              </a:defRPr>
            </a:pPr>
            <a:endParaRPr lang="en-US"/>
          </a:p>
        </c:txPr>
        <c:crossAx val="1949793287"/>
        <c:crosses val="autoZero"/>
        <c:auto val="1"/>
        <c:lblAlgn val="ctr"/>
        <c:lblOffset val="100"/>
        <c:noMultiLvlLbl val="0"/>
      </c:catAx>
      <c:valAx>
        <c:axId val="19497932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0000"/>
                </a:solidFill>
                <a:latin typeface="Times New Roman"/>
                <a:ea typeface="Times New Roman"/>
                <a:cs typeface="Times New Roman"/>
              </a:defRPr>
            </a:pPr>
            <a:endParaRPr lang="en-US"/>
          </a:p>
        </c:txPr>
        <c:crossAx val="1949791239"/>
        <c:crosses val="autoZero"/>
        <c:crossBetween val="between"/>
        <c:majorUnit val="5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rgbClr val="000000"/>
                </a:solidFill>
                <a:latin typeface="Times New Roman"/>
                <a:ea typeface="Times New Roman"/>
                <a:cs typeface="Times New Roman"/>
              </a:defRPr>
            </a:pPr>
            <a:r>
              <a:rPr lang="en-US"/>
              <a:t>Pregnancy Risk Assessment Monitoring System Survey Data by Percent</a:t>
            </a:r>
          </a:p>
        </c:rich>
      </c:tx>
      <c:overlay val="0"/>
      <c:spPr>
        <a:noFill/>
        <a:ln>
          <a:noFill/>
        </a:ln>
        <a:effectLst/>
      </c:spPr>
      <c:txPr>
        <a:bodyPr rot="0" spcFirstLastPara="1" vertOverflow="ellipsis" vert="horz" wrap="square" anchor="ctr" anchorCtr="1"/>
        <a:lstStyle/>
        <a:p>
          <a:pPr>
            <a:defRPr sz="1600" b="0" i="0" u="none" strike="noStrike" kern="1200" spc="0" baseline="0">
              <a:solidFill>
                <a:srgbClr val="000000"/>
              </a:solidFill>
              <a:latin typeface="Times New Roman"/>
              <a:ea typeface="Times New Roman"/>
              <a:cs typeface="Times New Roman"/>
            </a:defRPr>
          </a:pPr>
          <a:endParaRPr lang="en-US"/>
        </a:p>
      </c:txPr>
    </c:title>
    <c:autoTitleDeleted val="0"/>
    <c:plotArea>
      <c:layout/>
      <c:barChart>
        <c:barDir val="bar"/>
        <c:grouping val="clustered"/>
        <c:varyColors val="0"/>
        <c:ser>
          <c:idx val="0"/>
          <c:order val="0"/>
          <c:tx>
            <c:strRef>
              <c:f>'https://dpsnc-my.sharepoint.com/personal/lila-phillips_dpsnc_net/Documents/[Young Scholars 2016-2019.xlsx]Sheet1'!$B$13</c:f>
              <c:strCache>
                <c:ptCount val="1"/>
                <c:pt idx="0">
                  <c:v>Rural </c:v>
                </c:pt>
              </c:strCache>
            </c:strRef>
          </c:tx>
          <c:spPr>
            <a:solidFill>
              <a:srgbClr val="0070C0"/>
            </a:solidFill>
            <a:ln>
              <a:noFill/>
            </a:ln>
            <a:effectLst/>
          </c:spPr>
          <c:invertIfNegative val="0"/>
          <c:cat>
            <c:strRef>
              <c:f>'https://dpsnc-my.sharepoint.com/personal/lila-phillips_dpsnc_net/Documents/[Young Scholars 2016-2019.xlsx]Sheet1'!$A$14:$A$17</c:f>
              <c:strCache>
                <c:ptCount val="4"/>
                <c:pt idx="0">
                  <c:v>High School or Less</c:v>
                </c:pt>
                <c:pt idx="1">
                  <c:v>Below Poverty Line</c:v>
                </c:pt>
                <c:pt idx="2">
                  <c:v>Medicaid </c:v>
                </c:pt>
                <c:pt idx="3">
                  <c:v>Uninsured</c:v>
                </c:pt>
              </c:strCache>
            </c:strRef>
          </c:cat>
          <c:val>
            <c:numRef>
              <c:f>'https://dpsnc-my.sharepoint.com/personal/lila-phillips_dpsnc_net/Documents/[Young Scholars 2016-2019.xlsx]Sheet1'!$B$14:$B$17</c:f>
              <c:numCache>
                <c:formatCode>General</c:formatCode>
                <c:ptCount val="4"/>
                <c:pt idx="0">
                  <c:v>46.9</c:v>
                </c:pt>
                <c:pt idx="1">
                  <c:v>38.200000000000003</c:v>
                </c:pt>
                <c:pt idx="2">
                  <c:v>48.6</c:v>
                </c:pt>
                <c:pt idx="3">
                  <c:v>4.9000000000000004</c:v>
                </c:pt>
              </c:numCache>
            </c:numRef>
          </c:val>
          <c:extLst>
            <c:ext xmlns:c16="http://schemas.microsoft.com/office/drawing/2014/chart" uri="{C3380CC4-5D6E-409C-BE32-E72D297353CC}">
              <c16:uniqueId val="{00000000-4CE3-4A50-BB61-437EB8A4022E}"/>
            </c:ext>
          </c:extLst>
        </c:ser>
        <c:ser>
          <c:idx val="1"/>
          <c:order val="1"/>
          <c:tx>
            <c:strRef>
              <c:f>'https://dpsnc-my.sharepoint.com/personal/lila-phillips_dpsnc_net/Documents/[Young Scholars 2016-2019.xlsx]Sheet1'!$C$13</c:f>
              <c:strCache>
                <c:ptCount val="1"/>
                <c:pt idx="0">
                  <c:v>Urban</c:v>
                </c:pt>
              </c:strCache>
            </c:strRef>
          </c:tx>
          <c:spPr>
            <a:solidFill>
              <a:srgbClr val="73D2DE"/>
            </a:solidFill>
            <a:ln>
              <a:noFill/>
            </a:ln>
            <a:effectLst/>
          </c:spPr>
          <c:invertIfNegative val="0"/>
          <c:cat>
            <c:strRef>
              <c:f>'https://dpsnc-my.sharepoint.com/personal/lila-phillips_dpsnc_net/Documents/[Young Scholars 2016-2019.xlsx]Sheet1'!$A$14:$A$17</c:f>
              <c:strCache>
                <c:ptCount val="4"/>
                <c:pt idx="0">
                  <c:v>High School or Less</c:v>
                </c:pt>
                <c:pt idx="1">
                  <c:v>Below Poverty Line</c:v>
                </c:pt>
                <c:pt idx="2">
                  <c:v>Medicaid </c:v>
                </c:pt>
                <c:pt idx="3">
                  <c:v>Uninsured</c:v>
                </c:pt>
              </c:strCache>
            </c:strRef>
          </c:cat>
          <c:val>
            <c:numRef>
              <c:f>'https://dpsnc-my.sharepoint.com/personal/lila-phillips_dpsnc_net/Documents/[Young Scholars 2016-2019.xlsx]Sheet1'!$C$14:$C$17</c:f>
              <c:numCache>
                <c:formatCode>General</c:formatCode>
                <c:ptCount val="4"/>
                <c:pt idx="0">
                  <c:v>34.799999999999997</c:v>
                </c:pt>
                <c:pt idx="1">
                  <c:v>28.8</c:v>
                </c:pt>
                <c:pt idx="2">
                  <c:v>39.200000000000003</c:v>
                </c:pt>
                <c:pt idx="3">
                  <c:v>3.2</c:v>
                </c:pt>
              </c:numCache>
            </c:numRef>
          </c:val>
          <c:extLst>
            <c:ext xmlns:c16="http://schemas.microsoft.com/office/drawing/2014/chart" uri="{C3380CC4-5D6E-409C-BE32-E72D297353CC}">
              <c16:uniqueId val="{00000001-4CE3-4A50-BB61-437EB8A4022E}"/>
            </c:ext>
          </c:extLst>
        </c:ser>
        <c:dLbls>
          <c:showLegendKey val="0"/>
          <c:showVal val="0"/>
          <c:showCatName val="0"/>
          <c:showSerName val="0"/>
          <c:showPercent val="0"/>
          <c:showBubbleSize val="0"/>
        </c:dLbls>
        <c:gapWidth val="182"/>
        <c:axId val="812252680"/>
        <c:axId val="164890119"/>
      </c:barChart>
      <c:catAx>
        <c:axId val="812252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0000"/>
                </a:solidFill>
                <a:latin typeface="Times New Roman"/>
                <a:ea typeface="Times New Roman"/>
                <a:cs typeface="Times New Roman"/>
              </a:defRPr>
            </a:pPr>
            <a:endParaRPr lang="en-US"/>
          </a:p>
        </c:txPr>
        <c:crossAx val="164890119"/>
        <c:crosses val="autoZero"/>
        <c:auto val="1"/>
        <c:lblAlgn val="ctr"/>
        <c:lblOffset val="100"/>
        <c:noMultiLvlLbl val="0"/>
      </c:catAx>
      <c:valAx>
        <c:axId val="16489011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a:ea typeface="Times New Roman"/>
                <a:cs typeface="Times New Roman"/>
              </a:defRPr>
            </a:pPr>
            <a:endParaRPr lang="en-US"/>
          </a:p>
        </c:txPr>
        <c:crossAx val="81225268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rgbClr val="000000"/>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0_0.xml><?xml version="1.0" encoding="utf-8"?>
<p188:cmLst xmlns:a="http://schemas.openxmlformats.org/drawingml/2006/main" xmlns:r="http://schemas.openxmlformats.org/officeDocument/2006/relationships" xmlns:p188="http://schemas.microsoft.com/office/powerpoint/2018/8/main">
  <p188:cm id="{CFEE008D-09F5-46CE-B6B5-8A97B2709E63}" authorId="{41A82195-3245-0D07-0C2B-517FB9DFEEE8}" created="2024-07-31T23:26:03.408">
    <ac:txMkLst xmlns:ac="http://schemas.microsoft.com/office/drawing/2013/main/command">
      <pc:docMk xmlns:pc="http://schemas.microsoft.com/office/powerpoint/2013/main/command"/>
      <pc:sldMk xmlns:pc="http://schemas.microsoft.com/office/powerpoint/2013/main/command" cId="0" sldId="256"/>
      <ac:spMk id="4" creationId="{A4C2D6F1-A9C8-04A7-6D6A-EB393834957C}"/>
      <ac:txMk cp="250" len="5">
        <ac:context len="457" hash="2509609672"/>
      </ac:txMk>
    </ac:txMkLst>
    <p188:pos x="6550302" y="1345523"/>
    <p188:txBody>
      <a:bodyPr/>
      <a:lstStyle/>
      <a:p>
        <a:r>
          <a:rPr lang="en-US"/>
          <a:t>Add the specific keywords and journals you analyzed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5EC">
            <a:alpha val="50000"/>
          </a:srgbClr>
        </a:solidFill>
        <a:effectLst/>
      </p:bgPr>
    </p:bg>
    <p:spTree>
      <p:nvGrpSpPr>
        <p:cNvPr id="1" name="Shape 28"/>
        <p:cNvGrpSpPr/>
        <p:nvPr/>
      </p:nvGrpSpPr>
      <p:grpSpPr>
        <a:xfrm>
          <a:off x="0" y="0"/>
          <a:ext cx="0" cy="0"/>
          <a:chOff x="0" y="0"/>
          <a:chExt cx="0" cy="0"/>
        </a:xfrm>
      </p:grpSpPr>
      <p:sp>
        <p:nvSpPr>
          <p:cNvPr id="33" name="Google Shape;33;p3"/>
          <p:cNvSpPr txBox="1">
            <a:spLocks noGrp="1"/>
          </p:cNvSpPr>
          <p:nvPr>
            <p:ph type="body" idx="4"/>
          </p:nvPr>
        </p:nvSpPr>
        <p:spPr>
          <a:xfrm>
            <a:off x="338891" y="10273036"/>
            <a:ext cx="6796186" cy="5255757"/>
          </a:xfrm>
          <a:prstGeom prst="rect">
            <a:avLst/>
          </a:prstGeom>
          <a:noFill/>
          <a:ln>
            <a:noFill/>
          </a:ln>
        </p:spPr>
        <p:txBody>
          <a:bodyPr spcFirstLastPara="1" wrap="square" lIns="78350" tIns="39175" rIns="78350" bIns="39175" anchor="t" anchorCtr="0">
            <a:noAutofit/>
          </a:bodyPr>
          <a:lstStyle/>
          <a:p>
            <a:pPr marL="342900" indent="-342900">
              <a:spcBef>
                <a:spcPts val="0"/>
              </a:spcBef>
              <a:buSzPts val="1100"/>
              <a:buChar char="•"/>
            </a:pPr>
            <a:r>
              <a:rPr lang="en-US" sz="2000" dirty="0">
                <a:ea typeface="Calibri"/>
                <a:cs typeface="Calibri"/>
              </a:rPr>
              <a:t>A study of childbirth hospitalizations found that 1.52% of births resulted in mortality severe morbidity in 2015 (</a:t>
            </a:r>
            <a:r>
              <a:rPr lang="en-US" sz="2000" dirty="0" err="1">
                <a:ea typeface="Calibri"/>
                <a:cs typeface="Calibri"/>
              </a:rPr>
              <a:t>Kozhimannil</a:t>
            </a:r>
            <a:r>
              <a:rPr lang="en-US" sz="2000" dirty="0">
                <a:ea typeface="Calibri"/>
                <a:cs typeface="Calibri"/>
              </a:rPr>
              <a:t> et al., 2019). Maternal morbidity is defined as a complication during or directly after childbirth that requires a lifesaving procedure. </a:t>
            </a:r>
            <a:r>
              <a:rPr lang="en-US" sz="2000" dirty="0">
                <a:ea typeface="Calibri"/>
              </a:rPr>
              <a:t>Maternal mortality refers to death caused directly or indirectly by pregnancy or childbirth. </a:t>
            </a:r>
            <a:endParaRPr lang="en-US"/>
          </a:p>
          <a:p>
            <a:pPr marL="342900" indent="-342900">
              <a:spcBef>
                <a:spcPts val="0"/>
              </a:spcBef>
              <a:buSzPts val="1100"/>
              <a:buChar char="•"/>
            </a:pPr>
            <a:endParaRPr lang="en-US" sz="2000" dirty="0">
              <a:ea typeface="Calibri"/>
              <a:cs typeface="Calibri"/>
            </a:endParaRPr>
          </a:p>
          <a:p>
            <a:pPr marL="342900" indent="-342900">
              <a:spcBef>
                <a:spcPts val="0"/>
              </a:spcBef>
              <a:buSzPts val="1100"/>
              <a:buChar char="•"/>
            </a:pPr>
            <a:r>
              <a:rPr lang="en-US" sz="2000" dirty="0">
                <a:ea typeface="Calibri"/>
              </a:rPr>
              <a:t>20% of America's population lives in a rural area (United States Census Bureau, 2022). Rural refers to any population outside of an urban area. Urban is defined as a concentrated area containing at least 5,000 people or 2,000 housing units (US Census Bureau, 2023).</a:t>
            </a:r>
            <a:endParaRPr lang="en-US" sz="2000" dirty="0">
              <a:ea typeface="Calibri"/>
              <a:cs typeface="Calibri"/>
            </a:endParaRPr>
          </a:p>
          <a:p>
            <a:pPr marL="342900" indent="-342900">
              <a:spcBef>
                <a:spcPts val="0"/>
              </a:spcBef>
              <a:buSzPts val="1100"/>
              <a:buChar char="•"/>
            </a:pPr>
            <a:endParaRPr lang="en-US" sz="2000" dirty="0">
              <a:ea typeface="Calibri"/>
            </a:endParaRPr>
          </a:p>
          <a:p>
            <a:pPr marL="342900" indent="-342900">
              <a:spcBef>
                <a:spcPts val="0"/>
              </a:spcBef>
              <a:buSzPts val="1100"/>
              <a:buChar char="•"/>
            </a:pPr>
            <a:r>
              <a:rPr lang="en-US" sz="2000" dirty="0">
                <a:ea typeface="Calibri"/>
              </a:rPr>
              <a:t>Rural Americans have worse health overall than urban Americans. Rural mothers have higher rates of hypertension, gestational diabetes, and substance abuse, all of which increase the risk of complications or death (Hansen, 2022).</a:t>
            </a:r>
          </a:p>
          <a:p>
            <a:pPr marL="342900" indent="-342900">
              <a:spcBef>
                <a:spcPts val="0"/>
              </a:spcBef>
              <a:buSzPts val="1100"/>
              <a:buChar char="•"/>
            </a:pPr>
            <a:endParaRPr lang="en-US" sz="2100" dirty="0">
              <a:ea typeface="Calibri"/>
              <a:cs typeface="Calibri"/>
            </a:endParaRPr>
          </a:p>
          <a:p>
            <a:pPr marL="0" indent="0">
              <a:spcBef>
                <a:spcPts val="0"/>
              </a:spcBef>
              <a:buSzPts val="1100"/>
            </a:pPr>
            <a:endParaRPr lang="en-US" sz="2100" dirty="0">
              <a:ea typeface="Calibri"/>
              <a:cs typeface="Calibri"/>
            </a:endParaRPr>
          </a:p>
          <a:p>
            <a:pPr marL="0" indent="0">
              <a:spcBef>
                <a:spcPts val="1200"/>
              </a:spcBef>
              <a:buSzPts val="1100"/>
            </a:pPr>
            <a:endParaRPr lang="en-US" sz="3000" dirty="0">
              <a:ea typeface="Calibri"/>
              <a:cs typeface="Calibri"/>
            </a:endParaRPr>
          </a:p>
          <a:p>
            <a:pPr marL="0" indent="0">
              <a:spcBef>
                <a:spcPts val="1200"/>
              </a:spcBef>
              <a:buSzPts val="1100"/>
            </a:pPr>
            <a:endParaRPr lang="en-US" sz="3000" dirty="0">
              <a:ea typeface="Calibri"/>
              <a:cs typeface="Calibri"/>
            </a:endParaRPr>
          </a:p>
          <a:p>
            <a:pPr marL="0" indent="0">
              <a:spcBef>
                <a:spcPts val="1200"/>
              </a:spcBef>
              <a:buSzPts val="1100"/>
            </a:pPr>
            <a:endParaRPr lang="en-US" sz="3000" dirty="0">
              <a:ea typeface="Calibri"/>
              <a:cs typeface="Calibri"/>
            </a:endParaRPr>
          </a:p>
          <a:p>
            <a:pPr marL="0" indent="0">
              <a:spcBef>
                <a:spcPts val="1200"/>
              </a:spcBef>
              <a:buSzPts val="1100"/>
            </a:pPr>
            <a:endParaRPr lang="en-US" sz="3000" dirty="0">
              <a:latin typeface="Calibri"/>
              <a:ea typeface="Calibri"/>
              <a:cs typeface="Calibri"/>
            </a:endParaRPr>
          </a:p>
        </p:txBody>
      </p:sp>
      <p:sp>
        <p:nvSpPr>
          <p:cNvPr id="4" name="TextBox 3">
            <a:extLst>
              <a:ext uri="{FF2B5EF4-FFF2-40B4-BE49-F238E27FC236}">
                <a16:creationId xmlns:a16="http://schemas.microsoft.com/office/drawing/2014/main" id="{A4C2D6F1-A9C8-04A7-6D6A-EB393834957C}"/>
              </a:ext>
            </a:extLst>
          </p:cNvPr>
          <p:cNvSpPr txBox="1"/>
          <p:nvPr/>
        </p:nvSpPr>
        <p:spPr>
          <a:xfrm>
            <a:off x="343415" y="6922847"/>
            <a:ext cx="6905844" cy="255454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Times New Roman"/>
                <a:cs typeface="Times New Roman"/>
              </a:rPr>
              <a:t>To conduct my research on access to maternal healthcare in rural communities, I utilized the secondary research method, a literature review. During my research, I used Duke Library and Google scholar to analyze primary and secondary sources for synthesis. I searched phrases "rural maternal health United States" and "rural obstetric care United States." I used journals such as the Journal of American Medical Association and The Journal of Rural Health. </a:t>
            </a:r>
          </a:p>
        </p:txBody>
      </p:sp>
      <p:sp>
        <p:nvSpPr>
          <p:cNvPr id="3" name="Google Shape;32;p3">
            <a:extLst>
              <a:ext uri="{FF2B5EF4-FFF2-40B4-BE49-F238E27FC236}">
                <a16:creationId xmlns:a16="http://schemas.microsoft.com/office/drawing/2014/main" id="{9CD157B3-AE00-2AC3-3EAD-CC73D2FF894F}"/>
              </a:ext>
            </a:extLst>
          </p:cNvPr>
          <p:cNvSpPr txBox="1">
            <a:spLocks/>
          </p:cNvSpPr>
          <p:nvPr/>
        </p:nvSpPr>
        <p:spPr>
          <a:xfrm>
            <a:off x="367143" y="9626084"/>
            <a:ext cx="6792600" cy="533400"/>
          </a:xfrm>
          <a:prstGeom prst="rect">
            <a:avLst/>
          </a:prstGeom>
          <a:solidFill>
            <a:srgbClr val="B9375E"/>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1828800" indent="457200">
              <a:spcBef>
                <a:spcPts val="0"/>
              </a:spcBef>
            </a:pPr>
            <a:r>
              <a:rPr lang="en-US" sz="3000" dirty="0">
                <a:latin typeface="Times New Roman"/>
                <a:cs typeface="Times New Roman"/>
              </a:rPr>
              <a:t>Background </a:t>
            </a:r>
          </a:p>
        </p:txBody>
      </p:sp>
      <p:sp>
        <p:nvSpPr>
          <p:cNvPr id="29" name="Google Shape;29;p3"/>
          <p:cNvSpPr txBox="1">
            <a:spLocks noGrp="1"/>
          </p:cNvSpPr>
          <p:nvPr>
            <p:ph type="title"/>
          </p:nvPr>
        </p:nvSpPr>
        <p:spPr>
          <a:xfrm>
            <a:off x="348343" y="304800"/>
            <a:ext cx="21248915" cy="1676400"/>
          </a:xfrm>
          <a:prstGeom prst="rect">
            <a:avLst/>
          </a:prstGeom>
          <a:solidFill>
            <a:srgbClr val="B9375E"/>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dirty="0">
                <a:latin typeface="Times New Roman"/>
              </a:rPr>
              <a:t>It's </a:t>
            </a:r>
            <a:r>
              <a:rPr lang="en-US" dirty="0" err="1">
                <a:latin typeface="Times New Roman"/>
              </a:rPr>
              <a:t>UterUS</a:t>
            </a:r>
            <a:r>
              <a:rPr lang="en-US" dirty="0">
                <a:latin typeface="Times New Roman"/>
              </a:rPr>
              <a:t>: Rural Urban Disparities in Maternal Health Outcomes in the United States</a:t>
            </a:r>
            <a:br>
              <a:rPr lang="en-US" dirty="0">
                <a:latin typeface="Times New Roman"/>
              </a:rPr>
            </a:br>
            <a:r>
              <a:rPr lang="en-US" dirty="0">
                <a:latin typeface="Times New Roman"/>
              </a:rPr>
              <a:t>Lila Phillips</a:t>
            </a:r>
            <a:br>
              <a:rPr lang="en-US" dirty="0">
                <a:latin typeface="Times New Roman"/>
              </a:rPr>
            </a:br>
            <a:r>
              <a:rPr lang="en-US" dirty="0">
                <a:latin typeface="Times New Roman"/>
              </a:rPr>
              <a:t>Riverside High School</a:t>
            </a:r>
            <a:endParaRPr lang="en-US" sz="3100" b="1" i="0" u="none" strike="noStrike" cap="none" dirty="0">
              <a:solidFill>
                <a:schemeClr val="lt1"/>
              </a:solidFill>
              <a:latin typeface="Times New Roman"/>
              <a:ea typeface="Arial"/>
              <a:cs typeface="Arial"/>
            </a:endParaRPr>
          </a:p>
        </p:txBody>
      </p:sp>
      <p:sp>
        <p:nvSpPr>
          <p:cNvPr id="30" name="Google Shape;30;p3"/>
          <p:cNvSpPr txBox="1">
            <a:spLocks noGrp="1"/>
          </p:cNvSpPr>
          <p:nvPr>
            <p:ph type="body" idx="1"/>
          </p:nvPr>
        </p:nvSpPr>
        <p:spPr>
          <a:xfrm>
            <a:off x="391886" y="2133600"/>
            <a:ext cx="6792685" cy="533400"/>
          </a:xfrm>
          <a:prstGeom prst="rect">
            <a:avLst/>
          </a:prstGeom>
          <a:solidFill>
            <a:srgbClr val="B9375E"/>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Times New Roman"/>
                <a:cs typeface="Times New Roman"/>
              </a:rPr>
              <a:t>Introduction</a:t>
            </a:r>
            <a:endParaRPr lang="en-US" sz="3000" b="1" i="0" u="none" strike="noStrike" cap="none" dirty="0" err="1">
              <a:solidFill>
                <a:schemeClr val="lt1"/>
              </a:solidFill>
              <a:latin typeface="Times New Roman"/>
              <a:cs typeface="Times New Roman"/>
            </a:endParaRPr>
          </a:p>
        </p:txBody>
      </p:sp>
      <p:sp>
        <p:nvSpPr>
          <p:cNvPr id="31" name="Google Shape;31;p3"/>
          <p:cNvSpPr txBox="1">
            <a:spLocks noGrp="1"/>
          </p:cNvSpPr>
          <p:nvPr>
            <p:ph type="body" idx="2"/>
          </p:nvPr>
        </p:nvSpPr>
        <p:spPr>
          <a:xfrm>
            <a:off x="346673" y="2768818"/>
            <a:ext cx="6976078" cy="3490685"/>
          </a:xfrm>
          <a:prstGeom prst="rect">
            <a:avLst/>
          </a:prstGeom>
          <a:noFill/>
          <a:ln>
            <a:noFill/>
          </a:ln>
        </p:spPr>
        <p:txBody>
          <a:bodyPr spcFirstLastPara="1" wrap="square" lIns="78350" tIns="39175" rIns="78350" bIns="39175" anchor="t" anchorCtr="0">
            <a:noAutofit/>
          </a:bodyPr>
          <a:lstStyle/>
          <a:p>
            <a:pPr marL="0" indent="0">
              <a:spcBef>
                <a:spcPts val="0"/>
              </a:spcBef>
            </a:pPr>
            <a:r>
              <a:rPr lang="en-US" sz="2000" dirty="0">
                <a:solidFill>
                  <a:srgbClr val="222222"/>
                </a:solidFill>
                <a:ea typeface="Calibri"/>
              </a:rPr>
              <a:t>The maternal mortality rate in the United States was 22.3 deaths per 100,000 live births in 2022, much higher than any other similarly developed nation (</a:t>
            </a:r>
            <a:r>
              <a:rPr lang="en-US" sz="2000" dirty="0" err="1">
                <a:solidFill>
                  <a:srgbClr val="222222"/>
                </a:solidFill>
                <a:ea typeface="Calibri"/>
              </a:rPr>
              <a:t>Hoyert</a:t>
            </a:r>
            <a:r>
              <a:rPr lang="en-US" sz="2000" dirty="0">
                <a:solidFill>
                  <a:srgbClr val="222222"/>
                </a:solidFill>
                <a:ea typeface="Calibri"/>
              </a:rPr>
              <a:t>, 2024). The rates of mortality and morbidity do not affect all American women equally, with severe disparities along economic and geographical lines.</a:t>
            </a:r>
          </a:p>
          <a:p>
            <a:pPr marL="0" indent="0">
              <a:spcBef>
                <a:spcPts val="1200"/>
              </a:spcBef>
            </a:pPr>
            <a:r>
              <a:rPr lang="en-US" sz="2000" b="1" dirty="0">
                <a:ea typeface="Calibri"/>
              </a:rPr>
              <a:t>Research Question: </a:t>
            </a:r>
            <a:r>
              <a:rPr lang="en-US" sz="2000" dirty="0">
                <a:ea typeface="Calibri"/>
              </a:rPr>
              <a:t>What specific challenges do mothers in rural communities face when accessing maternal healthcare.</a:t>
            </a:r>
            <a:endParaRPr lang="en-US" sz="2000" dirty="0"/>
          </a:p>
          <a:p>
            <a:pPr marL="0" indent="0">
              <a:spcBef>
                <a:spcPts val="1200"/>
              </a:spcBef>
            </a:pPr>
            <a:r>
              <a:rPr lang="en-US" sz="2000" b="1" dirty="0">
                <a:ea typeface="Calibri"/>
              </a:rPr>
              <a:t>Thesis Statement: </a:t>
            </a:r>
            <a:r>
              <a:rPr lang="en-US" sz="2000" dirty="0">
                <a:ea typeface="Calibri"/>
              </a:rPr>
              <a:t>Women in rural areas experience barriers to accessing quality maternal healthcare, resulting in higher rates of </a:t>
            </a:r>
            <a:r>
              <a:rPr lang="en-US" sz="2000">
                <a:ea typeface="Calibri"/>
              </a:rPr>
              <a:t>maternal mortality and morbidity compared to urban women.</a:t>
            </a:r>
          </a:p>
          <a:p>
            <a:pPr marL="0" indent="0">
              <a:spcBef>
                <a:spcPts val="1200"/>
              </a:spcBef>
            </a:pPr>
            <a:endParaRPr lang="en-US" sz="2000" dirty="0">
              <a:ea typeface="Calibri"/>
            </a:endParaRPr>
          </a:p>
          <a:p>
            <a:pPr marL="0" indent="0">
              <a:spcBef>
                <a:spcPts val="1200"/>
              </a:spcBef>
            </a:pPr>
            <a:endParaRPr lang="en-US" sz="2000" b="1" dirty="0">
              <a:ea typeface="Calibri"/>
            </a:endParaRPr>
          </a:p>
          <a:p>
            <a:pPr marL="0" indent="0">
              <a:spcBef>
                <a:spcPts val="1200"/>
              </a:spcBef>
            </a:pPr>
            <a:endParaRPr lang="en-US" sz="2100" dirty="0">
              <a:ea typeface="Calibri"/>
            </a:endParaRPr>
          </a:p>
        </p:txBody>
      </p:sp>
      <p:sp>
        <p:nvSpPr>
          <p:cNvPr id="32" name="Google Shape;32;p3"/>
          <p:cNvSpPr txBox="1">
            <a:spLocks noGrp="1"/>
          </p:cNvSpPr>
          <p:nvPr>
            <p:ph type="body" idx="3"/>
          </p:nvPr>
        </p:nvSpPr>
        <p:spPr>
          <a:xfrm>
            <a:off x="367143" y="6279978"/>
            <a:ext cx="6792600" cy="533400"/>
          </a:xfrm>
          <a:prstGeom prst="rect">
            <a:avLst/>
          </a:prstGeom>
          <a:solidFill>
            <a:srgbClr val="B9375E"/>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dirty="0">
                <a:latin typeface="Times New Roman"/>
                <a:cs typeface="Times New Roman"/>
              </a:rPr>
              <a:t>Methodology</a:t>
            </a:r>
            <a:endParaRPr lang="en-US" sz="3000" b="1" i="0" u="none" strike="noStrike" cap="none" dirty="0">
              <a:solidFill>
                <a:schemeClr val="lt1"/>
              </a:solidFill>
              <a:latin typeface="Times New Roman"/>
              <a:cs typeface="Times New Roman"/>
            </a:endParaRPr>
          </a:p>
        </p:txBody>
      </p:sp>
      <p:sp>
        <p:nvSpPr>
          <p:cNvPr id="40" name="Google Shape;40;p3"/>
          <p:cNvSpPr txBox="1">
            <a:spLocks noGrp="1"/>
          </p:cNvSpPr>
          <p:nvPr>
            <p:ph type="body" idx="14"/>
          </p:nvPr>
        </p:nvSpPr>
        <p:spPr>
          <a:xfrm>
            <a:off x="14794734" y="11738130"/>
            <a:ext cx="6792685" cy="533400"/>
          </a:xfrm>
          <a:prstGeom prst="rect">
            <a:avLst/>
          </a:prstGeom>
          <a:solidFill>
            <a:srgbClr val="B9375E"/>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Times New Roman"/>
                <a:cs typeface="Times New Roman"/>
              </a:rPr>
              <a:t>Conclusion </a:t>
            </a:r>
            <a:endParaRPr lang="en-US" sz="3000" b="1" i="0" u="none" strike="noStrike" cap="none">
              <a:latin typeface="Times New Roman"/>
              <a:cs typeface="Times New Roman"/>
            </a:endParaRPr>
          </a:p>
        </p:txBody>
      </p:sp>
      <p:pic>
        <p:nvPicPr>
          <p:cNvPr id="44" name="Google Shape;44;p3"/>
          <p:cNvPicPr preferRelativeResize="0"/>
          <p:nvPr/>
        </p:nvPicPr>
        <p:blipFill>
          <a:blip r:embed="rId4">
            <a:alphaModFix/>
          </a:blip>
          <a:stretch>
            <a:fillRect/>
          </a:stretch>
        </p:blipFill>
        <p:spPr>
          <a:xfrm>
            <a:off x="23218110" y="7278153"/>
            <a:ext cx="8715375" cy="2886075"/>
          </a:xfrm>
          <a:prstGeom prst="rect">
            <a:avLst/>
          </a:prstGeom>
          <a:noFill/>
          <a:ln>
            <a:noFill/>
          </a:ln>
        </p:spPr>
      </p:pic>
      <p:sp>
        <p:nvSpPr>
          <p:cNvPr id="5" name="TextBox 4">
            <a:extLst>
              <a:ext uri="{FF2B5EF4-FFF2-40B4-BE49-F238E27FC236}">
                <a16:creationId xmlns:a16="http://schemas.microsoft.com/office/drawing/2014/main" id="{946E56B1-CB83-2BB8-6FFE-62291AF70D60}"/>
              </a:ext>
            </a:extLst>
          </p:cNvPr>
          <p:cNvSpPr txBox="1"/>
          <p:nvPr/>
        </p:nvSpPr>
        <p:spPr>
          <a:xfrm>
            <a:off x="7356711" y="6441987"/>
            <a:ext cx="6975046" cy="1938992"/>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latin typeface="Times New Roman"/>
              </a:rPr>
              <a:t>Graph 1.0</a:t>
            </a:r>
            <a:r>
              <a:rPr lang="en-US" sz="2000" dirty="0">
                <a:latin typeface="Times New Roman"/>
              </a:rPr>
              <a:t> Data collected by the Center for Disease Control.  Women in rural areas died from pregnancy and childbirth at nearly twice the rate of urban women from 2016 to 2019. They were also 13.6% more likely to experience complications resulting in an ICU admission, such as severe bleeding or eclampsia (Harrington et al., 2023). </a:t>
            </a:r>
            <a:endParaRPr lang="en-US" dirty="0"/>
          </a:p>
        </p:txBody>
      </p:sp>
      <p:sp>
        <p:nvSpPr>
          <p:cNvPr id="6" name="TextBox 5">
            <a:extLst>
              <a:ext uri="{FF2B5EF4-FFF2-40B4-BE49-F238E27FC236}">
                <a16:creationId xmlns:a16="http://schemas.microsoft.com/office/drawing/2014/main" id="{882DF35E-6E19-F5AD-98AA-AFEFD68DB45C}"/>
              </a:ext>
            </a:extLst>
          </p:cNvPr>
          <p:cNvSpPr txBox="1"/>
          <p:nvPr/>
        </p:nvSpPr>
        <p:spPr>
          <a:xfrm>
            <a:off x="7329141" y="12782631"/>
            <a:ext cx="7031486" cy="2903676"/>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latin typeface="Times New Roman"/>
              </a:rPr>
              <a:t>Graph 2.0 </a:t>
            </a:r>
            <a:r>
              <a:rPr lang="en-US" sz="2000" dirty="0">
                <a:latin typeface="Times New Roman"/>
              </a:rPr>
              <a:t>Data collected by the Center for Disease Control. The sociodemographic characteristics of mothers in rural communities differ significantly from urban mothers (Bozkurt et al., 2024).</a:t>
            </a:r>
          </a:p>
          <a:p>
            <a:endParaRPr lang="en-US" sz="2000" dirty="0">
              <a:latin typeface="Times New Roman"/>
            </a:endParaRPr>
          </a:p>
          <a:p>
            <a:r>
              <a:rPr lang="en-US" sz="2000" dirty="0">
                <a:latin typeface="Times New Roman"/>
              </a:rPr>
              <a:t>The United States lacks adequate numbers of maternity care professionals, causing a shortage of hospital based obstetric services, particularly in rural areas. "Between 2004 and 2014, 9% of rural counties lost hospital maternity services; another 45% had no maternity services to begin with" (Sonenberg &amp; Mason, 2023).</a:t>
            </a:r>
          </a:p>
        </p:txBody>
      </p:sp>
      <p:sp>
        <p:nvSpPr>
          <p:cNvPr id="10" name="Text Placeholder 9">
            <a:extLst>
              <a:ext uri="{FF2B5EF4-FFF2-40B4-BE49-F238E27FC236}">
                <a16:creationId xmlns:a16="http://schemas.microsoft.com/office/drawing/2014/main" id="{4D8D92A9-1B15-AB00-A501-07BCEB3B4BD1}"/>
              </a:ext>
            </a:extLst>
          </p:cNvPr>
          <p:cNvSpPr>
            <a:spLocks noGrp="1"/>
          </p:cNvSpPr>
          <p:nvPr>
            <p:ph type="body" idx="8"/>
          </p:nvPr>
        </p:nvSpPr>
        <p:spPr>
          <a:xfrm>
            <a:off x="14794732" y="12386650"/>
            <a:ext cx="6790482" cy="3555108"/>
          </a:xfrm>
          <a:ln>
            <a:noFill/>
          </a:ln>
        </p:spPr>
        <p:txBody>
          <a:bodyPr/>
          <a:lstStyle/>
          <a:p>
            <a:pPr marL="139700" indent="0">
              <a:buNone/>
            </a:pPr>
            <a:r>
              <a:rPr lang="en-US" sz="2000" dirty="0">
                <a:solidFill>
                  <a:srgbClr val="222222"/>
                </a:solidFill>
              </a:rPr>
              <a:t>Rural women experience poor maternal health outcomes at an alarming rate. This demographic is consistently underserved by almost every community service, especially healthcare. Increasing the number of maternal healthcare professionals in rural areas and restoring obstetric care to hospitals that have lost these services is essential for improving outcomes. Additionally, improving insurance coverage for the most economically vulnerable women is crucial. By implementing these measures, we can ensure that rural women have access to the healthcare they need to safely deliver healthy babies.</a:t>
            </a:r>
            <a:endParaRPr lang="en-US" sz="2000" dirty="0"/>
          </a:p>
        </p:txBody>
      </p:sp>
      <p:sp>
        <p:nvSpPr>
          <p:cNvPr id="36" name="Google Shape;36;p3"/>
          <p:cNvSpPr txBox="1">
            <a:spLocks noGrp="1"/>
          </p:cNvSpPr>
          <p:nvPr>
            <p:ph type="body" idx="7"/>
          </p:nvPr>
        </p:nvSpPr>
        <p:spPr>
          <a:xfrm>
            <a:off x="7576457" y="2133600"/>
            <a:ext cx="6792685" cy="533400"/>
          </a:xfrm>
          <a:prstGeom prst="rect">
            <a:avLst/>
          </a:prstGeom>
          <a:solidFill>
            <a:srgbClr val="B9375E"/>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Times New Roman"/>
                <a:cs typeface="Times New Roman"/>
              </a:rPr>
              <a:t>Data Analysis </a:t>
            </a:r>
            <a:endParaRPr lang="en-US" sz="3000" b="1" i="0" u="none" strike="noStrike" cap="none" dirty="0">
              <a:solidFill>
                <a:schemeClr val="lt1"/>
              </a:solidFill>
              <a:latin typeface="Times New Roman"/>
              <a:cs typeface="Times New Roman"/>
            </a:endParaRPr>
          </a:p>
        </p:txBody>
      </p:sp>
      <p:sp>
        <p:nvSpPr>
          <p:cNvPr id="38" name="Google Shape;38;p3"/>
          <p:cNvSpPr txBox="1">
            <a:spLocks noGrp="1"/>
          </p:cNvSpPr>
          <p:nvPr>
            <p:ph type="body" idx="9"/>
          </p:nvPr>
        </p:nvSpPr>
        <p:spPr>
          <a:xfrm>
            <a:off x="14761029" y="2133600"/>
            <a:ext cx="6792685" cy="533400"/>
          </a:xfrm>
          <a:prstGeom prst="rect">
            <a:avLst/>
          </a:prstGeom>
          <a:solidFill>
            <a:srgbClr val="B9375E"/>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Times New Roman"/>
                <a:cs typeface="Times New Roman"/>
              </a:rPr>
              <a:t>Results </a:t>
            </a:r>
            <a:endParaRPr lang="en-US"/>
          </a:p>
        </p:txBody>
      </p:sp>
      <p:sp>
        <p:nvSpPr>
          <p:cNvPr id="9" name="Text Placeholder 8">
            <a:extLst>
              <a:ext uri="{FF2B5EF4-FFF2-40B4-BE49-F238E27FC236}">
                <a16:creationId xmlns:a16="http://schemas.microsoft.com/office/drawing/2014/main" id="{EBFCCAB5-6B1B-84DC-B071-4B320D19E02E}"/>
              </a:ext>
            </a:extLst>
          </p:cNvPr>
          <p:cNvSpPr>
            <a:spLocks noGrp="1"/>
          </p:cNvSpPr>
          <p:nvPr>
            <p:ph type="body" idx="13"/>
          </p:nvPr>
        </p:nvSpPr>
        <p:spPr>
          <a:xfrm>
            <a:off x="14749634" y="2761560"/>
            <a:ext cx="6845868" cy="8853901"/>
          </a:xfrm>
          <a:ln>
            <a:noFill/>
          </a:ln>
        </p:spPr>
        <p:txBody>
          <a:bodyPr/>
          <a:lstStyle/>
          <a:p>
            <a:pPr marL="139700" indent="0">
              <a:buNone/>
            </a:pPr>
            <a:r>
              <a:rPr lang="en-US" sz="2000" dirty="0"/>
              <a:t>Women in rural communities face a greater risk of maternal mortality and morbidity than women in urban areas. They have a harder time accessing obstetric care for several reasons. </a:t>
            </a:r>
            <a:endParaRPr lang="en-US" sz="2000"/>
          </a:p>
          <a:p>
            <a:pPr marL="139700" indent="0">
              <a:buNone/>
            </a:pPr>
            <a:r>
              <a:rPr lang="en-US" sz="2000" b="1" dirty="0"/>
              <a:t>Geographical Barriers</a:t>
            </a:r>
          </a:p>
          <a:p>
            <a:pPr marL="139700" indent="0">
              <a:buNone/>
            </a:pPr>
            <a:r>
              <a:rPr lang="en-US" sz="2000" dirty="0"/>
              <a:t>Many rural counties lack labor and delivery units and obstetrician-gynecologists. </a:t>
            </a:r>
          </a:p>
          <a:p>
            <a:r>
              <a:rPr lang="en-US" sz="2000" dirty="0"/>
              <a:t>In Georgia in 2019, 14.7% of rural counties had a labor and delivery unit.</a:t>
            </a:r>
          </a:p>
          <a:p>
            <a:r>
              <a:rPr lang="en-US" sz="2000" dirty="0"/>
              <a:t>29% had a labor and delivery unit in 2015.</a:t>
            </a:r>
          </a:p>
          <a:p>
            <a:r>
              <a:rPr lang="en-US" sz="2000" dirty="0"/>
              <a:t>31.2% had a practicing OB/GYN in 2019 (Armstrong-Mensah, 2021).</a:t>
            </a:r>
          </a:p>
          <a:p>
            <a:pPr marL="139700" indent="0">
              <a:buNone/>
            </a:pPr>
            <a:r>
              <a:rPr lang="en-US" sz="2000" dirty="0"/>
              <a:t>One study found that in rural US counties not adjacent to urban areas, the closure of obstetric units led to an increase in preterm births and births in hospitals without obstetric units. This poses a to the mother and child because general care doctors are less equipped to deal with maternal and infant complications, such as preterm births (</a:t>
            </a:r>
            <a:r>
              <a:rPr lang="en-US" sz="2000" dirty="0" err="1"/>
              <a:t>Kozhimannil</a:t>
            </a:r>
            <a:r>
              <a:rPr lang="en-US" sz="2000" dirty="0"/>
              <a:t> et al., 2018).</a:t>
            </a:r>
            <a:endParaRPr lang="en-US"/>
          </a:p>
          <a:p>
            <a:pPr marL="139700" indent="0">
              <a:buNone/>
            </a:pPr>
            <a:r>
              <a:rPr lang="en-US" sz="2000" b="1" dirty="0"/>
              <a:t>Economic Barriers</a:t>
            </a:r>
          </a:p>
          <a:p>
            <a:pPr marL="139700" indent="0">
              <a:buNone/>
            </a:pPr>
            <a:r>
              <a:rPr lang="en-US" sz="2000" dirty="0"/>
              <a:t>Women in rural areas are generally lower income that urban mothers. According to PRAMS survey from 2016-2019, 38.2% of rural mothers are below the federal poverty line compared to 28.8% of urban mothers (Bozkurt et al., 2024). Lower socioeconomic status is heavily associated with poor maternal health outcomes (</a:t>
            </a:r>
            <a:r>
              <a:rPr lang="en-US" sz="2000" dirty="0" err="1"/>
              <a:t>Gazmararian</a:t>
            </a:r>
            <a:r>
              <a:rPr lang="en-US" sz="2000" dirty="0"/>
              <a:t>, 1996). Rural women are also much more likely to be on Medicaid (Bozkurt et al., 2024). The gaps in coverage experienced by women on Medicaid is one of the largest driver of maternal mortality (</a:t>
            </a:r>
            <a:r>
              <a:rPr lang="en-US" sz="2000" dirty="0" err="1"/>
              <a:t>Otekunrin</a:t>
            </a:r>
            <a:r>
              <a:rPr lang="en-US" sz="2000" dirty="0"/>
              <a:t>, 2022).</a:t>
            </a:r>
          </a:p>
        </p:txBody>
      </p:sp>
      <p:graphicFrame>
        <p:nvGraphicFramePr>
          <p:cNvPr id="2" name="Chart 1">
            <a:extLst>
              <a:ext uri="{FF2B5EF4-FFF2-40B4-BE49-F238E27FC236}">
                <a16:creationId xmlns:a16="http://schemas.microsoft.com/office/drawing/2014/main" id="{B1F89C9C-5890-C9AE-CF45-C2689A7926AA}"/>
              </a:ext>
            </a:extLst>
          </p:cNvPr>
          <p:cNvGraphicFramePr>
            <a:graphicFrameLocks/>
          </p:cNvGraphicFramePr>
          <p:nvPr>
            <p:extLst>
              <p:ext uri="{D42A27DB-BD31-4B8C-83A1-F6EECF244321}">
                <p14:modId xmlns:p14="http://schemas.microsoft.com/office/powerpoint/2010/main" val="1110467607"/>
              </p:ext>
            </p:extLst>
          </p:nvPr>
        </p:nvGraphicFramePr>
        <p:xfrm>
          <a:off x="7163722" y="2678913"/>
          <a:ext cx="7360582" cy="350068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a:extLst>
              <a:ext uri="{FF2B5EF4-FFF2-40B4-BE49-F238E27FC236}">
                <a16:creationId xmlns:a16="http://schemas.microsoft.com/office/drawing/2014/main" id="{2FCAB4E3-42D3-D6CB-50E1-BB698A083DFD}"/>
              </a:ext>
              <a:ext uri="{147F2762-F138-4A5C-976F-8EAC2B608ADB}">
                <a16:predDERef xmlns:a16="http://schemas.microsoft.com/office/drawing/2014/main" pred="{B1F89C9C-5890-C9AE-CF45-C2689A7926AA}"/>
              </a:ext>
            </a:extLst>
          </p:cNvPr>
          <p:cNvGraphicFramePr>
            <a:graphicFrameLocks/>
          </p:cNvGraphicFramePr>
          <p:nvPr>
            <p:extLst>
              <p:ext uri="{D42A27DB-BD31-4B8C-83A1-F6EECF244321}">
                <p14:modId xmlns:p14="http://schemas.microsoft.com/office/powerpoint/2010/main" val="699376186"/>
              </p:ext>
            </p:extLst>
          </p:nvPr>
        </p:nvGraphicFramePr>
        <p:xfrm>
          <a:off x="7074120" y="8647364"/>
          <a:ext cx="7534139" cy="3876629"/>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Words>
  <Application>Microsoft Office PowerPoint</Application>
  <PresentationFormat>Custom</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It's UterUS: Rural Urban Disparities in Maternal Health Outcomes in the United States Lila Phillips Riverside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lastModifiedBy>Kennedy Ruff</cp:lastModifiedBy>
  <cp:revision>2098</cp:revision>
  <dcterms:modified xsi:type="dcterms:W3CDTF">2024-08-01T19:39:06Z</dcterms:modified>
</cp:coreProperties>
</file>