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3"/>
  </p:notesMasterIdLst>
  <p:sldIdLst>
    <p:sldId id="256" r:id="rId2"/>
  </p:sldIdLst>
  <p:sldSz cx="21945600" cy="16459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C6E0FAC-930D-0E4C-8F5D-8612CBC04F7E}" name="KOLLIN BROWN" initials="KB" userId="g28wDNAVGFz3LOoiQIc0oJbitIbCG4TkDtxH96XyUZU="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D927EF-7DC7-4AEC-AE29-D9649B05F073}" v="160" dt="2024-08-01T16:05:50.628"/>
    <p1510:client id="{4E162F61-82BF-4EEC-B48A-5B813B0A457F}" v="16" dt="2024-07-31T19:10:28.150"/>
    <p1510:client id="{9B4E3C48-7271-4AEE-97C8-A99457E5BE66}" v="1377" dt="2024-08-01T16:08:42.306"/>
    <p1510:client id="{9E896F3F-E95C-4A0D-9F0D-7502D786C42E}" v="1860" dt="2024-07-31T19:48:13.878"/>
    <p1510:client id="{A4170DA1-FC19-48D1-B20D-B4586BB6679F}" v="9" dt="2024-08-01T13:29:52.473"/>
    <p1510:client id="{A96FE6FF-4654-4A85-B898-42DA86B62353}" v="3" dt="2024-08-02T17:46:25.847"/>
    <p1510:client id="{CD3A496D-28B2-4E44-A0D4-0CB4279AA66E}" v="567" dt="2024-08-01T02:32:12.5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94"/>
  </p:normalViewPr>
  <p:slideViewPr>
    <p:cSldViewPr snapToGrid="0">
      <p:cViewPr varScale="1">
        <p:scale>
          <a:sx n="20" d="100"/>
          <a:sy n="20" d="100"/>
        </p:scale>
        <p:origin x="1493" y="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microsoft.com/office/2018/10/relationships/authors" Target="author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LLIN BROWN" userId="g28wDNAVGFz3LOoiQIc0oJbitIbCG4TkDtxH96XyUZU=" providerId="None" clId="Web-{04BD8C5D-BE97-4976-B278-573B77500371}"/>
    <pc:docChg chg="modSld">
      <pc:chgData name="KOLLIN BROWN" userId="g28wDNAVGFz3LOoiQIc0oJbitIbCG4TkDtxH96XyUZU=" providerId="None" clId="Web-{04BD8C5D-BE97-4976-B278-573B77500371}" dt="2024-07-30T19:58:55.194" v="5" actId="20577"/>
      <pc:docMkLst>
        <pc:docMk/>
      </pc:docMkLst>
      <pc:sldChg chg="modSp">
        <pc:chgData name="KOLLIN BROWN" userId="g28wDNAVGFz3LOoiQIc0oJbitIbCG4TkDtxH96XyUZU=" providerId="None" clId="Web-{04BD8C5D-BE97-4976-B278-573B77500371}" dt="2024-07-30T19:58:55.194" v="5" actId="20577"/>
        <pc:sldMkLst>
          <pc:docMk/>
          <pc:sldMk cId="0" sldId="256"/>
        </pc:sldMkLst>
        <pc:spChg chg="mod">
          <ac:chgData name="KOLLIN BROWN" userId="g28wDNAVGFz3LOoiQIc0oJbitIbCG4TkDtxH96XyUZU=" providerId="None" clId="Web-{04BD8C5D-BE97-4976-B278-573B77500371}" dt="2024-07-30T19:58:55.194" v="5" actId="20577"/>
          <ac:spMkLst>
            <pc:docMk/>
            <pc:sldMk cId="0" sldId="256"/>
            <ac:spMk id="39" creationId="{00000000-0000-0000-0000-000000000000}"/>
          </ac:spMkLst>
        </pc:spChg>
      </pc:sldChg>
    </pc:docChg>
  </pc:docChgLst>
  <pc:docChgLst>
    <pc:chgData name="KOLLIN BROWN" userId="g28wDNAVGFz3LOoiQIc0oJbitIbCG4TkDtxH96XyUZU=" providerId="None" clId="Web-{A0445BC2-5CE7-4892-AD94-C4F928CCB211}"/>
    <pc:docChg chg="modSld">
      <pc:chgData name="KOLLIN BROWN" userId="g28wDNAVGFz3LOoiQIc0oJbitIbCG4TkDtxH96XyUZU=" providerId="None" clId="Web-{A0445BC2-5CE7-4892-AD94-C4F928CCB211}" dt="2024-07-30T17:33:49.816" v="175" actId="1076"/>
      <pc:docMkLst>
        <pc:docMk/>
      </pc:docMkLst>
      <pc:sldChg chg="addSp delSp modSp">
        <pc:chgData name="KOLLIN BROWN" userId="g28wDNAVGFz3LOoiQIc0oJbitIbCG4TkDtxH96XyUZU=" providerId="None" clId="Web-{A0445BC2-5CE7-4892-AD94-C4F928CCB211}" dt="2024-07-30T17:33:49.816" v="175" actId="1076"/>
        <pc:sldMkLst>
          <pc:docMk/>
          <pc:sldMk cId="0" sldId="256"/>
        </pc:sldMkLst>
        <pc:spChg chg="del">
          <ac:chgData name="KOLLIN BROWN" userId="g28wDNAVGFz3LOoiQIc0oJbitIbCG4TkDtxH96XyUZU=" providerId="None" clId="Web-{A0445BC2-5CE7-4892-AD94-C4F928CCB211}" dt="2024-07-30T15:34:17.891" v="128"/>
          <ac:spMkLst>
            <pc:docMk/>
            <pc:sldMk cId="0" sldId="256"/>
            <ac:spMk id="6" creationId="{9F7CDA91-4786-34D5-8E0D-391FB070E219}"/>
          </ac:spMkLst>
        </pc:spChg>
        <pc:spChg chg="mod">
          <ac:chgData name="KOLLIN BROWN" userId="g28wDNAVGFz3LOoiQIc0oJbitIbCG4TkDtxH96XyUZU=" providerId="None" clId="Web-{A0445BC2-5CE7-4892-AD94-C4F928CCB211}" dt="2024-07-30T14:25:35.846" v="110" actId="20577"/>
          <ac:spMkLst>
            <pc:docMk/>
            <pc:sldMk cId="0" sldId="256"/>
            <ac:spMk id="29" creationId="{00000000-0000-0000-0000-000000000000}"/>
          </ac:spMkLst>
        </pc:spChg>
        <pc:spChg chg="mod">
          <ac:chgData name="KOLLIN BROWN" userId="g28wDNAVGFz3LOoiQIc0oJbitIbCG4TkDtxH96XyUZU=" providerId="None" clId="Web-{A0445BC2-5CE7-4892-AD94-C4F928CCB211}" dt="2024-07-30T14:16:46.611" v="63" actId="14100"/>
          <ac:spMkLst>
            <pc:docMk/>
            <pc:sldMk cId="0" sldId="256"/>
            <ac:spMk id="31" creationId="{00000000-0000-0000-0000-000000000000}"/>
          </ac:spMkLst>
        </pc:spChg>
        <pc:spChg chg="mod">
          <ac:chgData name="KOLLIN BROWN" userId="g28wDNAVGFz3LOoiQIc0oJbitIbCG4TkDtxH96XyUZU=" providerId="None" clId="Web-{A0445BC2-5CE7-4892-AD94-C4F928CCB211}" dt="2024-07-30T14:26:35.536" v="125" actId="20577"/>
          <ac:spMkLst>
            <pc:docMk/>
            <pc:sldMk cId="0" sldId="256"/>
            <ac:spMk id="33" creationId="{00000000-0000-0000-0000-000000000000}"/>
          </ac:spMkLst>
        </pc:spChg>
        <pc:spChg chg="mod">
          <ac:chgData name="KOLLIN BROWN" userId="g28wDNAVGFz3LOoiQIc0oJbitIbCG4TkDtxH96XyUZU=" providerId="None" clId="Web-{A0445BC2-5CE7-4892-AD94-C4F928CCB211}" dt="2024-07-30T17:23:32.667" v="165" actId="20577"/>
          <ac:spMkLst>
            <pc:docMk/>
            <pc:sldMk cId="0" sldId="256"/>
            <ac:spMk id="39" creationId="{00000000-0000-0000-0000-000000000000}"/>
          </ac:spMkLst>
        </pc:spChg>
        <pc:spChg chg="mod">
          <ac:chgData name="KOLLIN BROWN" userId="g28wDNAVGFz3LOoiQIc0oJbitIbCG4TkDtxH96XyUZU=" providerId="None" clId="Web-{A0445BC2-5CE7-4892-AD94-C4F928CCB211}" dt="2024-07-30T17:33:49.816" v="175" actId="1076"/>
          <ac:spMkLst>
            <pc:docMk/>
            <pc:sldMk cId="0" sldId="256"/>
            <ac:spMk id="40" creationId="{00000000-0000-0000-0000-000000000000}"/>
          </ac:spMkLst>
        </pc:spChg>
        <pc:spChg chg="mod">
          <ac:chgData name="KOLLIN BROWN" userId="g28wDNAVGFz3LOoiQIc0oJbitIbCG4TkDtxH96XyUZU=" providerId="None" clId="Web-{A0445BC2-5CE7-4892-AD94-C4F928CCB211}" dt="2024-07-30T17:32:59.658" v="170" actId="1076"/>
          <ac:spMkLst>
            <pc:docMk/>
            <pc:sldMk cId="0" sldId="256"/>
            <ac:spMk id="41" creationId="{00000000-0000-0000-0000-000000000000}"/>
          </ac:spMkLst>
        </pc:spChg>
        <pc:spChg chg="mod">
          <ac:chgData name="KOLLIN BROWN" userId="g28wDNAVGFz3LOoiQIc0oJbitIbCG4TkDtxH96XyUZU=" providerId="None" clId="Web-{A0445BC2-5CE7-4892-AD94-C4F928CCB211}" dt="2024-07-30T14:39:45.685" v="126" actId="14100"/>
          <ac:spMkLst>
            <pc:docMk/>
            <pc:sldMk cId="0" sldId="256"/>
            <ac:spMk id="43" creationId="{00000000-0000-0000-0000-000000000000}"/>
          </ac:spMkLst>
        </pc:spChg>
        <pc:graphicFrameChg chg="del">
          <ac:chgData name="KOLLIN BROWN" userId="g28wDNAVGFz3LOoiQIc0oJbitIbCG4TkDtxH96XyUZU=" providerId="None" clId="Web-{A0445BC2-5CE7-4892-AD94-C4F928CCB211}" dt="2024-07-30T14:43:35.458" v="127"/>
          <ac:graphicFrameMkLst>
            <pc:docMk/>
            <pc:sldMk cId="0" sldId="256"/>
            <ac:graphicFrameMk id="2" creationId="{1354CF56-3A39-2B68-4714-A98D21C62F89}"/>
          </ac:graphicFrameMkLst>
        </pc:graphicFrameChg>
        <pc:graphicFrameChg chg="mod">
          <ac:chgData name="KOLLIN BROWN" userId="g28wDNAVGFz3LOoiQIc0oJbitIbCG4TkDtxH96XyUZU=" providerId="None" clId="Web-{A0445BC2-5CE7-4892-AD94-C4F928CCB211}" dt="2024-07-30T17:33:08.361" v="173" actId="1076"/>
          <ac:graphicFrameMkLst>
            <pc:docMk/>
            <pc:sldMk cId="0" sldId="256"/>
            <ac:graphicFrameMk id="5" creationId="{FB31BF74-98FC-C5FF-C087-DA9677F23252}"/>
          </ac:graphicFrameMkLst>
        </pc:graphicFrameChg>
        <pc:graphicFrameChg chg="add del mod">
          <ac:chgData name="KOLLIN BROWN" userId="g28wDNAVGFz3LOoiQIc0oJbitIbCG4TkDtxH96XyUZU=" providerId="None" clId="Web-{A0445BC2-5CE7-4892-AD94-C4F928CCB211}" dt="2024-07-30T15:42:44.052" v="149"/>
          <ac:graphicFrameMkLst>
            <pc:docMk/>
            <pc:sldMk cId="0" sldId="256"/>
            <ac:graphicFrameMk id="7" creationId="{00000000-0008-0000-0000-000002000000}"/>
          </ac:graphicFrameMkLst>
        </pc:graphicFrameChg>
        <pc:graphicFrameChg chg="add mod">
          <ac:chgData name="KOLLIN BROWN" userId="g28wDNAVGFz3LOoiQIc0oJbitIbCG4TkDtxH96XyUZU=" providerId="None" clId="Web-{A0445BC2-5CE7-4892-AD94-C4F928CCB211}" dt="2024-07-30T17:33:11.299" v="174" actId="1076"/>
          <ac:graphicFrameMkLst>
            <pc:docMk/>
            <pc:sldMk cId="0" sldId="256"/>
            <ac:graphicFrameMk id="8" creationId="{00000000-0008-0000-0000-000002000000}"/>
          </ac:graphicFrameMkLst>
        </pc:graphicFrameChg>
        <pc:picChg chg="add del mod">
          <ac:chgData name="KOLLIN BROWN" userId="g28wDNAVGFz3LOoiQIc0oJbitIbCG4TkDtxH96XyUZU=" providerId="None" clId="Web-{A0445BC2-5CE7-4892-AD94-C4F928CCB211}" dt="2024-07-30T15:35:08.361" v="139"/>
          <ac:picMkLst>
            <pc:docMk/>
            <pc:sldMk cId="0" sldId="256"/>
            <ac:picMk id="2" creationId="{23DADB0C-9E9A-9CE0-6F16-0291887EF2F2}"/>
          </ac:picMkLst>
        </pc:picChg>
        <pc:picChg chg="add del mod">
          <ac:chgData name="KOLLIN BROWN" userId="g28wDNAVGFz3LOoiQIc0oJbitIbCG4TkDtxH96XyUZU=" providerId="None" clId="Web-{A0445BC2-5CE7-4892-AD94-C4F928CCB211}" dt="2024-07-30T15:35:55.223" v="141"/>
          <ac:picMkLst>
            <pc:docMk/>
            <pc:sldMk cId="0" sldId="256"/>
            <ac:picMk id="3" creationId="{9377AC00-8061-3446-6903-3F759580FB9D}"/>
          </ac:picMkLst>
        </pc:picChg>
      </pc:sldChg>
    </pc:docChg>
  </pc:docChgLst>
  <pc:docChgLst>
    <pc:chgData name="Jayson White" userId="K++ueH92CP+Hx2lsbi+KxyHR8PhH7G+8Fjz9Pq2IPUo=" providerId="None" clId="Web-{C52A82B9-B3F8-4F95-ABD4-C2ED194CD94B}"/>
    <pc:docChg chg="modSld">
      <pc:chgData name="Jayson White" userId="K++ueH92CP+Hx2lsbi+KxyHR8PhH7G+8Fjz9Pq2IPUo=" providerId="None" clId="Web-{C52A82B9-B3F8-4F95-ABD4-C2ED194CD94B}" dt="2024-07-24T19:42:20.884" v="851" actId="1076"/>
      <pc:docMkLst>
        <pc:docMk/>
      </pc:docMkLst>
      <pc:sldChg chg="addSp delSp modSp">
        <pc:chgData name="Jayson White" userId="K++ueH92CP+Hx2lsbi+KxyHR8PhH7G+8Fjz9Pq2IPUo=" providerId="None" clId="Web-{C52A82B9-B3F8-4F95-ABD4-C2ED194CD94B}" dt="2024-07-24T19:42:20.884" v="851" actId="1076"/>
        <pc:sldMkLst>
          <pc:docMk/>
          <pc:sldMk cId="0" sldId="256"/>
        </pc:sldMkLst>
        <pc:spChg chg="add mod">
          <ac:chgData name="Jayson White" userId="K++ueH92CP+Hx2lsbi+KxyHR8PhH7G+8Fjz9Pq2IPUo=" providerId="None" clId="Web-{C52A82B9-B3F8-4F95-ABD4-C2ED194CD94B}" dt="2024-07-24T19:42:20.884" v="851" actId="1076"/>
          <ac:spMkLst>
            <pc:docMk/>
            <pc:sldMk cId="0" sldId="256"/>
            <ac:spMk id="4" creationId="{43716C74-9BDE-905B-5C7E-5987E8C6C27F}"/>
          </ac:spMkLst>
        </pc:spChg>
        <pc:spChg chg="mod">
          <ac:chgData name="Jayson White" userId="K++ueH92CP+Hx2lsbi+KxyHR8PhH7G+8Fjz9Pq2IPUo=" providerId="None" clId="Web-{C52A82B9-B3F8-4F95-ABD4-C2ED194CD94B}" dt="2024-07-24T17:22:57.684" v="714"/>
          <ac:spMkLst>
            <pc:docMk/>
            <pc:sldMk cId="0" sldId="256"/>
            <ac:spMk id="29" creationId="{00000000-0000-0000-0000-000000000000}"/>
          </ac:spMkLst>
        </pc:spChg>
        <pc:spChg chg="mod">
          <ac:chgData name="Jayson White" userId="K++ueH92CP+Hx2lsbi+KxyHR8PhH7G+8Fjz9Pq2IPUo=" providerId="None" clId="Web-{C52A82B9-B3F8-4F95-ABD4-C2ED194CD94B}" dt="2024-07-24T17:23:13.684" v="715"/>
          <ac:spMkLst>
            <pc:docMk/>
            <pc:sldMk cId="0" sldId="256"/>
            <ac:spMk id="30" creationId="{00000000-0000-0000-0000-000000000000}"/>
          </ac:spMkLst>
        </pc:spChg>
        <pc:spChg chg="mod">
          <ac:chgData name="Jayson White" userId="K++ueH92CP+Hx2lsbi+KxyHR8PhH7G+8Fjz9Pq2IPUo=" providerId="None" clId="Web-{C52A82B9-B3F8-4F95-ABD4-C2ED194CD94B}" dt="2024-07-24T19:41:55.853" v="850" actId="20577"/>
          <ac:spMkLst>
            <pc:docMk/>
            <pc:sldMk cId="0" sldId="256"/>
            <ac:spMk id="31" creationId="{00000000-0000-0000-0000-000000000000}"/>
          </ac:spMkLst>
        </pc:spChg>
        <pc:spChg chg="mod">
          <ac:chgData name="Jayson White" userId="K++ueH92CP+Hx2lsbi+KxyHR8PhH7G+8Fjz9Pq2IPUo=" providerId="None" clId="Web-{C52A82B9-B3F8-4F95-ABD4-C2ED194CD94B}" dt="2024-07-24T17:24:13.060" v="717"/>
          <ac:spMkLst>
            <pc:docMk/>
            <pc:sldMk cId="0" sldId="256"/>
            <ac:spMk id="32" creationId="{00000000-0000-0000-0000-000000000000}"/>
          </ac:spMkLst>
        </pc:spChg>
        <pc:spChg chg="mod">
          <ac:chgData name="Jayson White" userId="K++ueH92CP+Hx2lsbi+KxyHR8PhH7G+8Fjz9Pq2IPUo=" providerId="None" clId="Web-{C52A82B9-B3F8-4F95-ABD4-C2ED194CD94B}" dt="2024-07-24T17:19:01.930" v="713" actId="20577"/>
          <ac:spMkLst>
            <pc:docMk/>
            <pc:sldMk cId="0" sldId="256"/>
            <ac:spMk id="33" creationId="{00000000-0000-0000-0000-000000000000}"/>
          </ac:spMkLst>
        </pc:spChg>
        <pc:spChg chg="mod">
          <ac:chgData name="Jayson White" userId="K++ueH92CP+Hx2lsbi+KxyHR8PhH7G+8Fjz9Pq2IPUo=" providerId="None" clId="Web-{C52A82B9-B3F8-4F95-ABD4-C2ED194CD94B}" dt="2024-07-24T19:40:06.320" v="845"/>
          <ac:spMkLst>
            <pc:docMk/>
            <pc:sldMk cId="0" sldId="256"/>
            <ac:spMk id="36" creationId="{00000000-0000-0000-0000-000000000000}"/>
          </ac:spMkLst>
        </pc:spChg>
        <pc:spChg chg="mod">
          <ac:chgData name="Jayson White" userId="K++ueH92CP+Hx2lsbi+KxyHR8PhH7G+8Fjz9Pq2IPUo=" providerId="None" clId="Web-{C52A82B9-B3F8-4F95-ABD4-C2ED194CD94B}" dt="2024-07-24T18:13:47.294" v="841" actId="20577"/>
          <ac:spMkLst>
            <pc:docMk/>
            <pc:sldMk cId="0" sldId="256"/>
            <ac:spMk id="37" creationId="{00000000-0000-0000-0000-000000000000}"/>
          </ac:spMkLst>
        </pc:spChg>
        <pc:spChg chg="mod">
          <ac:chgData name="Jayson White" userId="K++ueH92CP+Hx2lsbi+KxyHR8PhH7G+8Fjz9Pq2IPUo=" providerId="None" clId="Web-{C52A82B9-B3F8-4F95-ABD4-C2ED194CD94B}" dt="2024-07-24T19:39:58.945" v="843"/>
          <ac:spMkLst>
            <pc:docMk/>
            <pc:sldMk cId="0" sldId="256"/>
            <ac:spMk id="38" creationId="{00000000-0000-0000-0000-000000000000}"/>
          </ac:spMkLst>
        </pc:spChg>
        <pc:spChg chg="mod">
          <ac:chgData name="Jayson White" userId="K++ueH92CP+Hx2lsbi+KxyHR8PhH7G+8Fjz9Pq2IPUo=" providerId="None" clId="Web-{C52A82B9-B3F8-4F95-ABD4-C2ED194CD94B}" dt="2024-07-24T16:49:20.824" v="620" actId="20577"/>
          <ac:spMkLst>
            <pc:docMk/>
            <pc:sldMk cId="0" sldId="256"/>
            <ac:spMk id="39" creationId="{00000000-0000-0000-0000-000000000000}"/>
          </ac:spMkLst>
        </pc:spChg>
        <pc:spChg chg="mod">
          <ac:chgData name="Jayson White" userId="K++ueH92CP+Hx2lsbi+KxyHR8PhH7G+8Fjz9Pq2IPUo=" providerId="None" clId="Web-{C52A82B9-B3F8-4F95-ABD4-C2ED194CD94B}" dt="2024-07-24T19:40:03.773" v="844"/>
          <ac:spMkLst>
            <pc:docMk/>
            <pc:sldMk cId="0" sldId="256"/>
            <ac:spMk id="40" creationId="{00000000-0000-0000-0000-000000000000}"/>
          </ac:spMkLst>
        </pc:spChg>
        <pc:spChg chg="mod">
          <ac:chgData name="Jayson White" userId="K++ueH92CP+Hx2lsbi+KxyHR8PhH7G+8Fjz9Pq2IPUo=" providerId="None" clId="Web-{C52A82B9-B3F8-4F95-ABD4-C2ED194CD94B}" dt="2024-07-24T16:32:31.668" v="585" actId="20577"/>
          <ac:spMkLst>
            <pc:docMk/>
            <pc:sldMk cId="0" sldId="256"/>
            <ac:spMk id="41" creationId="{00000000-0000-0000-0000-000000000000}"/>
          </ac:spMkLst>
        </pc:spChg>
        <pc:spChg chg="mod">
          <ac:chgData name="Jayson White" userId="K++ueH92CP+Hx2lsbi+KxyHR8PhH7G+8Fjz9Pq2IPUo=" providerId="None" clId="Web-{C52A82B9-B3F8-4F95-ABD4-C2ED194CD94B}" dt="2024-07-24T16:33:02.090" v="586" actId="20577"/>
          <ac:spMkLst>
            <pc:docMk/>
            <pc:sldMk cId="0" sldId="256"/>
            <ac:spMk id="43" creationId="{00000000-0000-0000-0000-000000000000}"/>
          </ac:spMkLst>
        </pc:spChg>
        <pc:graphicFrameChg chg="add mod">
          <ac:chgData name="Jayson White" userId="K++ueH92CP+Hx2lsbi+KxyHR8PhH7G+8Fjz9Pq2IPUo=" providerId="None" clId="Web-{C52A82B9-B3F8-4F95-ABD4-C2ED194CD94B}" dt="2024-07-24T17:28:53.017" v="728" actId="14100"/>
          <ac:graphicFrameMkLst>
            <pc:docMk/>
            <pc:sldMk cId="0" sldId="256"/>
            <ac:graphicFrameMk id="3" creationId="{1354CF56-3A39-2B68-4714-A98D21C62F89}"/>
          </ac:graphicFrameMkLst>
        </pc:graphicFrameChg>
        <pc:graphicFrameChg chg="del mod">
          <ac:chgData name="Jayson White" userId="K++ueH92CP+Hx2lsbi+KxyHR8PhH7G+8Fjz9Pq2IPUo=" providerId="None" clId="Web-{C52A82B9-B3F8-4F95-ABD4-C2ED194CD94B}" dt="2024-07-24T17:28:30.642" v="722"/>
          <ac:graphicFrameMkLst>
            <pc:docMk/>
            <pc:sldMk cId="0" sldId="256"/>
            <ac:graphicFrameMk id="5" creationId="{1354CF56-3A39-2B68-4714-A98D21C62F89}"/>
          </ac:graphicFrameMkLst>
        </pc:graphicFrameChg>
        <pc:graphicFrameChg chg="add del mod">
          <ac:chgData name="Jayson White" userId="K++ueH92CP+Hx2lsbi+KxyHR8PhH7G+8Fjz9Pq2IPUo=" providerId="None" clId="Web-{C52A82B9-B3F8-4F95-ABD4-C2ED194CD94B}" dt="2024-07-24T17:56:28.854" v="740"/>
          <ac:graphicFrameMkLst>
            <pc:docMk/>
            <pc:sldMk cId="0" sldId="256"/>
            <ac:graphicFrameMk id="5" creationId="{FB31BF74-98FC-C5FF-C087-DA9677F23252}"/>
          </ac:graphicFrameMkLst>
        </pc:graphicFrameChg>
        <pc:graphicFrameChg chg="add del mod">
          <ac:chgData name="Jayson White" userId="K++ueH92CP+Hx2lsbi+KxyHR8PhH7G+8Fjz9Pq2IPUo=" providerId="None" clId="Web-{C52A82B9-B3F8-4F95-ABD4-C2ED194CD94B}" dt="2024-07-24T17:57:22.667" v="745"/>
          <ac:graphicFrameMkLst>
            <pc:docMk/>
            <pc:sldMk cId="0" sldId="256"/>
            <ac:graphicFrameMk id="6" creationId="{FB31BF74-98FC-C5FF-C087-DA9677F23252}"/>
          </ac:graphicFrameMkLst>
        </pc:graphicFrameChg>
        <pc:graphicFrameChg chg="add mod">
          <ac:chgData name="Jayson White" userId="K++ueH92CP+Hx2lsbi+KxyHR8PhH7G+8Fjz9Pq2IPUo=" providerId="None" clId="Web-{C52A82B9-B3F8-4F95-ABD4-C2ED194CD94B}" dt="2024-07-24T17:59:56.245" v="749" actId="14100"/>
          <ac:graphicFrameMkLst>
            <pc:docMk/>
            <pc:sldMk cId="0" sldId="256"/>
            <ac:graphicFrameMk id="7" creationId="{FB31BF74-98FC-C5FF-C087-DA9677F23252}"/>
          </ac:graphicFrameMkLst>
        </pc:graphicFrameChg>
        <pc:picChg chg="del mod">
          <ac:chgData name="Jayson White" userId="K++ueH92CP+Hx2lsbi+KxyHR8PhH7G+8Fjz9Pq2IPUo=" providerId="None" clId="Web-{C52A82B9-B3F8-4F95-ABD4-C2ED194CD94B}" dt="2024-07-24T17:53:58.479" v="729"/>
          <ac:picMkLst>
            <pc:docMk/>
            <pc:sldMk cId="0" sldId="256"/>
            <ac:picMk id="2" creationId="{C21F01FB-3B53-7E46-45D4-0967EFD06E20}"/>
          </ac:picMkLst>
        </pc:picChg>
        <pc:picChg chg="mod">
          <ac:chgData name="Jayson White" userId="K++ueH92CP+Hx2lsbi+KxyHR8PhH7G+8Fjz9Pq2IPUo=" providerId="None" clId="Web-{C52A82B9-B3F8-4F95-ABD4-C2ED194CD94B}" dt="2024-07-24T14:15:42.546" v="150" actId="1076"/>
          <ac:picMkLst>
            <pc:docMk/>
            <pc:sldMk cId="0" sldId="256"/>
            <ac:picMk id="44" creationId="{00000000-0000-0000-0000-000000000000}"/>
          </ac:picMkLst>
        </pc:picChg>
      </pc:sldChg>
    </pc:docChg>
  </pc:docChgLst>
  <pc:docChgLst>
    <pc:chgData name="Jayson White" userId="K++ueH92CP+Hx2lsbi+KxyHR8PhH7G+8Fjz9Pq2IPUo=" providerId="None" clId="Web-{CD3A496D-28B2-4E44-A0D4-0CB4279AA66E}"/>
    <pc:docChg chg="modSld">
      <pc:chgData name="Jayson White" userId="K++ueH92CP+Hx2lsbi+KxyHR8PhH7G+8Fjz9Pq2IPUo=" providerId="None" clId="Web-{CD3A496D-28B2-4E44-A0D4-0CB4279AA66E}" dt="2024-08-01T02:32:12.525" v="274" actId="20577"/>
      <pc:docMkLst>
        <pc:docMk/>
      </pc:docMkLst>
      <pc:sldChg chg="modSp">
        <pc:chgData name="Jayson White" userId="K++ueH92CP+Hx2lsbi+KxyHR8PhH7G+8Fjz9Pq2IPUo=" providerId="None" clId="Web-{CD3A496D-28B2-4E44-A0D4-0CB4279AA66E}" dt="2024-08-01T02:32:12.525" v="274" actId="20577"/>
        <pc:sldMkLst>
          <pc:docMk/>
          <pc:sldMk cId="0" sldId="256"/>
        </pc:sldMkLst>
        <pc:spChg chg="mod">
          <ac:chgData name="Jayson White" userId="K++ueH92CP+Hx2lsbi+KxyHR8PhH7G+8Fjz9Pq2IPUo=" providerId="None" clId="Web-{CD3A496D-28B2-4E44-A0D4-0CB4279AA66E}" dt="2024-08-01T02:32:12.525" v="274" actId="20577"/>
          <ac:spMkLst>
            <pc:docMk/>
            <pc:sldMk cId="0" sldId="256"/>
            <ac:spMk id="5" creationId="{8453EB33-409A-17C0-C93E-B8270BC78AC8}"/>
          </ac:spMkLst>
        </pc:spChg>
        <pc:spChg chg="mod">
          <ac:chgData name="Jayson White" userId="K++ueH92CP+Hx2lsbi+KxyHR8PhH7G+8Fjz9Pq2IPUo=" providerId="None" clId="Web-{CD3A496D-28B2-4E44-A0D4-0CB4279AA66E}" dt="2024-08-01T00:23:25.768" v="159" actId="20577"/>
          <ac:spMkLst>
            <pc:docMk/>
            <pc:sldMk cId="0" sldId="256"/>
            <ac:spMk id="6" creationId="{8C630054-6967-38B1-5097-C81A9F1271AA}"/>
          </ac:spMkLst>
        </pc:spChg>
        <pc:spChg chg="mod">
          <ac:chgData name="Jayson White" userId="K++ueH92CP+Hx2lsbi+KxyHR8PhH7G+8Fjz9Pq2IPUo=" providerId="None" clId="Web-{CD3A496D-28B2-4E44-A0D4-0CB4279AA66E}" dt="2024-08-01T00:10:29.406" v="52" actId="20577"/>
          <ac:spMkLst>
            <pc:docMk/>
            <pc:sldMk cId="0" sldId="256"/>
            <ac:spMk id="39" creationId="{00000000-0000-0000-0000-000000000000}"/>
          </ac:spMkLst>
        </pc:spChg>
      </pc:sldChg>
    </pc:docChg>
  </pc:docChgLst>
  <pc:docChgLst>
    <pc:chgData name="Catherine Kiplagat" userId="ogdoVMoCpPE/qZAMTSHuytQfYo6L3yiIxrFQ83LlUaY=" providerId="None" clId="Web-{7521180A-AAC6-4E10-B25A-71F88CBFC845}"/>
    <pc:docChg chg="modSld">
      <pc:chgData name="Catherine Kiplagat" userId="ogdoVMoCpPE/qZAMTSHuytQfYo6L3yiIxrFQ83LlUaY=" providerId="None" clId="Web-{7521180A-AAC6-4E10-B25A-71F88CBFC845}" dt="2024-07-22T14:42:18.027" v="193" actId="1076"/>
      <pc:docMkLst>
        <pc:docMk/>
      </pc:docMkLst>
      <pc:sldChg chg="addSp delSp modSp">
        <pc:chgData name="Catherine Kiplagat" userId="ogdoVMoCpPE/qZAMTSHuytQfYo6L3yiIxrFQ83LlUaY=" providerId="None" clId="Web-{7521180A-AAC6-4E10-B25A-71F88CBFC845}" dt="2024-07-22T14:42:18.027" v="193" actId="1076"/>
        <pc:sldMkLst>
          <pc:docMk/>
          <pc:sldMk cId="0" sldId="256"/>
        </pc:sldMkLst>
        <pc:spChg chg="add del mod">
          <ac:chgData name="Catherine Kiplagat" userId="ogdoVMoCpPE/qZAMTSHuytQfYo6L3yiIxrFQ83LlUaY=" providerId="None" clId="Web-{7521180A-AAC6-4E10-B25A-71F88CBFC845}" dt="2024-07-22T14:27:14.707" v="116"/>
          <ac:spMkLst>
            <pc:docMk/>
            <pc:sldMk cId="0" sldId="256"/>
            <ac:spMk id="3" creationId="{113995DF-18E1-4976-7702-C79D76641380}"/>
          </ac:spMkLst>
        </pc:spChg>
        <pc:spChg chg="add del mod">
          <ac:chgData name="Catherine Kiplagat" userId="ogdoVMoCpPE/qZAMTSHuytQfYo6L3yiIxrFQ83LlUaY=" providerId="None" clId="Web-{7521180A-AAC6-4E10-B25A-71F88CBFC845}" dt="2024-07-22T14:42:06.511" v="191" actId="20577"/>
          <ac:spMkLst>
            <pc:docMk/>
            <pc:sldMk cId="0" sldId="256"/>
            <ac:spMk id="31" creationId="{00000000-0000-0000-0000-000000000000}"/>
          </ac:spMkLst>
        </pc:spChg>
        <pc:spChg chg="mod">
          <ac:chgData name="Catherine Kiplagat" userId="ogdoVMoCpPE/qZAMTSHuytQfYo6L3yiIxrFQ83LlUaY=" providerId="None" clId="Web-{7521180A-AAC6-4E10-B25A-71F88CBFC845}" dt="2024-07-22T14:42:18.027" v="193" actId="1076"/>
          <ac:spMkLst>
            <pc:docMk/>
            <pc:sldMk cId="0" sldId="256"/>
            <ac:spMk id="32" creationId="{00000000-0000-0000-0000-000000000000}"/>
          </ac:spMkLst>
        </pc:spChg>
        <pc:spChg chg="mod">
          <ac:chgData name="Catherine Kiplagat" userId="ogdoVMoCpPE/qZAMTSHuytQfYo6L3yiIxrFQ83LlUaY=" providerId="None" clId="Web-{7521180A-AAC6-4E10-B25A-71F88CBFC845}" dt="2024-07-22T14:42:08.792" v="192" actId="14100"/>
          <ac:spMkLst>
            <pc:docMk/>
            <pc:sldMk cId="0" sldId="256"/>
            <ac:spMk id="33" creationId="{00000000-0000-0000-0000-000000000000}"/>
          </ac:spMkLst>
        </pc:spChg>
      </pc:sldChg>
    </pc:docChg>
  </pc:docChgLst>
  <pc:docChgLst>
    <pc:chgData name="Kennedy Ruff" userId="iqXslASL88CWRUcevsKgZFB2Ox4Ie4tR2fCB21cFXb4=" providerId="None" clId="Web-{5B6E59D6-195C-403E-91BE-923A9C314E5C}"/>
    <pc:docChg chg="modSld">
      <pc:chgData name="Kennedy Ruff" userId="iqXslASL88CWRUcevsKgZFB2Ox4Ie4tR2fCB21cFXb4=" providerId="None" clId="Web-{5B6E59D6-195C-403E-91BE-923A9C314E5C}" dt="2023-07-14T17:27:05.565" v="96" actId="20577"/>
      <pc:docMkLst>
        <pc:docMk/>
      </pc:docMkLst>
      <pc:sldChg chg="addSp delSp modSp">
        <pc:chgData name="Kennedy Ruff" userId="iqXslASL88CWRUcevsKgZFB2Ox4Ie4tR2fCB21cFXb4=" providerId="None" clId="Web-{5B6E59D6-195C-403E-91BE-923A9C314E5C}" dt="2023-07-14T17:27:05.565" v="96" actId="20577"/>
        <pc:sldMkLst>
          <pc:docMk/>
          <pc:sldMk cId="0" sldId="256"/>
        </pc:sldMkLst>
        <pc:spChg chg="add del mod">
          <ac:chgData name="Kennedy Ruff" userId="iqXslASL88CWRUcevsKgZFB2Ox4Ie4tR2fCB21cFXb4=" providerId="None" clId="Web-{5B6E59D6-195C-403E-91BE-923A9C314E5C}" dt="2023-07-14T13:44:23.004" v="92"/>
          <ac:spMkLst>
            <pc:docMk/>
            <pc:sldMk cId="0" sldId="256"/>
            <ac:spMk id="3" creationId="{538E6C22-3BC4-31B9-A784-406AAA5478F8}"/>
          </ac:spMkLst>
        </pc:spChg>
        <pc:spChg chg="mod">
          <ac:chgData name="Kennedy Ruff" userId="iqXslASL88CWRUcevsKgZFB2Ox4Ie4tR2fCB21cFXb4=" providerId="None" clId="Web-{5B6E59D6-195C-403E-91BE-923A9C314E5C}" dt="2023-07-14T13:36:11.850" v="21" actId="20577"/>
          <ac:spMkLst>
            <pc:docMk/>
            <pc:sldMk cId="0" sldId="256"/>
            <ac:spMk id="29" creationId="{00000000-0000-0000-0000-000000000000}"/>
          </ac:spMkLst>
        </pc:spChg>
        <pc:spChg chg="mod">
          <ac:chgData name="Kennedy Ruff" userId="iqXslASL88CWRUcevsKgZFB2Ox4Ie4tR2fCB21cFXb4=" providerId="None" clId="Web-{5B6E59D6-195C-403E-91BE-923A9C314E5C}" dt="2023-07-14T17:27:05.565" v="96" actId="20577"/>
          <ac:spMkLst>
            <pc:docMk/>
            <pc:sldMk cId="0" sldId="256"/>
            <ac:spMk id="30" creationId="{00000000-0000-0000-0000-000000000000}"/>
          </ac:spMkLst>
        </pc:spChg>
        <pc:spChg chg="mod">
          <ac:chgData name="Kennedy Ruff" userId="iqXslASL88CWRUcevsKgZFB2Ox4Ie4tR2fCB21cFXb4=" providerId="None" clId="Web-{5B6E59D6-195C-403E-91BE-923A9C314E5C}" dt="2023-07-14T13:44:10.660" v="87" actId="20577"/>
          <ac:spMkLst>
            <pc:docMk/>
            <pc:sldMk cId="0" sldId="256"/>
            <ac:spMk id="31" creationId="{00000000-0000-0000-0000-000000000000}"/>
          </ac:spMkLst>
        </pc:spChg>
        <pc:spChg chg="mod">
          <ac:chgData name="Kennedy Ruff" userId="iqXslASL88CWRUcevsKgZFB2Ox4Ie4tR2fCB21cFXb4=" providerId="None" clId="Web-{5B6E59D6-195C-403E-91BE-923A9C314E5C}" dt="2023-07-14T13:36:35.272" v="27" actId="20577"/>
          <ac:spMkLst>
            <pc:docMk/>
            <pc:sldMk cId="0" sldId="256"/>
            <ac:spMk id="32" creationId="{00000000-0000-0000-0000-000000000000}"/>
          </ac:spMkLst>
        </pc:spChg>
        <pc:spChg chg="mod">
          <ac:chgData name="Kennedy Ruff" userId="iqXslASL88CWRUcevsKgZFB2Ox4Ie4tR2fCB21cFXb4=" providerId="None" clId="Web-{5B6E59D6-195C-403E-91BE-923A9C314E5C}" dt="2023-07-14T13:51:34.375" v="94" actId="20577"/>
          <ac:spMkLst>
            <pc:docMk/>
            <pc:sldMk cId="0" sldId="256"/>
            <ac:spMk id="33" creationId="{00000000-0000-0000-0000-000000000000}"/>
          </ac:spMkLst>
        </pc:spChg>
        <pc:spChg chg="del mod">
          <ac:chgData name="Kennedy Ruff" userId="iqXslASL88CWRUcevsKgZFB2Ox4Ie4tR2fCB21cFXb4=" providerId="None" clId="Web-{5B6E59D6-195C-403E-91BE-923A9C314E5C}" dt="2023-07-14T13:44:13.801" v="89"/>
          <ac:spMkLst>
            <pc:docMk/>
            <pc:sldMk cId="0" sldId="256"/>
            <ac:spMk id="34" creationId="{00000000-0000-0000-0000-000000000000}"/>
          </ac:spMkLst>
        </pc:spChg>
        <pc:spChg chg="del">
          <ac:chgData name="Kennedy Ruff" userId="iqXslASL88CWRUcevsKgZFB2Ox4Ie4tR2fCB21cFXb4=" providerId="None" clId="Web-{5B6E59D6-195C-403E-91BE-923A9C314E5C}" dt="2023-07-14T13:44:16.785" v="90"/>
          <ac:spMkLst>
            <pc:docMk/>
            <pc:sldMk cId="0" sldId="256"/>
            <ac:spMk id="35" creationId="{00000000-0000-0000-0000-000000000000}"/>
          </ac:spMkLst>
        </pc:spChg>
        <pc:spChg chg="mod">
          <ac:chgData name="Kennedy Ruff" userId="iqXslASL88CWRUcevsKgZFB2Ox4Ie4tR2fCB21cFXb4=" providerId="None" clId="Web-{5B6E59D6-195C-403E-91BE-923A9C314E5C}" dt="2023-07-14T13:37:09.805" v="52" actId="20577"/>
          <ac:spMkLst>
            <pc:docMk/>
            <pc:sldMk cId="0" sldId="256"/>
            <ac:spMk id="36" creationId="{00000000-0000-0000-0000-000000000000}"/>
          </ac:spMkLst>
        </pc:spChg>
        <pc:spChg chg="mod">
          <ac:chgData name="Kennedy Ruff" userId="iqXslASL88CWRUcevsKgZFB2Ox4Ie4tR2fCB21cFXb4=" providerId="None" clId="Web-{5B6E59D6-195C-403E-91BE-923A9C314E5C}" dt="2023-07-14T13:37:33.758" v="58" actId="20577"/>
          <ac:spMkLst>
            <pc:docMk/>
            <pc:sldMk cId="0" sldId="256"/>
            <ac:spMk id="40" creationId="{00000000-0000-0000-0000-000000000000}"/>
          </ac:spMkLst>
        </pc:spChg>
      </pc:sldChg>
    </pc:docChg>
  </pc:docChgLst>
  <pc:docChgLst>
    <pc:chgData name="KOLLIN BROWN" userId="g28wDNAVGFz3LOoiQIc0oJbitIbCG4TkDtxH96XyUZU=" providerId="None" clId="Web-{16D927EF-7DC7-4AEC-AE29-D9649B05F073}"/>
    <pc:docChg chg="modSld">
      <pc:chgData name="KOLLIN BROWN" userId="g28wDNAVGFz3LOoiQIc0oJbitIbCG4TkDtxH96XyUZU=" providerId="None" clId="Web-{16D927EF-7DC7-4AEC-AE29-D9649B05F073}" dt="2024-08-01T16:05:50.628" v="423" actId="14100"/>
      <pc:docMkLst>
        <pc:docMk/>
      </pc:docMkLst>
      <pc:sldChg chg="addSp modSp modCm">
        <pc:chgData name="KOLLIN BROWN" userId="g28wDNAVGFz3LOoiQIc0oJbitIbCG4TkDtxH96XyUZU=" providerId="None" clId="Web-{16D927EF-7DC7-4AEC-AE29-D9649B05F073}" dt="2024-08-01T16:05:50.628" v="423" actId="14100"/>
        <pc:sldMkLst>
          <pc:docMk/>
          <pc:sldMk cId="0" sldId="256"/>
        </pc:sldMkLst>
        <pc:spChg chg="mod">
          <ac:chgData name="KOLLIN BROWN" userId="g28wDNAVGFz3LOoiQIc0oJbitIbCG4TkDtxH96XyUZU=" providerId="None" clId="Web-{16D927EF-7DC7-4AEC-AE29-D9649B05F073}" dt="2024-08-01T15:16:51.986" v="10" actId="20577"/>
          <ac:spMkLst>
            <pc:docMk/>
            <pc:sldMk cId="0" sldId="256"/>
            <ac:spMk id="7" creationId="{2B2E70DE-CF0C-781C-A58C-B6A7200ED7DA}"/>
          </ac:spMkLst>
        </pc:spChg>
        <pc:spChg chg="add mod">
          <ac:chgData name="KOLLIN BROWN" userId="g28wDNAVGFz3LOoiQIc0oJbitIbCG4TkDtxH96XyUZU=" providerId="None" clId="Web-{16D927EF-7DC7-4AEC-AE29-D9649B05F073}" dt="2024-08-01T15:26:56.596" v="100"/>
          <ac:spMkLst>
            <pc:docMk/>
            <pc:sldMk cId="0" sldId="256"/>
            <ac:spMk id="8" creationId="{10927210-1DD4-EFFD-E4F1-3DE2AF54B53B}"/>
          </ac:spMkLst>
        </pc:spChg>
        <pc:spChg chg="mod">
          <ac:chgData name="KOLLIN BROWN" userId="g28wDNAVGFz3LOoiQIc0oJbitIbCG4TkDtxH96XyUZU=" providerId="None" clId="Web-{16D927EF-7DC7-4AEC-AE29-D9649B05F073}" dt="2024-08-01T16:05:50.628" v="423" actId="14100"/>
          <ac:spMkLst>
            <pc:docMk/>
            <pc:sldMk cId="0" sldId="256"/>
            <ac:spMk id="33" creationId="{00000000-0000-0000-0000-000000000000}"/>
          </ac:spMkLst>
        </pc:spChg>
        <pc:spChg chg="mod">
          <ac:chgData name="KOLLIN BROWN" userId="g28wDNAVGFz3LOoiQIc0oJbitIbCG4TkDtxH96XyUZU=" providerId="None" clId="Web-{16D927EF-7DC7-4AEC-AE29-D9649B05F073}" dt="2024-08-01T16:03:53.472" v="422" actId="20577"/>
          <ac:spMkLst>
            <pc:docMk/>
            <pc:sldMk cId="0" sldId="256"/>
            <ac:spMk id="39" creationId="{00000000-0000-0000-0000-000000000000}"/>
          </ac:spMkLst>
        </pc:spChg>
        <pc:spChg chg="mod">
          <ac:chgData name="KOLLIN BROWN" userId="g28wDNAVGFz3LOoiQIc0oJbitIbCG4TkDtxH96XyUZU=" providerId="None" clId="Web-{16D927EF-7DC7-4AEC-AE29-D9649B05F073}" dt="2024-08-01T15:14:49.876" v="7" actId="20577"/>
          <ac:spMkLst>
            <pc:docMk/>
            <pc:sldMk cId="0" sldId="256"/>
            <ac:spMk id="41" creationId="{00000000-0000-0000-0000-000000000000}"/>
          </ac:spMkLst>
        </pc:spChg>
        <pc:extLst>
          <p:ext xmlns:p="http://schemas.openxmlformats.org/presentationml/2006/main" uri="{D6D511B9-2390-475A-947B-AFAB55BFBCF1}">
            <pc226:cmChg xmlns:pc226="http://schemas.microsoft.com/office/powerpoint/2022/06/main/command" chg="mod">
              <pc226:chgData name="KOLLIN BROWN" userId="g28wDNAVGFz3LOoiQIc0oJbitIbCG4TkDtxH96XyUZU=" providerId="None" clId="Web-{16D927EF-7DC7-4AEC-AE29-D9649B05F073}" dt="2024-08-01T15:41:44.924" v="301" actId="20577"/>
              <pc2:cmMkLst xmlns:pc2="http://schemas.microsoft.com/office/powerpoint/2019/9/main/command">
                <pc:docMk/>
                <pc:sldMk cId="0" sldId="256"/>
                <pc2:cmMk id="{1D565F63-3B3B-4309-A20B-33B41A43AB79}"/>
              </pc2:cmMkLst>
            </pc226:cmChg>
            <pc226:cmChg xmlns:pc226="http://schemas.microsoft.com/office/powerpoint/2022/06/main/command" chg="mod">
              <pc226:chgData name="KOLLIN BROWN" userId="g28wDNAVGFz3LOoiQIc0oJbitIbCG4TkDtxH96XyUZU=" providerId="None" clId="Web-{16D927EF-7DC7-4AEC-AE29-D9649B05F073}" dt="2024-08-01T15:32:19.393" v="255" actId="20577"/>
              <pc2:cmMkLst xmlns:pc2="http://schemas.microsoft.com/office/powerpoint/2019/9/main/command">
                <pc:docMk/>
                <pc:sldMk cId="0" sldId="256"/>
                <pc2:cmMk id="{7BA6FFC9-A247-46AA-810C-9507960915FB}"/>
              </pc2:cmMkLst>
            </pc226:cmChg>
            <pc226:cmChg xmlns:pc226="http://schemas.microsoft.com/office/powerpoint/2022/06/main/command" chg="mod">
              <pc226:chgData name="KOLLIN BROWN" userId="g28wDNAVGFz3LOoiQIc0oJbitIbCG4TkDtxH96XyUZU=" providerId="None" clId="Web-{16D927EF-7DC7-4AEC-AE29-D9649B05F073}" dt="2024-08-01T15:39:01.315" v="266" actId="20577"/>
              <pc2:cmMkLst xmlns:pc2="http://schemas.microsoft.com/office/powerpoint/2019/9/main/command">
                <pc:docMk/>
                <pc:sldMk cId="0" sldId="256"/>
                <pc2:cmMk id="{025654D6-474B-4180-9A61-11B286175207}"/>
              </pc2:cmMkLst>
            </pc226:cmChg>
          </p:ext>
        </pc:extLst>
      </pc:sldChg>
    </pc:docChg>
  </pc:docChgLst>
  <pc:docChgLst>
    <pc:chgData name="Jayson White" userId="K++ueH92CP+Hx2lsbi+KxyHR8PhH7G+8Fjz9Pq2IPUo=" providerId="None" clId="Web-{9D38EDDE-1E2D-41A2-A3E6-A7CE33001F19}"/>
    <pc:docChg chg="modSld">
      <pc:chgData name="Jayson White" userId="K++ueH92CP+Hx2lsbi+KxyHR8PhH7G+8Fjz9Pq2IPUo=" providerId="None" clId="Web-{9D38EDDE-1E2D-41A2-A3E6-A7CE33001F19}" dt="2024-07-30T04:49:43.410" v="192" actId="14100"/>
      <pc:docMkLst>
        <pc:docMk/>
      </pc:docMkLst>
      <pc:sldChg chg="addSp delSp modSp">
        <pc:chgData name="Jayson White" userId="K++ueH92CP+Hx2lsbi+KxyHR8PhH7G+8Fjz9Pq2IPUo=" providerId="None" clId="Web-{9D38EDDE-1E2D-41A2-A3E6-A7CE33001F19}" dt="2024-07-30T04:49:43.410" v="192" actId="14100"/>
        <pc:sldMkLst>
          <pc:docMk/>
          <pc:sldMk cId="0" sldId="256"/>
        </pc:sldMkLst>
        <pc:spChg chg="mod">
          <ac:chgData name="Jayson White" userId="K++ueH92CP+Hx2lsbi+KxyHR8PhH7G+8Fjz9Pq2IPUo=" providerId="None" clId="Web-{9D38EDDE-1E2D-41A2-A3E6-A7CE33001F19}" dt="2024-07-29T13:50:01.347" v="154" actId="1076"/>
          <ac:spMkLst>
            <pc:docMk/>
            <pc:sldMk cId="0" sldId="256"/>
            <ac:spMk id="4" creationId="{43716C74-9BDE-905B-5C7E-5987E8C6C27F}"/>
          </ac:spMkLst>
        </pc:spChg>
        <pc:spChg chg="mod">
          <ac:chgData name="Jayson White" userId="K++ueH92CP+Hx2lsbi+KxyHR8PhH7G+8Fjz9Pq2IPUo=" providerId="None" clId="Web-{9D38EDDE-1E2D-41A2-A3E6-A7CE33001F19}" dt="2024-07-29T13:48:06.863" v="112"/>
          <ac:spMkLst>
            <pc:docMk/>
            <pc:sldMk cId="0" sldId="256"/>
            <ac:spMk id="29" creationId="{00000000-0000-0000-0000-000000000000}"/>
          </ac:spMkLst>
        </pc:spChg>
        <pc:spChg chg="mod">
          <ac:chgData name="Jayson White" userId="K++ueH92CP+Hx2lsbi+KxyHR8PhH7G+8Fjz9Pq2IPUo=" providerId="None" clId="Web-{9D38EDDE-1E2D-41A2-A3E6-A7CE33001F19}" dt="2024-07-29T13:51:49.129" v="156" actId="1076"/>
          <ac:spMkLst>
            <pc:docMk/>
            <pc:sldMk cId="0" sldId="256"/>
            <ac:spMk id="30" creationId="{00000000-0000-0000-0000-000000000000}"/>
          </ac:spMkLst>
        </pc:spChg>
        <pc:spChg chg="mod">
          <ac:chgData name="Jayson White" userId="K++ueH92CP+Hx2lsbi+KxyHR8PhH7G+8Fjz9Pq2IPUo=" providerId="None" clId="Web-{9D38EDDE-1E2D-41A2-A3E6-A7CE33001F19}" dt="2024-07-29T14:17:19.976" v="180" actId="20577"/>
          <ac:spMkLst>
            <pc:docMk/>
            <pc:sldMk cId="0" sldId="256"/>
            <ac:spMk id="31" creationId="{00000000-0000-0000-0000-000000000000}"/>
          </ac:spMkLst>
        </pc:spChg>
        <pc:spChg chg="mod">
          <ac:chgData name="Jayson White" userId="K++ueH92CP+Hx2lsbi+KxyHR8PhH7G+8Fjz9Pq2IPUo=" providerId="None" clId="Web-{9D38EDDE-1E2D-41A2-A3E6-A7CE33001F19}" dt="2024-07-29T14:05:44.522" v="170" actId="20577"/>
          <ac:spMkLst>
            <pc:docMk/>
            <pc:sldMk cId="0" sldId="256"/>
            <ac:spMk id="33" creationId="{00000000-0000-0000-0000-000000000000}"/>
          </ac:spMkLst>
        </pc:spChg>
        <pc:spChg chg="mod">
          <ac:chgData name="Jayson White" userId="K++ueH92CP+Hx2lsbi+KxyHR8PhH7G+8Fjz9Pq2IPUo=" providerId="None" clId="Web-{9D38EDDE-1E2D-41A2-A3E6-A7CE33001F19}" dt="2024-07-29T13:34:38.906" v="75"/>
          <ac:spMkLst>
            <pc:docMk/>
            <pc:sldMk cId="0" sldId="256"/>
            <ac:spMk id="36" creationId="{00000000-0000-0000-0000-000000000000}"/>
          </ac:spMkLst>
        </pc:spChg>
        <pc:spChg chg="mod">
          <ac:chgData name="Jayson White" userId="K++ueH92CP+Hx2lsbi+KxyHR8PhH7G+8Fjz9Pq2IPUo=" providerId="None" clId="Web-{9D38EDDE-1E2D-41A2-A3E6-A7CE33001F19}" dt="2024-07-29T13:24:20.686" v="5" actId="20577"/>
          <ac:spMkLst>
            <pc:docMk/>
            <pc:sldMk cId="0" sldId="256"/>
            <ac:spMk id="37" creationId="{00000000-0000-0000-0000-000000000000}"/>
          </ac:spMkLst>
        </pc:spChg>
        <pc:spChg chg="mod">
          <ac:chgData name="Jayson White" userId="K++ueH92CP+Hx2lsbi+KxyHR8PhH7G+8Fjz9Pq2IPUo=" providerId="None" clId="Web-{9D38EDDE-1E2D-41A2-A3E6-A7CE33001F19}" dt="2024-07-29T13:34:45.422" v="76"/>
          <ac:spMkLst>
            <pc:docMk/>
            <pc:sldMk cId="0" sldId="256"/>
            <ac:spMk id="38" creationId="{00000000-0000-0000-0000-000000000000}"/>
          </ac:spMkLst>
        </pc:spChg>
        <pc:spChg chg="mod">
          <ac:chgData name="Jayson White" userId="K++ueH92CP+Hx2lsbi+KxyHR8PhH7G+8Fjz9Pq2IPUo=" providerId="None" clId="Web-{9D38EDDE-1E2D-41A2-A3E6-A7CE33001F19}" dt="2024-07-29T14:07:31.100" v="172" actId="20577"/>
          <ac:spMkLst>
            <pc:docMk/>
            <pc:sldMk cId="0" sldId="256"/>
            <ac:spMk id="39" creationId="{00000000-0000-0000-0000-000000000000}"/>
          </ac:spMkLst>
        </pc:spChg>
        <pc:spChg chg="mod">
          <ac:chgData name="Jayson White" userId="K++ueH92CP+Hx2lsbi+KxyHR8PhH7G+8Fjz9Pq2IPUo=" providerId="None" clId="Web-{9D38EDDE-1E2D-41A2-A3E6-A7CE33001F19}" dt="2024-07-29T13:34:48.703" v="77"/>
          <ac:spMkLst>
            <pc:docMk/>
            <pc:sldMk cId="0" sldId="256"/>
            <ac:spMk id="40" creationId="{00000000-0000-0000-0000-000000000000}"/>
          </ac:spMkLst>
        </pc:spChg>
        <pc:spChg chg="mod">
          <ac:chgData name="Jayson White" userId="K++ueH92CP+Hx2lsbi+KxyHR8PhH7G+8Fjz9Pq2IPUo=" providerId="None" clId="Web-{9D38EDDE-1E2D-41A2-A3E6-A7CE33001F19}" dt="2024-07-29T14:13:47.351" v="176" actId="1076"/>
          <ac:spMkLst>
            <pc:docMk/>
            <pc:sldMk cId="0" sldId="256"/>
            <ac:spMk id="41" creationId="{00000000-0000-0000-0000-000000000000}"/>
          </ac:spMkLst>
        </pc:spChg>
        <pc:spChg chg="mod">
          <ac:chgData name="Jayson White" userId="K++ueH92CP+Hx2lsbi+KxyHR8PhH7G+8Fjz9Pq2IPUo=" providerId="None" clId="Web-{9D38EDDE-1E2D-41A2-A3E6-A7CE33001F19}" dt="2024-07-29T13:47:00.566" v="103" actId="20577"/>
          <ac:spMkLst>
            <pc:docMk/>
            <pc:sldMk cId="0" sldId="256"/>
            <ac:spMk id="43" creationId="{00000000-0000-0000-0000-000000000000}"/>
          </ac:spMkLst>
        </pc:spChg>
        <pc:graphicFrameChg chg="add mod">
          <ac:chgData name="Jayson White" userId="K++ueH92CP+Hx2lsbi+KxyHR8PhH7G+8Fjz9Pq2IPUo=" providerId="None" clId="Web-{9D38EDDE-1E2D-41A2-A3E6-A7CE33001F19}" dt="2024-07-30T04:46:49.611" v="186" actId="14100"/>
          <ac:graphicFrameMkLst>
            <pc:docMk/>
            <pc:sldMk cId="0" sldId="256"/>
            <ac:graphicFrameMk id="2" creationId="{1354CF56-3A39-2B68-4714-A98D21C62F89}"/>
          </ac:graphicFrameMkLst>
        </pc:graphicFrameChg>
        <pc:graphicFrameChg chg="del mod">
          <ac:chgData name="Jayson White" userId="K++ueH92CP+Hx2lsbi+KxyHR8PhH7G+8Fjz9Pq2IPUo=" providerId="None" clId="Web-{9D38EDDE-1E2D-41A2-A3E6-A7CE33001F19}" dt="2024-07-30T04:46:34.923" v="181"/>
          <ac:graphicFrameMkLst>
            <pc:docMk/>
            <pc:sldMk cId="0" sldId="256"/>
            <ac:graphicFrameMk id="3" creationId="{1354CF56-3A39-2B68-4714-A98D21C62F89}"/>
          </ac:graphicFrameMkLst>
        </pc:graphicFrameChg>
        <pc:graphicFrameChg chg="add mod">
          <ac:chgData name="Jayson White" userId="K++ueH92CP+Hx2lsbi+KxyHR8PhH7G+8Fjz9Pq2IPUo=" providerId="None" clId="Web-{9D38EDDE-1E2D-41A2-A3E6-A7CE33001F19}" dt="2024-07-30T04:49:43.410" v="192" actId="14100"/>
          <ac:graphicFrameMkLst>
            <pc:docMk/>
            <pc:sldMk cId="0" sldId="256"/>
            <ac:graphicFrameMk id="5" creationId="{FB31BF74-98FC-C5FF-C087-DA9677F23252}"/>
          </ac:graphicFrameMkLst>
        </pc:graphicFrameChg>
        <pc:graphicFrameChg chg="del mod">
          <ac:chgData name="Jayson White" userId="K++ueH92CP+Hx2lsbi+KxyHR8PhH7G+8Fjz9Pq2IPUo=" providerId="None" clId="Web-{9D38EDDE-1E2D-41A2-A3E6-A7CE33001F19}" dt="2024-07-30T04:49:24.082" v="187"/>
          <ac:graphicFrameMkLst>
            <pc:docMk/>
            <pc:sldMk cId="0" sldId="256"/>
            <ac:graphicFrameMk id="7" creationId="{FB31BF74-98FC-C5FF-C087-DA9677F23252}"/>
          </ac:graphicFrameMkLst>
        </pc:graphicFrameChg>
      </pc:sldChg>
    </pc:docChg>
  </pc:docChgLst>
  <pc:docChgLst>
    <pc:chgData name="Jayson White" userId="K++ueH92CP+Hx2lsbi+KxyHR8PhH7G+8Fjz9Pq2IPUo=" providerId="None" clId="Web-{334F5CA6-0EF6-4BA7-8BD8-EF64A6D4C2E4}"/>
    <pc:docChg chg="modSld">
      <pc:chgData name="Jayson White" userId="K++ueH92CP+Hx2lsbi+KxyHR8PhH7G+8Fjz9Pq2IPUo=" providerId="None" clId="Web-{334F5CA6-0EF6-4BA7-8BD8-EF64A6D4C2E4}" dt="2024-07-31T17:36:23.852" v="1276" actId="20577"/>
      <pc:docMkLst>
        <pc:docMk/>
      </pc:docMkLst>
      <pc:sldChg chg="addSp delSp modSp">
        <pc:chgData name="Jayson White" userId="K++ueH92CP+Hx2lsbi+KxyHR8PhH7G+8Fjz9Pq2IPUo=" providerId="None" clId="Web-{334F5CA6-0EF6-4BA7-8BD8-EF64A6D4C2E4}" dt="2024-07-31T17:36:23.852" v="1276" actId="20577"/>
        <pc:sldMkLst>
          <pc:docMk/>
          <pc:sldMk cId="0" sldId="256"/>
        </pc:sldMkLst>
        <pc:spChg chg="add del mod">
          <ac:chgData name="Jayson White" userId="K++ueH92CP+Hx2lsbi+KxyHR8PhH7G+8Fjz9Pq2IPUo=" providerId="None" clId="Web-{334F5CA6-0EF6-4BA7-8BD8-EF64A6D4C2E4}" dt="2024-07-31T14:53:40.682" v="916"/>
          <ac:spMkLst>
            <pc:docMk/>
            <pc:sldMk cId="0" sldId="256"/>
            <ac:spMk id="2" creationId="{187B1868-FED5-578B-0509-E01F15022638}"/>
          </ac:spMkLst>
        </pc:spChg>
        <pc:spChg chg="del mod">
          <ac:chgData name="Jayson White" userId="K++ueH92CP+Hx2lsbi+KxyHR8PhH7G+8Fjz9Pq2IPUo=" providerId="None" clId="Web-{334F5CA6-0EF6-4BA7-8BD8-EF64A6D4C2E4}" dt="2024-07-31T14:53:49.229" v="919"/>
          <ac:spMkLst>
            <pc:docMk/>
            <pc:sldMk cId="0" sldId="256"/>
            <ac:spMk id="3" creationId="{68CCCA46-E580-F613-DE33-BFF0D4B57D75}"/>
          </ac:spMkLst>
        </pc:spChg>
        <pc:spChg chg="mod">
          <ac:chgData name="Jayson White" userId="K++ueH92CP+Hx2lsbi+KxyHR8PhH7G+8Fjz9Pq2IPUo=" providerId="None" clId="Web-{334F5CA6-0EF6-4BA7-8BD8-EF64A6D4C2E4}" dt="2024-07-31T13:56:46.930" v="540" actId="1076"/>
          <ac:spMkLst>
            <pc:docMk/>
            <pc:sldMk cId="0" sldId="256"/>
            <ac:spMk id="4" creationId="{43716C74-9BDE-905B-5C7E-5987E8C6C27F}"/>
          </ac:spMkLst>
        </pc:spChg>
        <pc:spChg chg="add del">
          <ac:chgData name="Jayson White" userId="K++ueH92CP+Hx2lsbi+KxyHR8PhH7G+8Fjz9Pq2IPUo=" providerId="None" clId="Web-{334F5CA6-0EF6-4BA7-8BD8-EF64A6D4C2E4}" dt="2024-07-31T13:54:52.083" v="526"/>
          <ac:spMkLst>
            <pc:docMk/>
            <pc:sldMk cId="0" sldId="256"/>
            <ac:spMk id="6" creationId="{25CB2287-40E7-E6A5-42EF-F4C5E2307F7B}"/>
          </ac:spMkLst>
        </pc:spChg>
        <pc:spChg chg="add mod">
          <ac:chgData name="Jayson White" userId="K++ueH92CP+Hx2lsbi+KxyHR8PhH7G+8Fjz9Pq2IPUo=" providerId="None" clId="Web-{334F5CA6-0EF6-4BA7-8BD8-EF64A6D4C2E4}" dt="2024-07-31T14:23:07.060" v="865" actId="20577"/>
          <ac:spMkLst>
            <pc:docMk/>
            <pc:sldMk cId="0" sldId="256"/>
            <ac:spMk id="7" creationId="{2B2E70DE-CF0C-781C-A58C-B6A7200ED7DA}"/>
          </ac:spMkLst>
        </pc:spChg>
        <pc:spChg chg="mod">
          <ac:chgData name="Jayson White" userId="K++ueH92CP+Hx2lsbi+KxyHR8PhH7G+8Fjz9Pq2IPUo=" providerId="None" clId="Web-{334F5CA6-0EF6-4BA7-8BD8-EF64A6D4C2E4}" dt="2024-07-31T17:36:23.852" v="1276" actId="20577"/>
          <ac:spMkLst>
            <pc:docMk/>
            <pc:sldMk cId="0" sldId="256"/>
            <ac:spMk id="31" creationId="{00000000-0000-0000-0000-000000000000}"/>
          </ac:spMkLst>
        </pc:spChg>
        <pc:spChg chg="mod">
          <ac:chgData name="Jayson White" userId="K++ueH92CP+Hx2lsbi+KxyHR8PhH7G+8Fjz9Pq2IPUo=" providerId="None" clId="Web-{334F5CA6-0EF6-4BA7-8BD8-EF64A6D4C2E4}" dt="2024-07-31T13:56:34.836" v="538" actId="1076"/>
          <ac:spMkLst>
            <pc:docMk/>
            <pc:sldMk cId="0" sldId="256"/>
            <ac:spMk id="32" creationId="{00000000-0000-0000-0000-000000000000}"/>
          </ac:spMkLst>
        </pc:spChg>
        <pc:spChg chg="mod">
          <ac:chgData name="Jayson White" userId="K++ueH92CP+Hx2lsbi+KxyHR8PhH7G+8Fjz9Pq2IPUo=" providerId="None" clId="Web-{334F5CA6-0EF6-4BA7-8BD8-EF64A6D4C2E4}" dt="2024-07-31T17:35:46.084" v="1259" actId="20577"/>
          <ac:spMkLst>
            <pc:docMk/>
            <pc:sldMk cId="0" sldId="256"/>
            <ac:spMk id="33" creationId="{00000000-0000-0000-0000-000000000000}"/>
          </ac:spMkLst>
        </pc:spChg>
        <pc:spChg chg="mod">
          <ac:chgData name="Jayson White" userId="K++ueH92CP+Hx2lsbi+KxyHR8PhH7G+8Fjz9Pq2IPUo=" providerId="None" clId="Web-{334F5CA6-0EF6-4BA7-8BD8-EF64A6D4C2E4}" dt="2024-07-31T15:52:06.144" v="1184" actId="20577"/>
          <ac:spMkLst>
            <pc:docMk/>
            <pc:sldMk cId="0" sldId="256"/>
            <ac:spMk id="39" creationId="{00000000-0000-0000-0000-000000000000}"/>
          </ac:spMkLst>
        </pc:spChg>
        <pc:graphicFrameChg chg="add mod">
          <ac:chgData name="Jayson White" userId="K++ueH92CP+Hx2lsbi+KxyHR8PhH7G+8Fjz9Pq2IPUo=" providerId="None" clId="Web-{334F5CA6-0EF6-4BA7-8BD8-EF64A6D4C2E4}" dt="2024-07-31T15:48:34.652" v="1105" actId="14100"/>
          <ac:graphicFrameMkLst>
            <pc:docMk/>
            <pc:sldMk cId="0" sldId="256"/>
            <ac:graphicFrameMk id="2" creationId="{FB31BF74-98FC-C5FF-C087-DA9677F23252}"/>
          </ac:graphicFrameMkLst>
        </pc:graphicFrameChg>
        <pc:graphicFrameChg chg="del">
          <ac:chgData name="Jayson White" userId="K++ueH92CP+Hx2lsbi+KxyHR8PhH7G+8Fjz9Pq2IPUo=" providerId="None" clId="Web-{334F5CA6-0EF6-4BA7-8BD8-EF64A6D4C2E4}" dt="2024-07-31T15:46:15.975" v="1098"/>
          <ac:graphicFrameMkLst>
            <pc:docMk/>
            <pc:sldMk cId="0" sldId="256"/>
            <ac:graphicFrameMk id="5" creationId="{FB31BF74-98FC-C5FF-C087-DA9677F23252}"/>
          </ac:graphicFrameMkLst>
        </pc:graphicFrameChg>
        <pc:graphicFrameChg chg="mod">
          <ac:chgData name="Jayson White" userId="K++ueH92CP+Hx2lsbi+KxyHR8PhH7G+8Fjz9Pq2IPUo=" providerId="None" clId="Web-{334F5CA6-0EF6-4BA7-8BD8-EF64A6D4C2E4}" dt="2024-07-31T16:44:32.594" v="1185" actId="1076"/>
          <ac:graphicFrameMkLst>
            <pc:docMk/>
            <pc:sldMk cId="0" sldId="256"/>
            <ac:graphicFrameMk id="8" creationId="{00000000-0008-0000-0000-000002000000}"/>
          </ac:graphicFrameMkLst>
        </pc:graphicFrameChg>
      </pc:sldChg>
    </pc:docChg>
  </pc:docChgLst>
  <pc:docChgLst>
    <pc:chgData name="KOLLIN BROWN" userId="g28wDNAVGFz3LOoiQIc0oJbitIbCG4TkDtxH96XyUZU=" providerId="None" clId="Web-{A4170DA1-FC19-48D1-B20D-B4586BB6679F}"/>
    <pc:docChg chg="mod modSld">
      <pc:chgData name="KOLLIN BROWN" userId="g28wDNAVGFz3LOoiQIc0oJbitIbCG4TkDtxH96XyUZU=" providerId="None" clId="Web-{A4170DA1-FC19-48D1-B20D-B4586BB6679F}" dt="2024-08-01T13:28:06.549" v="3" actId="20577"/>
      <pc:docMkLst>
        <pc:docMk/>
      </pc:docMkLst>
      <pc:sldChg chg="modSp">
        <pc:chgData name="KOLLIN BROWN" userId="g28wDNAVGFz3LOoiQIc0oJbitIbCG4TkDtxH96XyUZU=" providerId="None" clId="Web-{A4170DA1-FC19-48D1-B20D-B4586BB6679F}" dt="2024-08-01T13:28:06.549" v="3" actId="20577"/>
        <pc:sldMkLst>
          <pc:docMk/>
          <pc:sldMk cId="0" sldId="256"/>
        </pc:sldMkLst>
        <pc:spChg chg="mod">
          <ac:chgData name="KOLLIN BROWN" userId="g28wDNAVGFz3LOoiQIc0oJbitIbCG4TkDtxH96XyUZU=" providerId="None" clId="Web-{A4170DA1-FC19-48D1-B20D-B4586BB6679F}" dt="2024-08-01T13:28:06.549" v="3" actId="20577"/>
          <ac:spMkLst>
            <pc:docMk/>
            <pc:sldMk cId="0" sldId="256"/>
            <ac:spMk id="39" creationId="{00000000-0000-0000-0000-000000000000}"/>
          </ac:spMkLst>
        </pc:spChg>
      </pc:sldChg>
    </pc:docChg>
  </pc:docChgLst>
  <pc:docChgLst>
    <pc:chgData name="Jayson White" userId="K++ueH92CP+Hx2lsbi+KxyHR8PhH7G+8Fjz9Pq2IPUo=" providerId="None" clId="Web-{9E896F3F-E95C-4A0D-9F0D-7502D786C42E}"/>
    <pc:docChg chg="modSld">
      <pc:chgData name="Jayson White" userId="K++ueH92CP+Hx2lsbi+KxyHR8PhH7G+8Fjz9Pq2IPUo=" providerId="None" clId="Web-{9E896F3F-E95C-4A0D-9F0D-7502D786C42E}" dt="2024-07-31T19:48:13.878" v="1383" actId="1076"/>
      <pc:docMkLst>
        <pc:docMk/>
      </pc:docMkLst>
      <pc:sldChg chg="addSp delSp modSp">
        <pc:chgData name="Jayson White" userId="K++ueH92CP+Hx2lsbi+KxyHR8PhH7G+8Fjz9Pq2IPUo=" providerId="None" clId="Web-{9E896F3F-E95C-4A0D-9F0D-7502D786C42E}" dt="2024-07-31T19:48:13.878" v="1383" actId="1076"/>
        <pc:sldMkLst>
          <pc:docMk/>
          <pc:sldMk cId="0" sldId="256"/>
        </pc:sldMkLst>
        <pc:spChg chg="add del">
          <ac:chgData name="Jayson White" userId="K++ueH92CP+Hx2lsbi+KxyHR8PhH7G+8Fjz9Pq2IPUo=" providerId="None" clId="Web-{9E896F3F-E95C-4A0D-9F0D-7502D786C42E}" dt="2024-07-31T17:57:21.769" v="136"/>
          <ac:spMkLst>
            <pc:docMk/>
            <pc:sldMk cId="0" sldId="256"/>
            <ac:spMk id="3" creationId="{3BF69CA5-647F-D873-63BB-F05D2AA13885}"/>
          </ac:spMkLst>
        </pc:spChg>
        <pc:spChg chg="add mod">
          <ac:chgData name="Jayson White" userId="K++ueH92CP+Hx2lsbi+KxyHR8PhH7G+8Fjz9Pq2IPUo=" providerId="None" clId="Web-{9E896F3F-E95C-4A0D-9F0D-7502D786C42E}" dt="2024-07-31T18:18:36.214" v="619" actId="1076"/>
          <ac:spMkLst>
            <pc:docMk/>
            <pc:sldMk cId="0" sldId="256"/>
            <ac:spMk id="5" creationId="{8453EB33-409A-17C0-C93E-B8270BC78AC8}"/>
          </ac:spMkLst>
        </pc:spChg>
        <pc:spChg chg="add mod">
          <ac:chgData name="Jayson White" userId="K++ueH92CP+Hx2lsbi+KxyHR8PhH7G+8Fjz9Pq2IPUo=" providerId="None" clId="Web-{9E896F3F-E95C-4A0D-9F0D-7502D786C42E}" dt="2024-07-31T18:50:18.466" v="1064" actId="1076"/>
          <ac:spMkLst>
            <pc:docMk/>
            <pc:sldMk cId="0" sldId="256"/>
            <ac:spMk id="6" creationId="{8C630054-6967-38B1-5097-C81A9F1271AA}"/>
          </ac:spMkLst>
        </pc:spChg>
        <pc:spChg chg="mod">
          <ac:chgData name="Jayson White" userId="K++ueH92CP+Hx2lsbi+KxyHR8PhH7G+8Fjz9Pq2IPUo=" providerId="None" clId="Web-{9E896F3F-E95C-4A0D-9F0D-7502D786C42E}" dt="2024-07-31T19:46:33.842" v="1352" actId="20577"/>
          <ac:spMkLst>
            <pc:docMk/>
            <pc:sldMk cId="0" sldId="256"/>
            <ac:spMk id="7" creationId="{2B2E70DE-CF0C-781C-A58C-B6A7200ED7DA}"/>
          </ac:spMkLst>
        </pc:spChg>
        <pc:spChg chg="mod">
          <ac:chgData name="Jayson White" userId="K++ueH92CP+Hx2lsbi+KxyHR8PhH7G+8Fjz9Pq2IPUo=" providerId="None" clId="Web-{9E896F3F-E95C-4A0D-9F0D-7502D786C42E}" dt="2024-07-31T18:03:12.862" v="276" actId="20577"/>
          <ac:spMkLst>
            <pc:docMk/>
            <pc:sldMk cId="0" sldId="256"/>
            <ac:spMk id="31" creationId="{00000000-0000-0000-0000-000000000000}"/>
          </ac:spMkLst>
        </pc:spChg>
        <pc:spChg chg="mod">
          <ac:chgData name="Jayson White" userId="K++ueH92CP+Hx2lsbi+KxyHR8PhH7G+8Fjz9Pq2IPUo=" providerId="None" clId="Web-{9E896F3F-E95C-4A0D-9F0D-7502D786C42E}" dt="2024-07-31T19:37:27.507" v="1126" actId="1076"/>
          <ac:spMkLst>
            <pc:docMk/>
            <pc:sldMk cId="0" sldId="256"/>
            <ac:spMk id="32" creationId="{00000000-0000-0000-0000-000000000000}"/>
          </ac:spMkLst>
        </pc:spChg>
        <pc:spChg chg="mod">
          <ac:chgData name="Jayson White" userId="K++ueH92CP+Hx2lsbi+KxyHR8PhH7G+8Fjz9Pq2IPUo=" providerId="None" clId="Web-{9E896F3F-E95C-4A0D-9F0D-7502D786C42E}" dt="2024-07-31T19:37:31.601" v="1127" actId="1076"/>
          <ac:spMkLst>
            <pc:docMk/>
            <pc:sldMk cId="0" sldId="256"/>
            <ac:spMk id="33" creationId="{00000000-0000-0000-0000-000000000000}"/>
          </ac:spMkLst>
        </pc:spChg>
        <pc:spChg chg="mod">
          <ac:chgData name="Jayson White" userId="K++ueH92CP+Hx2lsbi+KxyHR8PhH7G+8Fjz9Pq2IPUo=" providerId="None" clId="Web-{9E896F3F-E95C-4A0D-9F0D-7502D786C42E}" dt="2024-07-31T19:48:13.878" v="1383" actId="1076"/>
          <ac:spMkLst>
            <pc:docMk/>
            <pc:sldMk cId="0" sldId="256"/>
            <ac:spMk id="39" creationId="{00000000-0000-0000-0000-000000000000}"/>
          </ac:spMkLst>
        </pc:spChg>
        <pc:spChg chg="mod">
          <ac:chgData name="Jayson White" userId="K++ueH92CP+Hx2lsbi+KxyHR8PhH7G+8Fjz9Pq2IPUo=" providerId="None" clId="Web-{9E896F3F-E95C-4A0D-9F0D-7502D786C42E}" dt="2024-07-31T18:51:06.140" v="1067" actId="1076"/>
          <ac:spMkLst>
            <pc:docMk/>
            <pc:sldMk cId="0" sldId="256"/>
            <ac:spMk id="40" creationId="{00000000-0000-0000-0000-000000000000}"/>
          </ac:spMkLst>
        </pc:spChg>
        <pc:graphicFrameChg chg="mod">
          <ac:chgData name="Jayson White" userId="K++ueH92CP+Hx2lsbi+KxyHR8PhH7G+8Fjz9Pq2IPUo=" providerId="None" clId="Web-{9E896F3F-E95C-4A0D-9F0D-7502D786C42E}" dt="2024-07-31T18:50:13.700" v="1063" actId="1076"/>
          <ac:graphicFrameMkLst>
            <pc:docMk/>
            <pc:sldMk cId="0" sldId="256"/>
            <ac:graphicFrameMk id="2" creationId="{FB31BF74-98FC-C5FF-C087-DA9677F23252}"/>
          </ac:graphicFrameMkLst>
        </pc:graphicFrameChg>
        <pc:graphicFrameChg chg="mod">
          <ac:chgData name="Jayson White" userId="K++ueH92CP+Hx2lsbi+KxyHR8PhH7G+8Fjz9Pq2IPUo=" providerId="None" clId="Web-{9E896F3F-E95C-4A0D-9F0D-7502D786C42E}" dt="2024-07-31T18:50:25.091" v="1065" actId="1076"/>
          <ac:graphicFrameMkLst>
            <pc:docMk/>
            <pc:sldMk cId="0" sldId="256"/>
            <ac:graphicFrameMk id="3" creationId="{00000000-0008-0000-0000-000002000000}"/>
          </ac:graphicFrameMkLst>
        </pc:graphicFrameChg>
        <pc:graphicFrameChg chg="mod">
          <ac:chgData name="Jayson White" userId="K++ueH92CP+Hx2lsbi+KxyHR8PhH7G+8Fjz9Pq2IPUo=" providerId="None" clId="Web-{9E896F3F-E95C-4A0D-9F0D-7502D786C42E}" dt="2024-07-31T18:18:39.417" v="620" actId="1076"/>
          <ac:graphicFrameMkLst>
            <pc:docMk/>
            <pc:sldMk cId="0" sldId="256"/>
            <ac:graphicFrameMk id="8" creationId="{00000000-0008-0000-0000-000002000000}"/>
          </ac:graphicFrameMkLst>
        </pc:graphicFrameChg>
      </pc:sldChg>
    </pc:docChg>
  </pc:docChgLst>
  <pc:docChgLst>
    <pc:chgData name="Jayson White" userId="K++ueH92CP+Hx2lsbi+KxyHR8PhH7G+8Fjz9Pq2IPUo=" providerId="None" clId="Web-{A96FE6FF-4654-4A85-B898-42DA86B62353}"/>
    <pc:docChg chg="modSld">
      <pc:chgData name="Jayson White" userId="K++ueH92CP+Hx2lsbi+KxyHR8PhH7G+8Fjz9Pq2IPUo=" providerId="None" clId="Web-{A96FE6FF-4654-4A85-B898-42DA86B62353}" dt="2024-08-02T17:46:25.847" v="2" actId="20577"/>
      <pc:docMkLst>
        <pc:docMk/>
      </pc:docMkLst>
      <pc:sldChg chg="modSp">
        <pc:chgData name="Jayson White" userId="K++ueH92CP+Hx2lsbi+KxyHR8PhH7G+8Fjz9Pq2IPUo=" providerId="None" clId="Web-{A96FE6FF-4654-4A85-B898-42DA86B62353}" dt="2024-08-02T17:46:25.847" v="2" actId="20577"/>
        <pc:sldMkLst>
          <pc:docMk/>
          <pc:sldMk cId="0" sldId="256"/>
        </pc:sldMkLst>
        <pc:spChg chg="mod">
          <ac:chgData name="Jayson White" userId="K++ueH92CP+Hx2lsbi+KxyHR8PhH7G+8Fjz9Pq2IPUo=" providerId="None" clId="Web-{A96FE6FF-4654-4A85-B898-42DA86B62353}" dt="2024-08-02T17:46:25.847" v="2" actId="20577"/>
          <ac:spMkLst>
            <pc:docMk/>
            <pc:sldMk cId="0" sldId="256"/>
            <ac:spMk id="39" creationId="{00000000-0000-0000-0000-000000000000}"/>
          </ac:spMkLst>
        </pc:spChg>
      </pc:sldChg>
    </pc:docChg>
  </pc:docChgLst>
  <pc:docChgLst>
    <pc:chgData name="Jayson White" userId="K++ueH92CP+Hx2lsbi+KxyHR8PhH7G+8Fjz9Pq2IPUo=" providerId="None" clId="Web-{0E313129-0CE3-470A-A113-FE6D895D06C7}"/>
    <pc:docChg chg="modSld">
      <pc:chgData name="Jayson White" userId="K++ueH92CP+Hx2lsbi+KxyHR8PhH7G+8Fjz9Pq2IPUo=" providerId="None" clId="Web-{0E313129-0CE3-470A-A113-FE6D895D06C7}" dt="2024-07-22T14:23:34.574" v="163" actId="20577"/>
      <pc:docMkLst>
        <pc:docMk/>
      </pc:docMkLst>
      <pc:sldChg chg="modSp">
        <pc:chgData name="Jayson White" userId="K++ueH92CP+Hx2lsbi+KxyHR8PhH7G+8Fjz9Pq2IPUo=" providerId="None" clId="Web-{0E313129-0CE3-470A-A113-FE6D895D06C7}" dt="2024-07-22T14:23:34.574" v="163" actId="20577"/>
        <pc:sldMkLst>
          <pc:docMk/>
          <pc:sldMk cId="0" sldId="256"/>
        </pc:sldMkLst>
        <pc:spChg chg="mod">
          <ac:chgData name="Jayson White" userId="K++ueH92CP+Hx2lsbi+KxyHR8PhH7G+8Fjz9Pq2IPUo=" providerId="None" clId="Web-{0E313129-0CE3-470A-A113-FE6D895D06C7}" dt="2024-07-22T14:23:34.574" v="163" actId="20577"/>
          <ac:spMkLst>
            <pc:docMk/>
            <pc:sldMk cId="0" sldId="256"/>
            <ac:spMk id="31" creationId="{00000000-0000-0000-0000-000000000000}"/>
          </ac:spMkLst>
        </pc:spChg>
      </pc:sldChg>
    </pc:docChg>
  </pc:docChgLst>
  <pc:docChgLst>
    <pc:chgData name="Jayson White" userId="K++ueH92CP+Hx2lsbi+KxyHR8PhH7G+8Fjz9Pq2IPUo=" providerId="None" clId="Web-{9B4E3C48-7271-4AEE-97C8-A99457E5BE66}"/>
    <pc:docChg chg="modSld">
      <pc:chgData name="Jayson White" userId="K++ueH92CP+Hx2lsbi+KxyHR8PhH7G+8Fjz9Pq2IPUo=" providerId="None" clId="Web-{9B4E3C48-7271-4AEE-97C8-A99457E5BE66}" dt="2024-08-01T16:08:42.306" v="1066" actId="20577"/>
      <pc:docMkLst>
        <pc:docMk/>
      </pc:docMkLst>
      <pc:sldChg chg="delSp modSp modCm">
        <pc:chgData name="Jayson White" userId="K++ueH92CP+Hx2lsbi+KxyHR8PhH7G+8Fjz9Pq2IPUo=" providerId="None" clId="Web-{9B4E3C48-7271-4AEE-97C8-A99457E5BE66}" dt="2024-08-01T16:08:42.306" v="1066" actId="20577"/>
        <pc:sldMkLst>
          <pc:docMk/>
          <pc:sldMk cId="0" sldId="256"/>
        </pc:sldMkLst>
        <pc:spChg chg="mod">
          <ac:chgData name="Jayson White" userId="K++ueH92CP+Hx2lsbi+KxyHR8PhH7G+8Fjz9Pq2IPUo=" providerId="None" clId="Web-{9B4E3C48-7271-4AEE-97C8-A99457E5BE66}" dt="2024-08-01T14:57:55.028" v="385" actId="1076"/>
          <ac:spMkLst>
            <pc:docMk/>
            <pc:sldMk cId="0" sldId="256"/>
            <ac:spMk id="4" creationId="{43716C74-9BDE-905B-5C7E-5987E8C6C27F}"/>
          </ac:spMkLst>
        </pc:spChg>
        <pc:spChg chg="mod">
          <ac:chgData name="Jayson White" userId="K++ueH92CP+Hx2lsbi+KxyHR8PhH7G+8Fjz9Pq2IPUo=" providerId="None" clId="Web-{9B4E3C48-7271-4AEE-97C8-A99457E5BE66}" dt="2024-08-01T13:53:42.020" v="73" actId="20577"/>
          <ac:spMkLst>
            <pc:docMk/>
            <pc:sldMk cId="0" sldId="256"/>
            <ac:spMk id="5" creationId="{8453EB33-409A-17C0-C93E-B8270BC78AC8}"/>
          </ac:spMkLst>
        </pc:spChg>
        <pc:spChg chg="mod">
          <ac:chgData name="Jayson White" userId="K++ueH92CP+Hx2lsbi+KxyHR8PhH7G+8Fjz9Pq2IPUo=" providerId="None" clId="Web-{9B4E3C48-7271-4AEE-97C8-A99457E5BE66}" dt="2024-08-01T16:02:15.504" v="1028" actId="1076"/>
          <ac:spMkLst>
            <pc:docMk/>
            <pc:sldMk cId="0" sldId="256"/>
            <ac:spMk id="6" creationId="{8C630054-6967-38B1-5097-C81A9F1271AA}"/>
          </ac:spMkLst>
        </pc:spChg>
        <pc:spChg chg="mod">
          <ac:chgData name="Jayson White" userId="K++ueH92CP+Hx2lsbi+KxyHR8PhH7G+8Fjz9Pq2IPUo=" providerId="None" clId="Web-{9B4E3C48-7271-4AEE-97C8-A99457E5BE66}" dt="2024-08-01T16:00:07.856" v="1026" actId="20577"/>
          <ac:spMkLst>
            <pc:docMk/>
            <pc:sldMk cId="0" sldId="256"/>
            <ac:spMk id="7" creationId="{2B2E70DE-CF0C-781C-A58C-B6A7200ED7DA}"/>
          </ac:spMkLst>
        </pc:spChg>
        <pc:spChg chg="del mod">
          <ac:chgData name="Jayson White" userId="K++ueH92CP+Hx2lsbi+KxyHR8PhH7G+8Fjz9Pq2IPUo=" providerId="None" clId="Web-{9B4E3C48-7271-4AEE-97C8-A99457E5BE66}" dt="2024-08-01T16:02:08.410" v="1027"/>
          <ac:spMkLst>
            <pc:docMk/>
            <pc:sldMk cId="0" sldId="256"/>
            <ac:spMk id="8" creationId="{10927210-1DD4-EFFD-E4F1-3DE2AF54B53B}"/>
          </ac:spMkLst>
        </pc:spChg>
        <pc:spChg chg="mod">
          <ac:chgData name="Jayson White" userId="K++ueH92CP+Hx2lsbi+KxyHR8PhH7G+8Fjz9Pq2IPUo=" providerId="None" clId="Web-{9B4E3C48-7271-4AEE-97C8-A99457E5BE66}" dt="2024-08-01T14:57:33.105" v="381" actId="1076"/>
          <ac:spMkLst>
            <pc:docMk/>
            <pc:sldMk cId="0" sldId="256"/>
            <ac:spMk id="30" creationId="{00000000-0000-0000-0000-000000000000}"/>
          </ac:spMkLst>
        </pc:spChg>
        <pc:spChg chg="mod">
          <ac:chgData name="Jayson White" userId="K++ueH92CP+Hx2lsbi+KxyHR8PhH7G+8Fjz9Pq2IPUo=" providerId="None" clId="Web-{9B4E3C48-7271-4AEE-97C8-A99457E5BE66}" dt="2024-08-01T14:57:49.903" v="384" actId="1076"/>
          <ac:spMkLst>
            <pc:docMk/>
            <pc:sldMk cId="0" sldId="256"/>
            <ac:spMk id="31" creationId="{00000000-0000-0000-0000-000000000000}"/>
          </ac:spMkLst>
        </pc:spChg>
        <pc:spChg chg="mod">
          <ac:chgData name="Jayson White" userId="K++ueH92CP+Hx2lsbi+KxyHR8PhH7G+8Fjz9Pq2IPUo=" providerId="None" clId="Web-{9B4E3C48-7271-4AEE-97C8-A99457E5BE66}" dt="2024-08-01T14:56:58.916" v="380" actId="1076"/>
          <ac:spMkLst>
            <pc:docMk/>
            <pc:sldMk cId="0" sldId="256"/>
            <ac:spMk id="32" creationId="{00000000-0000-0000-0000-000000000000}"/>
          </ac:spMkLst>
        </pc:spChg>
        <pc:spChg chg="mod">
          <ac:chgData name="Jayson White" userId="K++ueH92CP+Hx2lsbi+KxyHR8PhH7G+8Fjz9Pq2IPUo=" providerId="None" clId="Web-{9B4E3C48-7271-4AEE-97C8-A99457E5BE66}" dt="2024-08-01T14:56:50.009" v="379" actId="1076"/>
          <ac:spMkLst>
            <pc:docMk/>
            <pc:sldMk cId="0" sldId="256"/>
            <ac:spMk id="33" creationId="{00000000-0000-0000-0000-000000000000}"/>
          </ac:spMkLst>
        </pc:spChg>
        <pc:spChg chg="mod">
          <ac:chgData name="Jayson White" userId="K++ueH92CP+Hx2lsbi+KxyHR8PhH7G+8Fjz9Pq2IPUo=" providerId="None" clId="Web-{9B4E3C48-7271-4AEE-97C8-A99457E5BE66}" dt="2024-08-01T14:57:37.871" v="382" actId="1076"/>
          <ac:spMkLst>
            <pc:docMk/>
            <pc:sldMk cId="0" sldId="256"/>
            <ac:spMk id="36" creationId="{00000000-0000-0000-0000-000000000000}"/>
          </ac:spMkLst>
        </pc:spChg>
        <pc:spChg chg="mod">
          <ac:chgData name="Jayson White" userId="K++ueH92CP+Hx2lsbi+KxyHR8PhH7G+8Fjz9Pq2IPUo=" providerId="None" clId="Web-{9B4E3C48-7271-4AEE-97C8-A99457E5BE66}" dt="2024-08-01T14:57:42.465" v="383" actId="1076"/>
          <ac:spMkLst>
            <pc:docMk/>
            <pc:sldMk cId="0" sldId="256"/>
            <ac:spMk id="38" creationId="{00000000-0000-0000-0000-000000000000}"/>
          </ac:spMkLst>
        </pc:spChg>
        <pc:spChg chg="mod">
          <ac:chgData name="Jayson White" userId="K++ueH92CP+Hx2lsbi+KxyHR8PhH7G+8Fjz9Pq2IPUo=" providerId="None" clId="Web-{9B4E3C48-7271-4AEE-97C8-A99457E5BE66}" dt="2024-08-01T16:07:57.038" v="1065" actId="20577"/>
          <ac:spMkLst>
            <pc:docMk/>
            <pc:sldMk cId="0" sldId="256"/>
            <ac:spMk id="39" creationId="{00000000-0000-0000-0000-000000000000}"/>
          </ac:spMkLst>
        </pc:spChg>
        <pc:spChg chg="mod">
          <ac:chgData name="Jayson White" userId="K++ueH92CP+Hx2lsbi+KxyHR8PhH7G+8Fjz9Pq2IPUo=" providerId="None" clId="Web-{9B4E3C48-7271-4AEE-97C8-A99457E5BE66}" dt="2024-08-01T16:08:42.306" v="1066" actId="20577"/>
          <ac:spMkLst>
            <pc:docMk/>
            <pc:sldMk cId="0" sldId="256"/>
            <ac:spMk id="41" creationId="{00000000-0000-0000-0000-000000000000}"/>
          </ac:spMkLst>
        </pc:spChg>
        <pc:graphicFrameChg chg="mod">
          <ac:chgData name="Jayson White" userId="K++ueH92CP+Hx2lsbi+KxyHR8PhH7G+8Fjz9Pq2IPUo=" providerId="None" clId="Web-{9B4E3C48-7271-4AEE-97C8-A99457E5BE66}" dt="2024-08-01T13:38:49.659" v="0" actId="1076"/>
          <ac:graphicFrameMkLst>
            <pc:docMk/>
            <pc:sldMk cId="0" sldId="256"/>
            <ac:graphicFrameMk id="2" creationId="{FB31BF74-98FC-C5FF-C087-DA9677F23252}"/>
          </ac:graphicFrameMkLst>
        </pc:graphicFrameChg>
        <pc:extLst>
          <p:ext xmlns:p="http://schemas.openxmlformats.org/presentationml/2006/main" uri="{D6D511B9-2390-475A-947B-AFAB55BFBCF1}">
            <pc226:cmChg xmlns:pc226="http://schemas.microsoft.com/office/powerpoint/2022/06/main/command" chg="mod">
              <pc226:chgData name="Jayson White" userId="K++ueH92CP+Hx2lsbi+KxyHR8PhH7G+8Fjz9Pq2IPUo=" providerId="None" clId="Web-{9B4E3C48-7271-4AEE-97C8-A99457E5BE66}" dt="2024-08-01T15:43:55.913" v="725" actId="20577"/>
              <pc2:cmMkLst xmlns:pc2="http://schemas.microsoft.com/office/powerpoint/2019/9/main/command">
                <pc:docMk/>
                <pc:sldMk cId="0" sldId="256"/>
                <pc2:cmMk id="{1D565F63-3B3B-4309-A20B-33B41A43AB79}"/>
              </pc2:cmMkLst>
            </pc226:cmChg>
            <pc226:cmChg xmlns:pc226="http://schemas.microsoft.com/office/powerpoint/2022/06/main/command" chg="mod">
              <pc226:chgData name="Jayson White" userId="K++ueH92CP+Hx2lsbi+KxyHR8PhH7G+8Fjz9Pq2IPUo=" providerId="None" clId="Web-{9B4E3C48-7271-4AEE-97C8-A99457E5BE66}" dt="2024-08-01T15:27:55.705" v="573" actId="20577"/>
              <pc2:cmMkLst xmlns:pc2="http://schemas.microsoft.com/office/powerpoint/2019/9/main/command">
                <pc:docMk/>
                <pc:sldMk cId="0" sldId="256"/>
                <pc2:cmMk id="{7BA6FFC9-A247-46AA-810C-9507960915FB}"/>
              </pc2:cmMkLst>
            </pc226:cmChg>
            <pc226:cmChg xmlns:pc226="http://schemas.microsoft.com/office/powerpoint/2022/06/main/command" chg="mod">
              <pc226:chgData name="Jayson White" userId="K++ueH92CP+Hx2lsbi+KxyHR8PhH7G+8Fjz9Pq2IPUo=" providerId="None" clId="Web-{9B4E3C48-7271-4AEE-97C8-A99457E5BE66}" dt="2024-08-01T15:39:13.867" v="683" actId="20577"/>
              <pc2:cmMkLst xmlns:pc2="http://schemas.microsoft.com/office/powerpoint/2019/9/main/command">
                <pc:docMk/>
                <pc:sldMk cId="0" sldId="256"/>
                <pc2:cmMk id="{025654D6-474B-4180-9A61-11B286175207}"/>
              </pc2:cmMkLst>
            </pc226:cmChg>
          </p:ext>
        </pc:extLst>
      </pc:sldChg>
    </pc:docChg>
  </pc:docChgLst>
  <pc:docChgLst>
    <pc:chgData name="Jayson White" userId="K++ueH92CP+Hx2lsbi+KxyHR8PhH7G+8Fjz9Pq2IPUo=" providerId="None" clId="Web-{5776B135-C36E-405A-BEB5-2D195AF722AA}"/>
    <pc:docChg chg="modSld">
      <pc:chgData name="Jayson White" userId="K++ueH92CP+Hx2lsbi+KxyHR8PhH7G+8Fjz9Pq2IPUo=" providerId="None" clId="Web-{5776B135-C36E-405A-BEB5-2D195AF722AA}" dt="2024-07-29T13:21:03.181" v="31" actId="20577"/>
      <pc:docMkLst>
        <pc:docMk/>
      </pc:docMkLst>
      <pc:sldChg chg="modSp">
        <pc:chgData name="Jayson White" userId="K++ueH92CP+Hx2lsbi+KxyHR8PhH7G+8Fjz9Pq2IPUo=" providerId="None" clId="Web-{5776B135-C36E-405A-BEB5-2D195AF722AA}" dt="2024-07-29T13:21:03.181" v="31" actId="20577"/>
        <pc:sldMkLst>
          <pc:docMk/>
          <pc:sldMk cId="0" sldId="256"/>
        </pc:sldMkLst>
        <pc:spChg chg="mod">
          <ac:chgData name="Jayson White" userId="K++ueH92CP+Hx2lsbi+KxyHR8PhH7G+8Fjz9Pq2IPUo=" providerId="None" clId="Web-{5776B135-C36E-405A-BEB5-2D195AF722AA}" dt="2024-07-29T13:19:09.791" v="27" actId="20577"/>
          <ac:spMkLst>
            <pc:docMk/>
            <pc:sldMk cId="0" sldId="256"/>
            <ac:spMk id="33" creationId="{00000000-0000-0000-0000-000000000000}"/>
          </ac:spMkLst>
        </pc:spChg>
        <pc:spChg chg="mod">
          <ac:chgData name="Jayson White" userId="K++ueH92CP+Hx2lsbi+KxyHR8PhH7G+8Fjz9Pq2IPUo=" providerId="None" clId="Web-{5776B135-C36E-405A-BEB5-2D195AF722AA}" dt="2024-07-29T13:03:06.671" v="5" actId="20577"/>
          <ac:spMkLst>
            <pc:docMk/>
            <pc:sldMk cId="0" sldId="256"/>
            <ac:spMk id="39" creationId="{00000000-0000-0000-0000-000000000000}"/>
          </ac:spMkLst>
        </pc:spChg>
        <pc:spChg chg="mod">
          <ac:chgData name="Jayson White" userId="K++ueH92CP+Hx2lsbi+KxyHR8PhH7G+8Fjz9Pq2IPUo=" providerId="None" clId="Web-{5776B135-C36E-405A-BEB5-2D195AF722AA}" dt="2024-07-29T13:19:19.838" v="29" actId="20577"/>
          <ac:spMkLst>
            <pc:docMk/>
            <pc:sldMk cId="0" sldId="256"/>
            <ac:spMk id="41" creationId="{00000000-0000-0000-0000-000000000000}"/>
          </ac:spMkLst>
        </pc:spChg>
        <pc:spChg chg="mod">
          <ac:chgData name="Jayson White" userId="K++ueH92CP+Hx2lsbi+KxyHR8PhH7G+8Fjz9Pq2IPUo=" providerId="None" clId="Web-{5776B135-C36E-405A-BEB5-2D195AF722AA}" dt="2024-07-29T13:21:03.181" v="31" actId="20577"/>
          <ac:spMkLst>
            <pc:docMk/>
            <pc:sldMk cId="0" sldId="256"/>
            <ac:spMk id="43" creationId="{00000000-0000-0000-0000-000000000000}"/>
          </ac:spMkLst>
        </pc:spChg>
      </pc:sldChg>
    </pc:docChg>
  </pc:docChgLst>
  <pc:docChgLst>
    <pc:chgData name="Jayson White" userId="K++ueH92CP+Hx2lsbi+KxyHR8PhH7G+8Fjz9Pq2IPUo=" providerId="None" clId="Web-{EA349B8E-A0DB-4230-A0A1-4C94ED1FF088}"/>
    <pc:docChg chg="modSld">
      <pc:chgData name="Jayson White" userId="K++ueH92CP+Hx2lsbi+KxyHR8PhH7G+8Fjz9Pq2IPUo=" providerId="None" clId="Web-{EA349B8E-A0DB-4230-A0A1-4C94ED1FF088}" dt="2024-07-30T19:36:35.032" v="809" actId="20577"/>
      <pc:docMkLst>
        <pc:docMk/>
      </pc:docMkLst>
      <pc:sldChg chg="addSp delSp modSp">
        <pc:chgData name="Jayson White" userId="K++ueH92CP+Hx2lsbi+KxyHR8PhH7G+8Fjz9Pq2IPUo=" providerId="None" clId="Web-{EA349B8E-A0DB-4230-A0A1-4C94ED1FF088}" dt="2024-07-30T19:36:35.032" v="809" actId="20577"/>
        <pc:sldMkLst>
          <pc:docMk/>
          <pc:sldMk cId="0" sldId="256"/>
        </pc:sldMkLst>
        <pc:spChg chg="add mod">
          <ac:chgData name="Jayson White" userId="K++ueH92CP+Hx2lsbi+KxyHR8PhH7G+8Fjz9Pq2IPUo=" providerId="None" clId="Web-{EA349B8E-A0DB-4230-A0A1-4C94ED1FF088}" dt="2024-07-30T17:53:03.128" v="722" actId="20577"/>
          <ac:spMkLst>
            <pc:docMk/>
            <pc:sldMk cId="0" sldId="256"/>
            <ac:spMk id="2" creationId="{187B1868-FED5-578B-0509-E01F15022638}"/>
          </ac:spMkLst>
        </pc:spChg>
        <pc:spChg chg="add mod">
          <ac:chgData name="Jayson White" userId="K++ueH92CP+Hx2lsbi+KxyHR8PhH7G+8Fjz9Pq2IPUo=" providerId="None" clId="Web-{EA349B8E-A0DB-4230-A0A1-4C94ED1FF088}" dt="2024-07-30T19:35:54.078" v="808" actId="1076"/>
          <ac:spMkLst>
            <pc:docMk/>
            <pc:sldMk cId="0" sldId="256"/>
            <ac:spMk id="3" creationId="{68CCCA46-E580-F613-DE33-BFF0D4B57D75}"/>
          </ac:spMkLst>
        </pc:spChg>
        <pc:spChg chg="mod">
          <ac:chgData name="Jayson White" userId="K++ueH92CP+Hx2lsbi+KxyHR8PhH7G+8Fjz9Pq2IPUo=" providerId="None" clId="Web-{EA349B8E-A0DB-4230-A0A1-4C94ED1FF088}" dt="2024-07-30T15:16:18.855" v="292" actId="1076"/>
          <ac:spMkLst>
            <pc:docMk/>
            <pc:sldMk cId="0" sldId="256"/>
            <ac:spMk id="4" creationId="{43716C74-9BDE-905B-5C7E-5987E8C6C27F}"/>
          </ac:spMkLst>
        </pc:spChg>
        <pc:spChg chg="add mod">
          <ac:chgData name="Jayson White" userId="K++ueH92CP+Hx2lsbi+KxyHR8PhH7G+8Fjz9Pq2IPUo=" providerId="None" clId="Web-{EA349B8E-A0DB-4230-A0A1-4C94ED1FF088}" dt="2024-07-30T14:44:08.121" v="282"/>
          <ac:spMkLst>
            <pc:docMk/>
            <pc:sldMk cId="0" sldId="256"/>
            <ac:spMk id="6" creationId="{9F7CDA91-4786-34D5-8E0D-391FB070E219}"/>
          </ac:spMkLst>
        </pc:spChg>
        <pc:spChg chg="mod">
          <ac:chgData name="Jayson White" userId="K++ueH92CP+Hx2lsbi+KxyHR8PhH7G+8Fjz9Pq2IPUo=" providerId="None" clId="Web-{EA349B8E-A0DB-4230-A0A1-4C94ED1FF088}" dt="2024-07-30T17:20:26.745" v="632" actId="20577"/>
          <ac:spMkLst>
            <pc:docMk/>
            <pc:sldMk cId="0" sldId="256"/>
            <ac:spMk id="29" creationId="{00000000-0000-0000-0000-000000000000}"/>
          </ac:spMkLst>
        </pc:spChg>
        <pc:spChg chg="mod">
          <ac:chgData name="Jayson White" userId="K++ueH92CP+Hx2lsbi+KxyHR8PhH7G+8Fjz9Pq2IPUo=" providerId="None" clId="Web-{EA349B8E-A0DB-4230-A0A1-4C94ED1FF088}" dt="2024-07-30T15:16:14.449" v="291" actId="20577"/>
          <ac:spMkLst>
            <pc:docMk/>
            <pc:sldMk cId="0" sldId="256"/>
            <ac:spMk id="31" creationId="{00000000-0000-0000-0000-000000000000}"/>
          </ac:spMkLst>
        </pc:spChg>
        <pc:spChg chg="mod">
          <ac:chgData name="Jayson White" userId="K++ueH92CP+Hx2lsbi+KxyHR8PhH7G+8Fjz9Pq2IPUo=" providerId="None" clId="Web-{EA349B8E-A0DB-4230-A0A1-4C94ED1FF088}" dt="2024-07-30T17:09:30.956" v="549" actId="1076"/>
          <ac:spMkLst>
            <pc:docMk/>
            <pc:sldMk cId="0" sldId="256"/>
            <ac:spMk id="32" creationId="{00000000-0000-0000-0000-000000000000}"/>
          </ac:spMkLst>
        </pc:spChg>
        <pc:spChg chg="mod">
          <ac:chgData name="Jayson White" userId="K++ueH92CP+Hx2lsbi+KxyHR8PhH7G+8Fjz9Pq2IPUo=" providerId="None" clId="Web-{EA349B8E-A0DB-4230-A0A1-4C94ED1FF088}" dt="2024-07-30T17:38:31.894" v="714" actId="20577"/>
          <ac:spMkLst>
            <pc:docMk/>
            <pc:sldMk cId="0" sldId="256"/>
            <ac:spMk id="33" creationId="{00000000-0000-0000-0000-000000000000}"/>
          </ac:spMkLst>
        </pc:spChg>
        <pc:spChg chg="mod">
          <ac:chgData name="Jayson White" userId="K++ueH92CP+Hx2lsbi+KxyHR8PhH7G+8Fjz9Pq2IPUo=" providerId="None" clId="Web-{EA349B8E-A0DB-4230-A0A1-4C94ED1FF088}" dt="2024-07-30T14:43:15.885" v="266" actId="1076"/>
          <ac:spMkLst>
            <pc:docMk/>
            <pc:sldMk cId="0" sldId="256"/>
            <ac:spMk id="37" creationId="{00000000-0000-0000-0000-000000000000}"/>
          </ac:spMkLst>
        </pc:spChg>
        <pc:spChg chg="mod">
          <ac:chgData name="Jayson White" userId="K++ueH92CP+Hx2lsbi+KxyHR8PhH7G+8Fjz9Pq2IPUo=" providerId="None" clId="Web-{EA349B8E-A0DB-4230-A0A1-4C94ED1FF088}" dt="2024-07-30T19:36:35.032" v="809" actId="20577"/>
          <ac:spMkLst>
            <pc:docMk/>
            <pc:sldMk cId="0" sldId="256"/>
            <ac:spMk id="39" creationId="{00000000-0000-0000-0000-000000000000}"/>
          </ac:spMkLst>
        </pc:spChg>
        <pc:spChg chg="mod">
          <ac:chgData name="Jayson White" userId="K++ueH92CP+Hx2lsbi+KxyHR8PhH7G+8Fjz9Pq2IPUo=" providerId="None" clId="Web-{EA349B8E-A0DB-4230-A0A1-4C94ED1FF088}" dt="2024-07-30T14:43:34.682" v="267" actId="1076"/>
          <ac:spMkLst>
            <pc:docMk/>
            <pc:sldMk cId="0" sldId="256"/>
            <ac:spMk id="40" creationId="{00000000-0000-0000-0000-000000000000}"/>
          </ac:spMkLst>
        </pc:spChg>
        <pc:spChg chg="del mod">
          <ac:chgData name="Jayson White" userId="K++ueH92CP+Hx2lsbi+KxyHR8PhH7G+8Fjz9Pq2IPUo=" providerId="None" clId="Web-{EA349B8E-A0DB-4230-A0A1-4C94ED1FF088}" dt="2024-07-30T14:44:08.121" v="282"/>
          <ac:spMkLst>
            <pc:docMk/>
            <pc:sldMk cId="0" sldId="256"/>
            <ac:spMk id="43" creationId="{00000000-0000-0000-0000-000000000000}"/>
          </ac:spMkLst>
        </pc:spChg>
        <pc:graphicFrameChg chg="mod">
          <ac:chgData name="Jayson White" userId="K++ueH92CP+Hx2lsbi+KxyHR8PhH7G+8Fjz9Pq2IPUo=" providerId="None" clId="Web-{EA349B8E-A0DB-4230-A0A1-4C94ED1FF088}" dt="2024-07-30T17:52:18.423" v="715" actId="14100"/>
          <ac:graphicFrameMkLst>
            <pc:docMk/>
            <pc:sldMk cId="0" sldId="256"/>
            <ac:graphicFrameMk id="5" creationId="{FB31BF74-98FC-C5FF-C087-DA9677F23252}"/>
          </ac:graphicFrameMkLst>
        </pc:graphicFrameChg>
        <pc:graphicFrameChg chg="mod">
          <ac:chgData name="Jayson White" userId="K++ueH92CP+Hx2lsbi+KxyHR8PhH7G+8Fjz9Pq2IPUo=" providerId="None" clId="Web-{EA349B8E-A0DB-4230-A0A1-4C94ED1FF088}" dt="2024-07-30T19:23:36.145" v="725" actId="1076"/>
          <ac:graphicFrameMkLst>
            <pc:docMk/>
            <pc:sldMk cId="0" sldId="256"/>
            <ac:graphicFrameMk id="8" creationId="{00000000-0008-0000-0000-000002000000}"/>
          </ac:graphicFrameMkLst>
        </pc:graphicFrameChg>
      </pc:sldChg>
    </pc:docChg>
  </pc:docChgLst>
  <pc:docChgLst>
    <pc:chgData name="Jayson White" userId="K++ueH92CP+Hx2lsbi+KxyHR8PhH7G+8Fjz9Pq2IPUo=" providerId="None" clId="Web-{132B7BF3-6551-431F-B50F-AD8D51A5D4A6}"/>
    <pc:docChg chg="modSld">
      <pc:chgData name="Jayson White" userId="K++ueH92CP+Hx2lsbi+KxyHR8PhH7G+8Fjz9Pq2IPUo=" providerId="None" clId="Web-{132B7BF3-6551-431F-B50F-AD8D51A5D4A6}" dt="2024-07-23T22:19:00.388" v="1646" actId="1076"/>
      <pc:docMkLst>
        <pc:docMk/>
      </pc:docMkLst>
      <pc:sldChg chg="addSp delSp modSp">
        <pc:chgData name="Jayson White" userId="K++ueH92CP+Hx2lsbi+KxyHR8PhH7G+8Fjz9Pq2IPUo=" providerId="None" clId="Web-{132B7BF3-6551-431F-B50F-AD8D51A5D4A6}" dt="2024-07-23T22:19:00.388" v="1646" actId="1076"/>
        <pc:sldMkLst>
          <pc:docMk/>
          <pc:sldMk cId="0" sldId="256"/>
        </pc:sldMkLst>
        <pc:spChg chg="mod">
          <ac:chgData name="Jayson White" userId="K++ueH92CP+Hx2lsbi+KxyHR8PhH7G+8Fjz9Pq2IPUo=" providerId="None" clId="Web-{132B7BF3-6551-431F-B50F-AD8D51A5D4A6}" dt="2024-07-23T16:41:00.121" v="1379" actId="20577"/>
          <ac:spMkLst>
            <pc:docMk/>
            <pc:sldMk cId="0" sldId="256"/>
            <ac:spMk id="29" creationId="{00000000-0000-0000-0000-000000000000}"/>
          </ac:spMkLst>
        </pc:spChg>
        <pc:spChg chg="mod">
          <ac:chgData name="Jayson White" userId="K++ueH92CP+Hx2lsbi+KxyHR8PhH7G+8Fjz9Pq2IPUo=" providerId="None" clId="Web-{132B7BF3-6551-431F-B50F-AD8D51A5D4A6}" dt="2024-07-23T17:10:48.932" v="1588" actId="20577"/>
          <ac:spMkLst>
            <pc:docMk/>
            <pc:sldMk cId="0" sldId="256"/>
            <ac:spMk id="31" creationId="{00000000-0000-0000-0000-000000000000}"/>
          </ac:spMkLst>
        </pc:spChg>
        <pc:spChg chg="mod">
          <ac:chgData name="Jayson White" userId="K++ueH92CP+Hx2lsbi+KxyHR8PhH7G+8Fjz9Pq2IPUo=" providerId="None" clId="Web-{132B7BF3-6551-431F-B50F-AD8D51A5D4A6}" dt="2024-07-23T16:36:06.825" v="1316" actId="20577"/>
          <ac:spMkLst>
            <pc:docMk/>
            <pc:sldMk cId="0" sldId="256"/>
            <ac:spMk id="33" creationId="{00000000-0000-0000-0000-000000000000}"/>
          </ac:spMkLst>
        </pc:spChg>
        <pc:spChg chg="mod">
          <ac:chgData name="Jayson White" userId="K++ueH92CP+Hx2lsbi+KxyHR8PhH7G+8Fjz9Pq2IPUo=" providerId="None" clId="Web-{132B7BF3-6551-431F-B50F-AD8D51A5D4A6}" dt="2024-07-23T22:19:00.388" v="1646" actId="1076"/>
          <ac:spMkLst>
            <pc:docMk/>
            <pc:sldMk cId="0" sldId="256"/>
            <ac:spMk id="37" creationId="{00000000-0000-0000-0000-000000000000}"/>
          </ac:spMkLst>
        </pc:spChg>
        <pc:spChg chg="mod">
          <ac:chgData name="Jayson White" userId="K++ueH92CP+Hx2lsbi+KxyHR8PhH7G+8Fjz9Pq2IPUo=" providerId="None" clId="Web-{132B7BF3-6551-431F-B50F-AD8D51A5D4A6}" dt="2024-07-23T15:01:40.862" v="993" actId="20577"/>
          <ac:spMkLst>
            <pc:docMk/>
            <pc:sldMk cId="0" sldId="256"/>
            <ac:spMk id="39" creationId="{00000000-0000-0000-0000-000000000000}"/>
          </ac:spMkLst>
        </pc:spChg>
        <pc:spChg chg="mod">
          <ac:chgData name="Jayson White" userId="K++ueH92CP+Hx2lsbi+KxyHR8PhH7G+8Fjz9Pq2IPUo=" providerId="None" clId="Web-{132B7BF3-6551-431F-B50F-AD8D51A5D4A6}" dt="2024-07-23T22:18:51.513" v="1645" actId="1076"/>
          <ac:spMkLst>
            <pc:docMk/>
            <pc:sldMk cId="0" sldId="256"/>
            <ac:spMk id="40" creationId="{00000000-0000-0000-0000-000000000000}"/>
          </ac:spMkLst>
        </pc:spChg>
        <pc:spChg chg="mod">
          <ac:chgData name="Jayson White" userId="K++ueH92CP+Hx2lsbi+KxyHR8PhH7G+8Fjz9Pq2IPUo=" providerId="None" clId="Web-{132B7BF3-6551-431F-B50F-AD8D51A5D4A6}" dt="2024-07-23T16:35:18.621" v="1308" actId="1076"/>
          <ac:spMkLst>
            <pc:docMk/>
            <pc:sldMk cId="0" sldId="256"/>
            <ac:spMk id="41" creationId="{00000000-0000-0000-0000-000000000000}"/>
          </ac:spMkLst>
        </pc:spChg>
        <pc:spChg chg="del mod">
          <ac:chgData name="Jayson White" userId="K++ueH92CP+Hx2lsbi+KxyHR8PhH7G+8Fjz9Pq2IPUo=" providerId="None" clId="Web-{132B7BF3-6551-431F-B50F-AD8D51A5D4A6}" dt="2024-07-23T11:04:04.113" v="320"/>
          <ac:spMkLst>
            <pc:docMk/>
            <pc:sldMk cId="0" sldId="256"/>
            <ac:spMk id="42" creationId="{00000000-0000-0000-0000-000000000000}"/>
          </ac:spMkLst>
        </pc:spChg>
        <pc:spChg chg="mod">
          <ac:chgData name="Jayson White" userId="K++ueH92CP+Hx2lsbi+KxyHR8PhH7G+8Fjz9Pq2IPUo=" providerId="None" clId="Web-{132B7BF3-6551-431F-B50F-AD8D51A5D4A6}" dt="2024-07-23T15:36:49.904" v="1302" actId="20577"/>
          <ac:spMkLst>
            <pc:docMk/>
            <pc:sldMk cId="0" sldId="256"/>
            <ac:spMk id="43" creationId="{00000000-0000-0000-0000-000000000000}"/>
          </ac:spMkLst>
        </pc:spChg>
        <pc:graphicFrameChg chg="add del">
          <ac:chgData name="Jayson White" userId="K++ueH92CP+Hx2lsbi+KxyHR8PhH7G+8Fjz9Pq2IPUo=" providerId="None" clId="Web-{132B7BF3-6551-431F-B50F-AD8D51A5D4A6}" dt="2024-07-23T17:54:04.819" v="1593"/>
          <ac:graphicFrameMkLst>
            <pc:docMk/>
            <pc:sldMk cId="0" sldId="256"/>
            <ac:graphicFrameMk id="3" creationId="{1354CF56-3A39-2B68-4714-A98D21C62F89}"/>
          </ac:graphicFrameMkLst>
        </pc:graphicFrameChg>
        <pc:graphicFrameChg chg="add del mod">
          <ac:chgData name="Jayson White" userId="K++ueH92CP+Hx2lsbi+KxyHR8PhH7G+8Fjz9Pq2IPUo=" providerId="None" clId="Web-{132B7BF3-6551-431F-B50F-AD8D51A5D4A6}" dt="2024-07-23T17:53:58.116" v="1591"/>
          <ac:graphicFrameMkLst>
            <pc:docMk/>
            <pc:sldMk cId="0" sldId="256"/>
            <ac:graphicFrameMk id="4" creationId="{0329994E-D2D0-D39B-DFC1-74E5BD2CD73D}"/>
          </ac:graphicFrameMkLst>
        </pc:graphicFrameChg>
        <pc:graphicFrameChg chg="add mod">
          <ac:chgData name="Jayson White" userId="K++ueH92CP+Hx2lsbi+KxyHR8PhH7G+8Fjz9Pq2IPUo=" providerId="None" clId="Web-{132B7BF3-6551-431F-B50F-AD8D51A5D4A6}" dt="2024-07-23T17:54:40.507" v="1598" actId="14100"/>
          <ac:graphicFrameMkLst>
            <pc:docMk/>
            <pc:sldMk cId="0" sldId="256"/>
            <ac:graphicFrameMk id="5" creationId="{1354CF56-3A39-2B68-4714-A98D21C62F89}"/>
          </ac:graphicFrameMkLst>
        </pc:graphicFrameChg>
        <pc:picChg chg="add del mod">
          <ac:chgData name="Jayson White" userId="K++ueH92CP+Hx2lsbi+KxyHR8PhH7G+8Fjz9Pq2IPUo=" providerId="None" clId="Web-{132B7BF3-6551-431F-B50F-AD8D51A5D4A6}" dt="2024-07-23T00:47:58.195" v="57"/>
          <ac:picMkLst>
            <pc:docMk/>
            <pc:sldMk cId="0" sldId="256"/>
            <ac:picMk id="2" creationId="{6F36CDBB-5BBB-CAB7-B3EB-3935493E5F6A}"/>
          </ac:picMkLst>
        </pc:picChg>
        <pc:picChg chg="add mod">
          <ac:chgData name="Jayson White" userId="K++ueH92CP+Hx2lsbi+KxyHR8PhH7G+8Fjz9Pq2IPUo=" providerId="None" clId="Web-{132B7BF3-6551-431F-B50F-AD8D51A5D4A6}" dt="2024-07-23T15:22:14.760" v="1119" actId="1076"/>
          <ac:picMkLst>
            <pc:docMk/>
            <pc:sldMk cId="0" sldId="256"/>
            <ac:picMk id="2" creationId="{C21F01FB-3B53-7E46-45D4-0967EFD06E20}"/>
          </ac:picMkLst>
        </pc:picChg>
        <pc:picChg chg="add del mod">
          <ac:chgData name="Jayson White" userId="K++ueH92CP+Hx2lsbi+KxyHR8PhH7G+8Fjz9Pq2IPUo=" providerId="None" clId="Web-{132B7BF3-6551-431F-B50F-AD8D51A5D4A6}" dt="2024-07-23T11:44:49.426" v="322"/>
          <ac:picMkLst>
            <pc:docMk/>
            <pc:sldMk cId="0" sldId="256"/>
            <ac:picMk id="2" creationId="{D456E710-7882-7CBD-9AFE-EB051DA414CD}"/>
          </ac:picMkLst>
        </pc:picChg>
        <pc:picChg chg="add del mod">
          <ac:chgData name="Jayson White" userId="K++ueH92CP+Hx2lsbi+KxyHR8PhH7G+8Fjz9Pq2IPUo=" providerId="None" clId="Web-{132B7BF3-6551-431F-B50F-AD8D51A5D4A6}" dt="2024-07-23T16:35:06.387" v="1305"/>
          <ac:picMkLst>
            <pc:docMk/>
            <pc:sldMk cId="0" sldId="256"/>
            <ac:picMk id="3" creationId="{DB07FD66-C220-BBA1-68D8-A23070782CF8}"/>
          </ac:picMkLst>
        </pc:picChg>
        <pc:picChg chg="add del mod">
          <ac:chgData name="Jayson White" userId="K++ueH92CP+Hx2lsbi+KxyHR8PhH7G+8Fjz9Pq2IPUo=" providerId="None" clId="Web-{132B7BF3-6551-431F-B50F-AD8D51A5D4A6}" dt="2024-07-23T11:47:15.145" v="327"/>
          <ac:picMkLst>
            <pc:docMk/>
            <pc:sldMk cId="0" sldId="256"/>
            <ac:picMk id="3" creationId="{DB7C2F00-B1BE-C735-119D-21A7018D5017}"/>
          </ac:picMkLst>
        </pc:picChg>
        <pc:picChg chg="add del mod modCrop">
          <ac:chgData name="Jayson White" userId="K++ueH92CP+Hx2lsbi+KxyHR8PhH7G+8Fjz9Pq2IPUo=" providerId="None" clId="Web-{132B7BF3-6551-431F-B50F-AD8D51A5D4A6}" dt="2024-07-23T17:11:00.072" v="1589" actId="1076"/>
          <ac:picMkLst>
            <pc:docMk/>
            <pc:sldMk cId="0" sldId="256"/>
            <ac:picMk id="44" creationId="{00000000-0000-0000-0000-000000000000}"/>
          </ac:picMkLst>
        </pc:picChg>
      </pc:sldChg>
    </pc:docChg>
  </pc:docChgLst>
  <pc:docChgLst>
    <pc:chgData name="Jayson White" userId="K++ueH92CP+Hx2lsbi+KxyHR8PhH7G+8Fjz9Pq2IPUo=" providerId="None" clId="Web-{A8FB5BAF-108F-41C4-BA02-5F8E5ED7E54F}"/>
    <pc:docChg chg="modSld">
      <pc:chgData name="Jayson White" userId="K++ueH92CP+Hx2lsbi+KxyHR8PhH7G+8Fjz9Pq2IPUo=" providerId="None" clId="Web-{A8FB5BAF-108F-41C4-BA02-5F8E5ED7E54F}" dt="2024-07-22T22:16:02.685" v="508" actId="20577"/>
      <pc:docMkLst>
        <pc:docMk/>
      </pc:docMkLst>
      <pc:sldChg chg="modSp">
        <pc:chgData name="Jayson White" userId="K++ueH92CP+Hx2lsbi+KxyHR8PhH7G+8Fjz9Pq2IPUo=" providerId="None" clId="Web-{A8FB5BAF-108F-41C4-BA02-5F8E5ED7E54F}" dt="2024-07-22T22:16:02.685" v="508" actId="20577"/>
        <pc:sldMkLst>
          <pc:docMk/>
          <pc:sldMk cId="0" sldId="256"/>
        </pc:sldMkLst>
        <pc:spChg chg="mod">
          <ac:chgData name="Jayson White" userId="K++ueH92CP+Hx2lsbi+KxyHR8PhH7G+8Fjz9Pq2IPUo=" providerId="None" clId="Web-{A8FB5BAF-108F-41C4-BA02-5F8E5ED7E54F}" dt="2024-07-22T18:28:07.413" v="322" actId="20577"/>
          <ac:spMkLst>
            <pc:docMk/>
            <pc:sldMk cId="0" sldId="256"/>
            <ac:spMk id="31" creationId="{00000000-0000-0000-0000-000000000000}"/>
          </ac:spMkLst>
        </pc:spChg>
        <pc:spChg chg="mod">
          <ac:chgData name="Jayson White" userId="K++ueH92CP+Hx2lsbi+KxyHR8PhH7G+8Fjz9Pq2IPUo=" providerId="None" clId="Web-{A8FB5BAF-108F-41C4-BA02-5F8E5ED7E54F}" dt="2024-07-22T18:25:03.832" v="296" actId="1076"/>
          <ac:spMkLst>
            <pc:docMk/>
            <pc:sldMk cId="0" sldId="256"/>
            <ac:spMk id="32" creationId="{00000000-0000-0000-0000-000000000000}"/>
          </ac:spMkLst>
        </pc:spChg>
        <pc:spChg chg="mod">
          <ac:chgData name="Jayson White" userId="K++ueH92CP+Hx2lsbi+KxyHR8PhH7G+8Fjz9Pq2IPUo=" providerId="None" clId="Web-{A8FB5BAF-108F-41C4-BA02-5F8E5ED7E54F}" dt="2024-07-22T22:16:02.685" v="508" actId="20577"/>
          <ac:spMkLst>
            <pc:docMk/>
            <pc:sldMk cId="0" sldId="256"/>
            <ac:spMk id="33" creationId="{00000000-0000-0000-0000-000000000000}"/>
          </ac:spMkLst>
        </pc:spChg>
        <pc:picChg chg="mod">
          <ac:chgData name="Jayson White" userId="K++ueH92CP+Hx2lsbi+KxyHR8PhH7G+8Fjz9Pq2IPUo=" providerId="None" clId="Web-{A8FB5BAF-108F-41C4-BA02-5F8E5ED7E54F}" dt="2024-07-22T14:45:48.910" v="129" actId="1076"/>
          <ac:picMkLst>
            <pc:docMk/>
            <pc:sldMk cId="0" sldId="256"/>
            <ac:picMk id="44" creationId="{00000000-0000-0000-0000-000000000000}"/>
          </ac:picMkLst>
        </pc:picChg>
      </pc:sldChg>
    </pc:docChg>
  </pc:docChgLst>
  <pc:docChgLst>
    <pc:chgData name="KOLLIN BROWN" userId="g28wDNAVGFz3LOoiQIc0oJbitIbCG4TkDtxH96XyUZU=" providerId="None" clId="Web-{4E162F61-82BF-4EEC-B48A-5B813B0A457F}"/>
    <pc:docChg chg="modSld">
      <pc:chgData name="KOLLIN BROWN" userId="g28wDNAVGFz3LOoiQIc0oJbitIbCG4TkDtxH96XyUZU=" providerId="None" clId="Web-{4E162F61-82BF-4EEC-B48A-5B813B0A457F}" dt="2024-07-31T19:10:28.150" v="21" actId="20577"/>
      <pc:docMkLst>
        <pc:docMk/>
      </pc:docMkLst>
      <pc:sldChg chg="addSp delSp modSp">
        <pc:chgData name="KOLLIN BROWN" userId="g28wDNAVGFz3LOoiQIc0oJbitIbCG4TkDtxH96XyUZU=" providerId="None" clId="Web-{4E162F61-82BF-4EEC-B48A-5B813B0A457F}" dt="2024-07-31T19:10:28.150" v="21" actId="20577"/>
        <pc:sldMkLst>
          <pc:docMk/>
          <pc:sldMk cId="0" sldId="256"/>
        </pc:sldMkLst>
        <pc:spChg chg="mod">
          <ac:chgData name="KOLLIN BROWN" userId="g28wDNAVGFz3LOoiQIc0oJbitIbCG4TkDtxH96XyUZU=" providerId="None" clId="Web-{4E162F61-82BF-4EEC-B48A-5B813B0A457F}" dt="2024-07-31T18:27:54.429" v="5" actId="14100"/>
          <ac:spMkLst>
            <pc:docMk/>
            <pc:sldMk cId="0" sldId="256"/>
            <ac:spMk id="33" creationId="{00000000-0000-0000-0000-000000000000}"/>
          </ac:spMkLst>
        </pc:spChg>
        <pc:spChg chg="mod">
          <ac:chgData name="KOLLIN BROWN" userId="g28wDNAVGFz3LOoiQIc0oJbitIbCG4TkDtxH96XyUZU=" providerId="None" clId="Web-{4E162F61-82BF-4EEC-B48A-5B813B0A457F}" dt="2024-07-31T19:10:28.150" v="21" actId="20577"/>
          <ac:spMkLst>
            <pc:docMk/>
            <pc:sldMk cId="0" sldId="256"/>
            <ac:spMk id="39" creationId="{00000000-0000-0000-0000-000000000000}"/>
          </ac:spMkLst>
        </pc:spChg>
        <pc:graphicFrameChg chg="add mod">
          <ac:chgData name="KOLLIN BROWN" userId="g28wDNAVGFz3LOoiQIc0oJbitIbCG4TkDtxH96XyUZU=" providerId="None" clId="Web-{4E162F61-82BF-4EEC-B48A-5B813B0A457F}" dt="2024-07-31T18:34:36.384" v="13" actId="1076"/>
          <ac:graphicFrameMkLst>
            <pc:docMk/>
            <pc:sldMk cId="0" sldId="256"/>
            <ac:graphicFrameMk id="3" creationId="{00000000-0008-0000-0000-000002000000}"/>
          </ac:graphicFrameMkLst>
        </pc:graphicFrameChg>
        <pc:graphicFrameChg chg="del mod">
          <ac:chgData name="KOLLIN BROWN" userId="g28wDNAVGFz3LOoiQIc0oJbitIbCG4TkDtxH96XyUZU=" providerId="None" clId="Web-{4E162F61-82BF-4EEC-B48A-5B813B0A457F}" dt="2024-07-31T18:33:02.848" v="7"/>
          <ac:graphicFrameMkLst>
            <pc:docMk/>
            <pc:sldMk cId="0" sldId="256"/>
            <ac:graphicFrameMk id="8" creationId="{00000000-0008-0000-0000-000002000000}"/>
          </ac:graphicFrameMkLst>
        </pc:graphicFrameChg>
      </pc:sldChg>
    </pc:docChg>
  </pc:docChgLst>
  <pc:docChgLst>
    <pc:chgData name="Kennedy Ruff" clId="Web-{5B6E59D6-195C-403E-91BE-923A9C314E5C}"/>
    <pc:docChg chg="modSld">
      <pc:chgData name="Kennedy Ruff" userId="" providerId="" clId="Web-{5B6E59D6-195C-403E-91BE-923A9C314E5C}" dt="2023-07-14T17:27:32.581" v="16" actId="20577"/>
      <pc:docMkLst>
        <pc:docMk/>
      </pc:docMkLst>
      <pc:sldChg chg="modSp">
        <pc:chgData name="Kennedy Ruff" userId="" providerId="" clId="Web-{5B6E59D6-195C-403E-91BE-923A9C314E5C}" dt="2023-07-14T17:27:32.581" v="16" actId="20577"/>
        <pc:sldMkLst>
          <pc:docMk/>
          <pc:sldMk cId="0" sldId="256"/>
        </pc:sldMkLst>
        <pc:spChg chg="mod">
          <ac:chgData name="Kennedy Ruff" userId="" providerId="" clId="Web-{5B6E59D6-195C-403E-91BE-923A9C314E5C}" dt="2023-07-14T15:42:00.341" v="4" actId="20577"/>
          <ac:spMkLst>
            <pc:docMk/>
            <pc:sldMk cId="0" sldId="256"/>
            <ac:spMk id="30" creationId="{00000000-0000-0000-0000-000000000000}"/>
          </ac:spMkLst>
        </pc:spChg>
        <pc:spChg chg="mod">
          <ac:chgData name="Kennedy Ruff" userId="" providerId="" clId="Web-{5B6E59D6-195C-403E-91BE-923A9C314E5C}" dt="2023-07-14T17:27:23.862" v="14" actId="20577"/>
          <ac:spMkLst>
            <pc:docMk/>
            <pc:sldMk cId="0" sldId="256"/>
            <ac:spMk id="38" creationId="{00000000-0000-0000-0000-000000000000}"/>
          </ac:spMkLst>
        </pc:spChg>
        <pc:spChg chg="mod">
          <ac:chgData name="Kennedy Ruff" userId="" providerId="" clId="Web-{5B6E59D6-195C-403E-91BE-923A9C314E5C}" dt="2023-07-14T17:27:32.581" v="16" actId="20577"/>
          <ac:spMkLst>
            <pc:docMk/>
            <pc:sldMk cId="0" sldId="256"/>
            <ac:spMk id="40"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dpsnc-my.sharepoint.com/personal/jayson-white_dpsnc_net/Documents/Book%20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https://prodduke-my.sharepoint.com/personal/krb89_duke_edu/Documents/Removals%20over%20time%2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 Latino Adults Regardless of Legal Status Worried that They or a Family Member Could Be Deported</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tx>
            <c:strRef>
              <c:f>'https://dpsnc-my.sharepoint.com/personal/jayson-white_dpsnc_net/Documents/[Book 1.xlsx]Sheet1'!$B$1</c:f>
              <c:strCache>
                <c:ptCount val="1"/>
                <c:pt idx="0">
                  <c:v>Not Much/Not At all</c:v>
                </c:pt>
              </c:strCache>
            </c:strRef>
          </c:tx>
          <c:spPr>
            <a:solidFill>
              <a:schemeClr val="accent1"/>
            </a:solidFill>
            <a:ln>
              <a:noFill/>
            </a:ln>
            <a:effectLst/>
          </c:spPr>
          <c:invertIfNegative val="0"/>
          <c:cat>
            <c:strRef>
              <c:f>'https://dpsnc-my.sharepoint.com/personal/jayson-white_dpsnc_net/Documents/[Book 1.xlsx]Sheet1'!$A$2:$A$9</c:f>
              <c:strCache>
                <c:ptCount val="8"/>
                <c:pt idx="0">
                  <c:v>All</c:v>
                </c:pt>
                <c:pt idx="1">
                  <c:v>Foreign-born</c:v>
                </c:pt>
                <c:pt idx="2">
                  <c:v>Nat. US. Citizen</c:v>
                </c:pt>
                <c:pt idx="3">
                  <c:v>Green Card Holder</c:v>
                </c:pt>
                <c:pt idx="4">
                  <c:v>No Green Card</c:v>
                </c:pt>
                <c:pt idx="5">
                  <c:v>U.S. Born</c:v>
                </c:pt>
                <c:pt idx="6">
                  <c:v>Second gen</c:v>
                </c:pt>
                <c:pt idx="7">
                  <c:v>Third gen or higher</c:v>
                </c:pt>
              </c:strCache>
            </c:strRef>
          </c:cat>
          <c:val>
            <c:numRef>
              <c:f>'https://dpsnc-my.sharepoint.com/personal/jayson-white_dpsnc_net/Documents/[Book 1.xlsx]Sheet1'!$B$2:$B$9</c:f>
              <c:numCache>
                <c:formatCode>General</c:formatCode>
                <c:ptCount val="8"/>
                <c:pt idx="0">
                  <c:v>60</c:v>
                </c:pt>
                <c:pt idx="1">
                  <c:v>48</c:v>
                </c:pt>
                <c:pt idx="2">
                  <c:v>65</c:v>
                </c:pt>
                <c:pt idx="3">
                  <c:v>47</c:v>
                </c:pt>
                <c:pt idx="4">
                  <c:v>21</c:v>
                </c:pt>
                <c:pt idx="5">
                  <c:v>72</c:v>
                </c:pt>
                <c:pt idx="6">
                  <c:v>62</c:v>
                </c:pt>
                <c:pt idx="7">
                  <c:v>82</c:v>
                </c:pt>
              </c:numCache>
            </c:numRef>
          </c:val>
          <c:extLst>
            <c:ext xmlns:c16="http://schemas.microsoft.com/office/drawing/2014/chart" uri="{C3380CC4-5D6E-409C-BE32-E72D297353CC}">
              <c16:uniqueId val="{00000000-A7A3-4CFD-852E-CB40E3ADA005}"/>
            </c:ext>
          </c:extLst>
        </c:ser>
        <c:ser>
          <c:idx val="1"/>
          <c:order val="1"/>
          <c:tx>
            <c:strRef>
              <c:f>'https://dpsnc-my.sharepoint.com/personal/jayson-white_dpsnc_net/Documents/[Book 1.xlsx]Sheet1'!$C$1</c:f>
              <c:strCache>
                <c:ptCount val="1"/>
                <c:pt idx="0">
                  <c:v>A lot/ Some</c:v>
                </c:pt>
              </c:strCache>
            </c:strRef>
          </c:tx>
          <c:spPr>
            <a:solidFill>
              <a:srgbClr val="BD5015"/>
            </a:solidFill>
            <a:ln>
              <a:noFill/>
            </a:ln>
            <a:effectLst/>
          </c:spPr>
          <c:invertIfNegative val="0"/>
          <c:cat>
            <c:strRef>
              <c:f>'https://dpsnc-my.sharepoint.com/personal/jayson-white_dpsnc_net/Documents/[Book 1.xlsx]Sheet1'!$A$2:$A$9</c:f>
              <c:strCache>
                <c:ptCount val="8"/>
                <c:pt idx="0">
                  <c:v>All</c:v>
                </c:pt>
                <c:pt idx="1">
                  <c:v>Foreign-born</c:v>
                </c:pt>
                <c:pt idx="2">
                  <c:v>Nat. US. Citizen</c:v>
                </c:pt>
                <c:pt idx="3">
                  <c:v>Green Card Holder</c:v>
                </c:pt>
                <c:pt idx="4">
                  <c:v>No Green Card</c:v>
                </c:pt>
                <c:pt idx="5">
                  <c:v>U.S. Born</c:v>
                </c:pt>
                <c:pt idx="6">
                  <c:v>Second gen</c:v>
                </c:pt>
                <c:pt idx="7">
                  <c:v>Third gen or higher</c:v>
                </c:pt>
              </c:strCache>
            </c:strRef>
          </c:cat>
          <c:val>
            <c:numRef>
              <c:f>'https://dpsnc-my.sharepoint.com/personal/jayson-white_dpsnc_net/Documents/[Book 1.xlsx]Sheet1'!$C$2:$C$9</c:f>
              <c:numCache>
                <c:formatCode>General</c:formatCode>
                <c:ptCount val="8"/>
                <c:pt idx="0">
                  <c:v>39</c:v>
                </c:pt>
                <c:pt idx="1">
                  <c:v>51</c:v>
                </c:pt>
                <c:pt idx="2">
                  <c:v>34</c:v>
                </c:pt>
                <c:pt idx="3">
                  <c:v>53</c:v>
                </c:pt>
                <c:pt idx="4">
                  <c:v>79</c:v>
                </c:pt>
                <c:pt idx="5">
                  <c:v>28</c:v>
                </c:pt>
                <c:pt idx="6">
                  <c:v>37</c:v>
                </c:pt>
                <c:pt idx="7">
                  <c:v>18</c:v>
                </c:pt>
              </c:numCache>
            </c:numRef>
          </c:val>
          <c:extLst>
            <c:ext xmlns:c16="http://schemas.microsoft.com/office/drawing/2014/chart" uri="{C3380CC4-5D6E-409C-BE32-E72D297353CC}">
              <c16:uniqueId val="{00000001-A7A3-4CFD-852E-CB40E3ADA005}"/>
            </c:ext>
          </c:extLst>
        </c:ser>
        <c:dLbls>
          <c:showLegendKey val="0"/>
          <c:showVal val="0"/>
          <c:showCatName val="0"/>
          <c:showSerName val="0"/>
          <c:showPercent val="0"/>
          <c:showBubbleSize val="0"/>
        </c:dLbls>
        <c:gapWidth val="150"/>
        <c:overlap val="100"/>
        <c:axId val="167355911"/>
        <c:axId val="167357959"/>
      </c:barChart>
      <c:catAx>
        <c:axId val="16735591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7357959"/>
        <c:crosses val="autoZero"/>
        <c:auto val="1"/>
        <c:lblAlgn val="ctr"/>
        <c:lblOffset val="100"/>
        <c:noMultiLvlLbl val="0"/>
      </c:catAx>
      <c:valAx>
        <c:axId val="167357959"/>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73559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lvl="0">
              <a:defRPr b="0">
                <a:solidFill>
                  <a:srgbClr val="757575"/>
                </a:solidFill>
                <a:latin typeface="+mn-lt"/>
              </a:defRPr>
            </a:pPr>
            <a:r>
              <a:rPr lang="en-US" b="0">
                <a:solidFill>
                  <a:srgbClr val="757575"/>
                </a:solidFill>
                <a:latin typeface="+mn-lt"/>
              </a:rPr>
              <a:t> ICE Enforcement and Removal Operation Statistics</a:t>
            </a:r>
          </a:p>
        </c:rich>
      </c:tx>
      <c:overlay val="0"/>
    </c:title>
    <c:autoTitleDeleted val="0"/>
    <c:plotArea>
      <c:layout/>
      <c:barChart>
        <c:barDir val="col"/>
        <c:grouping val="stacked"/>
        <c:varyColors val="1"/>
        <c:ser>
          <c:idx val="0"/>
          <c:order val="0"/>
          <c:tx>
            <c:strRef>
              <c:f>'https://prodduke-my.sharepoint.com/personal/krb89_duke_edu/Documents/[Removals over time 1.xlsx]Sheet1'!$B$1</c:f>
              <c:strCache>
                <c:ptCount val="1"/>
                <c:pt idx="0">
                  <c:v>Criminal Conviction</c:v>
                </c:pt>
              </c:strCache>
            </c:strRef>
          </c:tx>
          <c:spPr>
            <a:solidFill>
              <a:srgbClr val="4285F4"/>
            </a:solidFill>
            <a:ln cmpd="sng">
              <a:solidFill>
                <a:srgbClr val="000000"/>
              </a:solidFill>
            </a:ln>
          </c:spPr>
          <c:invertIfNegative val="1"/>
          <c:dLbls>
            <c:spPr>
              <a:noFill/>
              <a:ln>
                <a:noFill/>
              </a:ln>
              <a:effectLst/>
            </c:spPr>
            <c:txPr>
              <a:bodyPr/>
              <a:lstStyle/>
              <a:p>
                <a:pPr lvl="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'https://prodduke-my.sharepoint.com/personal/krb89_duke_edu/Documents/[Removals over time 1.xlsx]Sheet1'!$A$2:$A$5</c:f>
              <c:numCache>
                <c:formatCode>General</c:formatCode>
                <c:ptCount val="4"/>
                <c:pt idx="0">
                  <c:v>2021</c:v>
                </c:pt>
                <c:pt idx="1">
                  <c:v>2022</c:v>
                </c:pt>
                <c:pt idx="2">
                  <c:v>2023</c:v>
                </c:pt>
                <c:pt idx="3">
                  <c:v>2024</c:v>
                </c:pt>
              </c:numCache>
            </c:numRef>
          </c:cat>
          <c:val>
            <c:numRef>
              <c:f>'https://prodduke-my.sharepoint.com/personal/krb89_duke_edu/Documents/[Removals over time 1.xlsx]Sheet1'!$B$2:$B$5</c:f>
              <c:numCache>
                <c:formatCode>_(* #,##0_);_(* \(#,##0\);_(* "-"??_);_(@_)</c:formatCode>
                <c:ptCount val="4"/>
                <c:pt idx="0">
                  <c:v>39149</c:v>
                </c:pt>
                <c:pt idx="1">
                  <c:v>38447</c:v>
                </c:pt>
                <c:pt idx="2">
                  <c:v>57021</c:v>
                </c:pt>
                <c:pt idx="3">
                  <c:v>15469</c:v>
                </c:pt>
              </c:numCache>
            </c:numRef>
          </c:val>
          <c:extLst>
            <c:ext xmlns:c14="http://schemas.microsoft.com/office/drawing/2007/8/2/chart" uri="{6F2FDCE9-48DA-4B69-8628-5D25D57E5C99}">
              <c14:invertSolidFillFmt>
                <c14:spPr xmlns:c14="http://schemas.microsoft.com/office/drawing/2007/8/2/chart">
                  <a:solidFill>
                    <a:srgbClr val="FFFFFF"/>
                  </a:solidFill>
                  <a:ln cmpd="sng">
                    <a:solidFill>
                      <a:srgbClr val="000000"/>
                    </a:solidFill>
                  </a:ln>
                </c14:spPr>
              </c14:invertSolidFillFmt>
            </c:ext>
            <c:ext xmlns:c16="http://schemas.microsoft.com/office/drawing/2014/chart" uri="{C3380CC4-5D6E-409C-BE32-E72D297353CC}">
              <c16:uniqueId val="{00000000-11C2-423F-9D3C-4173D0A95775}"/>
            </c:ext>
          </c:extLst>
        </c:ser>
        <c:ser>
          <c:idx val="1"/>
          <c:order val="1"/>
          <c:tx>
            <c:strRef>
              <c:f>'https://prodduke-my.sharepoint.com/personal/krb89_duke_edu/Documents/[Removals over time 1.xlsx]Sheet1'!$C$1</c:f>
              <c:strCache>
                <c:ptCount val="1"/>
                <c:pt idx="0">
                  <c:v>Pending Conviction</c:v>
                </c:pt>
              </c:strCache>
            </c:strRef>
          </c:tx>
          <c:spPr>
            <a:solidFill>
              <a:srgbClr val="EA4335"/>
            </a:solidFill>
            <a:ln cmpd="sng">
              <a:solidFill>
                <a:srgbClr val="000000"/>
              </a:solidFill>
            </a:ln>
          </c:spPr>
          <c:invertIfNegative val="1"/>
          <c:dLbls>
            <c:spPr>
              <a:noFill/>
              <a:ln>
                <a:noFill/>
              </a:ln>
              <a:effectLst/>
            </c:spPr>
            <c:txPr>
              <a:bodyPr/>
              <a:lstStyle/>
              <a:p>
                <a:pPr lvl="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'https://prodduke-my.sharepoint.com/personal/krb89_duke_edu/Documents/[Removals over time 1.xlsx]Sheet1'!$A$2:$A$5</c:f>
              <c:numCache>
                <c:formatCode>General</c:formatCode>
                <c:ptCount val="4"/>
                <c:pt idx="0">
                  <c:v>2021</c:v>
                </c:pt>
                <c:pt idx="1">
                  <c:v>2022</c:v>
                </c:pt>
                <c:pt idx="2">
                  <c:v>2023</c:v>
                </c:pt>
                <c:pt idx="3">
                  <c:v>2024</c:v>
                </c:pt>
              </c:numCache>
            </c:numRef>
          </c:cat>
          <c:val>
            <c:numRef>
              <c:f>'https://prodduke-my.sharepoint.com/personal/krb89_duke_edu/Documents/[Removals over time 1.xlsx]Sheet1'!$C$2:$C$5</c:f>
              <c:numCache>
                <c:formatCode>_(* #,##0_);_(* \(#,##0\);_(* "-"??_);_(@_)</c:formatCode>
                <c:ptCount val="4"/>
                <c:pt idx="0">
                  <c:v>5784</c:v>
                </c:pt>
                <c:pt idx="1">
                  <c:v>5649</c:v>
                </c:pt>
                <c:pt idx="2">
                  <c:v>12881</c:v>
                </c:pt>
                <c:pt idx="3">
                  <c:v>4108</c:v>
                </c:pt>
              </c:numCache>
            </c:numRef>
          </c:val>
          <c:extLst>
            <c:ext xmlns:c14="http://schemas.microsoft.com/office/drawing/2007/8/2/chart" uri="{6F2FDCE9-48DA-4B69-8628-5D25D57E5C99}">
              <c14:invertSolidFillFmt>
                <c14:spPr xmlns:c14="http://schemas.microsoft.com/office/drawing/2007/8/2/chart">
                  <a:solidFill>
                    <a:srgbClr val="FFFFFF"/>
                  </a:solidFill>
                  <a:ln cmpd="sng">
                    <a:solidFill>
                      <a:srgbClr val="000000"/>
                    </a:solidFill>
                  </a:ln>
                </c14:spPr>
              </c14:invertSolidFillFmt>
            </c:ext>
            <c:ext xmlns:c16="http://schemas.microsoft.com/office/drawing/2014/chart" uri="{C3380CC4-5D6E-409C-BE32-E72D297353CC}">
              <c16:uniqueId val="{00000001-11C2-423F-9D3C-4173D0A95775}"/>
            </c:ext>
          </c:extLst>
        </c:ser>
        <c:ser>
          <c:idx val="2"/>
          <c:order val="2"/>
          <c:tx>
            <c:strRef>
              <c:f>'https://prodduke-my.sharepoint.com/personal/krb89_duke_edu/Documents/[Removals over time 1.xlsx]Sheet1'!$D$1</c:f>
              <c:strCache>
                <c:ptCount val="1"/>
                <c:pt idx="0">
                  <c:v>Other Immigration Violator</c:v>
                </c:pt>
              </c:strCache>
            </c:strRef>
          </c:tx>
          <c:spPr>
            <a:solidFill>
              <a:srgbClr val="FBBC04"/>
            </a:solidFill>
            <a:ln cmpd="sng">
              <a:solidFill>
                <a:srgbClr val="000000"/>
              </a:solidFill>
            </a:ln>
          </c:spPr>
          <c:invertIfNegative val="1"/>
          <c:dLbls>
            <c:spPr>
              <a:noFill/>
              <a:ln>
                <a:noFill/>
              </a:ln>
              <a:effectLst/>
            </c:spPr>
            <c:txPr>
              <a:bodyPr/>
              <a:lstStyle/>
              <a:p>
                <a:pPr lvl="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'https://prodduke-my.sharepoint.com/personal/krb89_duke_edu/Documents/[Removals over time 1.xlsx]Sheet1'!$A$2:$A$5</c:f>
              <c:numCache>
                <c:formatCode>General</c:formatCode>
                <c:ptCount val="4"/>
                <c:pt idx="0">
                  <c:v>2021</c:v>
                </c:pt>
                <c:pt idx="1">
                  <c:v>2022</c:v>
                </c:pt>
                <c:pt idx="2">
                  <c:v>2023</c:v>
                </c:pt>
                <c:pt idx="3">
                  <c:v>2024</c:v>
                </c:pt>
              </c:numCache>
            </c:numRef>
          </c:cat>
          <c:val>
            <c:numRef>
              <c:f>'https://prodduke-my.sharepoint.com/personal/krb89_duke_edu/Documents/[Removals over time 1.xlsx]Sheet1'!$D$2:$D$5</c:f>
              <c:numCache>
                <c:formatCode>_(* #,##0_);_(* \(#,##0\);_(* "-"??_);_(@_)</c:formatCode>
                <c:ptCount val="4"/>
                <c:pt idx="0">
                  <c:v>14078</c:v>
                </c:pt>
                <c:pt idx="1">
                  <c:v>28081</c:v>
                </c:pt>
                <c:pt idx="2">
                  <c:v>72678</c:v>
                </c:pt>
                <c:pt idx="3">
                  <c:v>46406</c:v>
                </c:pt>
              </c:numCache>
            </c:numRef>
          </c:val>
          <c:extLst>
            <c:ext xmlns:c14="http://schemas.microsoft.com/office/drawing/2007/8/2/chart" uri="{6F2FDCE9-48DA-4B69-8628-5D25D57E5C99}">
              <c14:invertSolidFillFmt>
                <c14:spPr xmlns:c14="http://schemas.microsoft.com/office/drawing/2007/8/2/chart">
                  <a:solidFill>
                    <a:srgbClr val="FFFFFF"/>
                  </a:solidFill>
                  <a:ln cmpd="sng">
                    <a:solidFill>
                      <a:srgbClr val="000000"/>
                    </a:solidFill>
                  </a:ln>
                </c14:spPr>
              </c14:invertSolidFillFmt>
            </c:ext>
            <c:ext xmlns:c16="http://schemas.microsoft.com/office/drawing/2014/chart" uri="{C3380CC4-5D6E-409C-BE32-E72D297353CC}">
              <c16:uniqueId val="{00000002-11C2-423F-9D3C-4173D0A95775}"/>
            </c:ext>
          </c:extLst>
        </c:ser>
        <c:dLbls>
          <c:showLegendKey val="0"/>
          <c:showVal val="0"/>
          <c:showCatName val="0"/>
          <c:showSerName val="0"/>
          <c:showPercent val="0"/>
          <c:showBubbleSize val="0"/>
        </c:dLbls>
        <c:gapWidth val="150"/>
        <c:overlap val="100"/>
        <c:axId val="1068551032"/>
        <c:axId val="992733529"/>
      </c:barChart>
      <c:catAx>
        <c:axId val="1068551032"/>
        <c:scaling>
          <c:orientation val="minMax"/>
        </c:scaling>
        <c:delete val="0"/>
        <c:axPos val="b"/>
        <c:title>
          <c:tx>
            <c:rich>
              <a:bodyPr/>
              <a:lstStyle/>
              <a:p>
                <a:pPr lvl="0">
                  <a:defRPr b="0">
                    <a:solidFill>
                      <a:srgbClr val="000000"/>
                    </a:solidFill>
                    <a:latin typeface="+mn-lt"/>
                  </a:defRPr>
                </a:pPr>
                <a:r>
                  <a:rPr lang="en-US" b="0">
                    <a:solidFill>
                      <a:srgbClr val="000000"/>
                    </a:solidFill>
                    <a:latin typeface="+mn-lt"/>
                  </a:rPr>
                  <a:t>Year</a:t>
                </a:r>
              </a:p>
            </c:rich>
          </c:tx>
          <c:overlay val="0"/>
        </c:title>
        <c:numFmt formatCode="General" sourceLinked="1"/>
        <c:majorTickMark val="none"/>
        <c:minorTickMark val="none"/>
        <c:tickLblPos val="nextTo"/>
        <c:txPr>
          <a:bodyPr/>
          <a:lstStyle/>
          <a:p>
            <a:pPr lvl="0">
              <a:defRPr b="0">
                <a:solidFill>
                  <a:srgbClr val="000000"/>
                </a:solidFill>
                <a:latin typeface="+mn-lt"/>
              </a:defRPr>
            </a:pPr>
            <a:endParaRPr lang="en-US"/>
          </a:p>
        </c:txPr>
        <c:crossAx val="992733529"/>
        <c:crosses val="autoZero"/>
        <c:auto val="1"/>
        <c:lblAlgn val="ctr"/>
        <c:lblOffset val="100"/>
        <c:noMultiLvlLbl val="1"/>
      </c:catAx>
      <c:valAx>
        <c:axId val="992733529"/>
        <c:scaling>
          <c:orientation val="minMax"/>
        </c:scaling>
        <c:delete val="0"/>
        <c:axPos val="l"/>
        <c:majorGridlines>
          <c:spPr>
            <a:ln>
              <a:solidFill>
                <a:srgbClr val="B7B7B7"/>
              </a:solidFill>
            </a:ln>
          </c:spPr>
        </c:majorGridlines>
        <c:minorGridlines>
          <c:spPr>
            <a:ln>
              <a:solidFill>
                <a:srgbClr val="CCCCCC">
                  <a:alpha val="0"/>
                </a:srgbClr>
              </a:solidFill>
            </a:ln>
          </c:spPr>
        </c:minorGridlines>
        <c:title>
          <c:tx>
            <c:rich>
              <a:bodyPr/>
              <a:lstStyle/>
              <a:p>
                <a:pPr lvl="0">
                  <a:defRPr b="0">
                    <a:solidFill>
                      <a:srgbClr val="000000"/>
                    </a:solidFill>
                    <a:latin typeface="+mn-lt"/>
                  </a:defRPr>
                </a:pPr>
                <a:endParaRPr lang="en-US"/>
              </a:p>
            </c:rich>
          </c:tx>
          <c:overlay val="0"/>
        </c:title>
        <c:numFmt formatCode="_(* #,##0_);_(* \(#,##0\);_(* &quot;-&quot;??_);_(@_)" sourceLinked="1"/>
        <c:majorTickMark val="none"/>
        <c:minorTickMark val="none"/>
        <c:tickLblPos val="nextTo"/>
        <c:spPr>
          <a:ln/>
        </c:spPr>
        <c:txPr>
          <a:bodyPr/>
          <a:lstStyle/>
          <a:p>
            <a:pPr lvl="0">
              <a:defRPr b="0">
                <a:solidFill>
                  <a:srgbClr val="000000"/>
                </a:solidFill>
                <a:latin typeface="+mn-lt"/>
              </a:defRPr>
            </a:pPr>
            <a:endParaRPr lang="en-US"/>
          </a:p>
        </c:txPr>
        <c:crossAx val="1068551032"/>
        <c:crosses val="autoZero"/>
        <c:crossBetween val="between"/>
      </c:valAx>
    </c:plotArea>
    <c:legend>
      <c:legendPos val="r"/>
      <c:overlay val="0"/>
      <c:txPr>
        <a:bodyPr/>
        <a:lstStyle/>
        <a:p>
          <a:pPr lvl="0">
            <a:defRPr b="0">
              <a:solidFill>
                <a:srgbClr val="1A1A1A"/>
              </a:solidFill>
              <a:latin typeface="+mn-lt"/>
            </a:defRPr>
          </a:pPr>
          <a:endParaRPr lang="en-US"/>
        </a:p>
      </c:txPr>
    </c:legend>
    <c:plotVisOnly val="1"/>
    <c:dispBlanksAs val="zero"/>
    <c:showDLblsOverMax val="1"/>
  </c:chart>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2"/>
          <p:cNvSpPr txBox="1">
            <a:spLocks noGrp="1"/>
          </p:cNvSpPr>
          <p:nvPr>
            <p:ph type="title"/>
          </p:nvPr>
        </p:nvSpPr>
        <p:spPr>
          <a:xfrm>
            <a:off x="348343" y="304800"/>
            <a:ext cx="21248915" cy="1676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L="0" marR="0" lvl="0" indent="0" algn="ctr" rtl="0">
              <a:spcBef>
                <a:spcPts val="0"/>
              </a:spcBef>
              <a:spcAft>
                <a:spcPts val="0"/>
              </a:spcAft>
              <a:buClr>
                <a:schemeClr val="lt1"/>
              </a:buClr>
              <a:buSzPts val="1400"/>
              <a:buFont typeface="Arial"/>
              <a:buNone/>
              <a:defRPr sz="31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8" name="Google Shape;8;p2"/>
          <p:cNvSpPr txBox="1">
            <a:spLocks noGrp="1"/>
          </p:cNvSpPr>
          <p:nvPr>
            <p:ph type="body" idx="1"/>
          </p:nvPr>
        </p:nvSpPr>
        <p:spPr>
          <a:xfrm>
            <a:off x="348343"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2"/>
          <p:cNvSpPr txBox="1">
            <a:spLocks noGrp="1"/>
          </p:cNvSpPr>
          <p:nvPr>
            <p:ph type="body" idx="2"/>
          </p:nvPr>
        </p:nvSpPr>
        <p:spPr>
          <a:xfrm>
            <a:off x="348343" y="2819400"/>
            <a:ext cx="6792685" cy="43434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2"/>
          <p:cNvSpPr txBox="1">
            <a:spLocks noGrp="1"/>
          </p:cNvSpPr>
          <p:nvPr>
            <p:ph type="body" idx="3"/>
          </p:nvPr>
        </p:nvSpPr>
        <p:spPr>
          <a:xfrm>
            <a:off x="348343" y="73152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2"/>
          <p:cNvSpPr txBox="1">
            <a:spLocks noGrp="1"/>
          </p:cNvSpPr>
          <p:nvPr>
            <p:ph type="body" idx="4"/>
          </p:nvPr>
        </p:nvSpPr>
        <p:spPr>
          <a:xfrm>
            <a:off x="348343" y="80010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2"/>
          <p:cNvSpPr txBox="1">
            <a:spLocks noGrp="1"/>
          </p:cNvSpPr>
          <p:nvPr>
            <p:ph type="body" idx="5"/>
          </p:nvPr>
        </p:nvSpPr>
        <p:spPr>
          <a:xfrm>
            <a:off x="348343"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2"/>
          <p:cNvSpPr txBox="1">
            <a:spLocks noGrp="1"/>
          </p:cNvSpPr>
          <p:nvPr>
            <p:ph type="body" idx="6"/>
          </p:nvPr>
        </p:nvSpPr>
        <p:spPr>
          <a:xfrm>
            <a:off x="348343" y="124968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2"/>
          <p:cNvSpPr txBox="1">
            <a:spLocks noGrp="1"/>
          </p:cNvSpPr>
          <p:nvPr>
            <p:ph type="body" idx="7"/>
          </p:nvPr>
        </p:nvSpPr>
        <p:spPr>
          <a:xfrm>
            <a:off x="7576458"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2"/>
          <p:cNvSpPr txBox="1">
            <a:spLocks noGrp="1"/>
          </p:cNvSpPr>
          <p:nvPr>
            <p:ph type="body" idx="8"/>
          </p:nvPr>
        </p:nvSpPr>
        <p:spPr>
          <a:xfrm>
            <a:off x="14804572" y="12496800"/>
            <a:ext cx="6792685" cy="36576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2"/>
          <p:cNvSpPr txBox="1">
            <a:spLocks noGrp="1"/>
          </p:cNvSpPr>
          <p:nvPr>
            <p:ph type="body" idx="9"/>
          </p:nvPr>
        </p:nvSpPr>
        <p:spPr>
          <a:xfrm>
            <a:off x="14804572"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2"/>
          <p:cNvSpPr txBox="1">
            <a:spLocks noGrp="1"/>
          </p:cNvSpPr>
          <p:nvPr>
            <p:ph type="body" idx="13"/>
          </p:nvPr>
        </p:nvSpPr>
        <p:spPr>
          <a:xfrm>
            <a:off x="14804572" y="2819400"/>
            <a:ext cx="6792685" cy="88392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2"/>
          <p:cNvSpPr txBox="1">
            <a:spLocks noGrp="1"/>
          </p:cNvSpPr>
          <p:nvPr>
            <p:ph type="body" idx="14"/>
          </p:nvPr>
        </p:nvSpPr>
        <p:spPr>
          <a:xfrm>
            <a:off x="14804572"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2"/>
          <p:cNvSpPr txBox="1">
            <a:spLocks noGrp="1"/>
          </p:cNvSpPr>
          <p:nvPr>
            <p:ph type="body" idx="15"/>
          </p:nvPr>
        </p:nvSpPr>
        <p:spPr>
          <a:xfrm>
            <a:off x="7576458" y="2819400"/>
            <a:ext cx="6792685" cy="13335001"/>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2"/>
          <p:cNvSpPr>
            <a:spLocks noGrp="1"/>
          </p:cNvSpPr>
          <p:nvPr>
            <p:ph type="pic" idx="16"/>
          </p:nvPr>
        </p:nvSpPr>
        <p:spPr>
          <a:xfrm>
            <a:off x="609602"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1" name="Google Shape;21;p2"/>
          <p:cNvSpPr>
            <a:spLocks noGrp="1"/>
          </p:cNvSpPr>
          <p:nvPr>
            <p:ph type="pic" idx="17"/>
          </p:nvPr>
        </p:nvSpPr>
        <p:spPr>
          <a:xfrm>
            <a:off x="19855545"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2" name="Google Shape;22;p2"/>
          <p:cNvSpPr>
            <a:spLocks noGrp="1"/>
          </p:cNvSpPr>
          <p:nvPr>
            <p:ph type="chart" idx="18"/>
          </p:nvPr>
        </p:nvSpPr>
        <p:spPr>
          <a:xfrm>
            <a:off x="8098974" y="8077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2"/>
          <p:cNvSpPr>
            <a:spLocks noGrp="1"/>
          </p:cNvSpPr>
          <p:nvPr>
            <p:ph type="chart" idx="19"/>
          </p:nvPr>
        </p:nvSpPr>
        <p:spPr>
          <a:xfrm>
            <a:off x="8098974" y="12268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2" descr="Logo.jpg"/>
          <p:cNvPicPr preferRelativeResize="0"/>
          <p:nvPr/>
        </p:nvPicPr>
        <p:blipFill rotWithShape="1">
          <a:blip r:embed="rId2">
            <a:alphaModFix/>
          </a:blip>
          <a:srcRect/>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Google Shape;29;p3"/>
          <p:cNvSpPr txBox="1">
            <a:spLocks noGrp="1"/>
          </p:cNvSpPr>
          <p:nvPr>
            <p:ph type="title"/>
          </p:nvPr>
        </p:nvSpPr>
        <p:spPr>
          <a:xfrm>
            <a:off x="348343" y="304800"/>
            <a:ext cx="21248915" cy="1676400"/>
          </a:xfrm>
          <a:prstGeom prst="rect">
            <a:avLst/>
          </a:prstGeom>
          <a:solidFill>
            <a:srgbClr val="ED7D31"/>
          </a:solidFill>
          <a:ln w="9525" cap="flat" cmpd="sng">
            <a:solidFill>
              <a:srgbClr val="09306B"/>
            </a:solidFill>
            <a:prstDash val="solid"/>
            <a:round/>
            <a:headEnd type="none" w="sm" len="sm"/>
            <a:tailEnd type="none" w="sm" len="sm"/>
          </a:ln>
        </p:spPr>
        <p:txBody>
          <a:bodyPr spcFirstLastPara="1" wrap="square" lIns="78350" tIns="39175" rIns="78350" bIns="39175" anchor="ctr" anchorCtr="1">
            <a:noAutofit/>
          </a:bodyPr>
          <a:lstStyle/>
          <a:p>
            <a:r>
              <a:rPr lang="en-US" dirty="0"/>
              <a:t>Latino Immigrants Experience with Law Enforcement Within the U.S. </a:t>
            </a:r>
            <a:br>
              <a:rPr lang="en-US" dirty="0"/>
            </a:br>
            <a:r>
              <a:rPr lang="en-US" dirty="0"/>
              <a:t>Jayson White </a:t>
            </a:r>
            <a:br>
              <a:rPr lang="en-US" dirty="0"/>
            </a:br>
            <a:r>
              <a:rPr lang="en-US" dirty="0"/>
              <a:t>Hillside High School </a:t>
            </a:r>
            <a:endParaRPr lang="en-US" sz="3100" b="1" i="0" u="none" strike="noStrike" cap="none" dirty="0">
              <a:solidFill>
                <a:schemeClr val="lt1"/>
              </a:solidFill>
              <a:latin typeface="Arial"/>
              <a:ea typeface="Arial"/>
              <a:cs typeface="Arial"/>
            </a:endParaRPr>
          </a:p>
        </p:txBody>
      </p:sp>
      <p:sp>
        <p:nvSpPr>
          <p:cNvPr id="30" name="Google Shape;30;p3"/>
          <p:cNvSpPr txBox="1">
            <a:spLocks noGrp="1"/>
          </p:cNvSpPr>
          <p:nvPr>
            <p:ph type="body" idx="1"/>
          </p:nvPr>
        </p:nvSpPr>
        <p:spPr>
          <a:xfrm>
            <a:off x="344697" y="1964416"/>
            <a:ext cx="6792685" cy="533400"/>
          </a:xfrm>
          <a:prstGeom prst="rect">
            <a:avLst/>
          </a:prstGeom>
          <a:solidFill>
            <a:srgbClr val="ED7D31"/>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dirty="0"/>
              <a:t>           Introduction</a:t>
            </a:r>
            <a:endParaRPr sz="3000" b="1" i="0" u="none" strike="noStrike" cap="none" dirty="0" err="1">
              <a:solidFill>
                <a:schemeClr val="lt1"/>
              </a:solidFill>
              <a:latin typeface="Arial"/>
              <a:ea typeface="Arial"/>
              <a:cs typeface="Arial"/>
              <a:sym typeface="Arial"/>
            </a:endParaRPr>
          </a:p>
        </p:txBody>
      </p:sp>
      <p:sp>
        <p:nvSpPr>
          <p:cNvPr id="31" name="Google Shape;31;p3"/>
          <p:cNvSpPr txBox="1">
            <a:spLocks noGrp="1"/>
          </p:cNvSpPr>
          <p:nvPr>
            <p:ph type="body" idx="2"/>
          </p:nvPr>
        </p:nvSpPr>
        <p:spPr>
          <a:xfrm>
            <a:off x="374382" y="2486739"/>
            <a:ext cx="6842503" cy="3305432"/>
          </a:xfrm>
          <a:prstGeom prst="rect">
            <a:avLst/>
          </a:prstGeom>
          <a:noFill/>
          <a:ln>
            <a:noFill/>
          </a:ln>
        </p:spPr>
        <p:txBody>
          <a:bodyPr spcFirstLastPara="1" wrap="square" lIns="78350" tIns="39175" rIns="78350" bIns="39175" anchor="t" anchorCtr="0">
            <a:noAutofit/>
          </a:bodyPr>
          <a:lstStyle/>
          <a:p>
            <a:pPr marL="0" indent="0">
              <a:spcBef>
                <a:spcPts val="1200"/>
              </a:spcBef>
              <a:buSzPts val="1100"/>
            </a:pPr>
            <a:r>
              <a:rPr lang="en-US" sz="1800" dirty="0">
                <a:ea typeface="Arial"/>
              </a:rPr>
              <a:t>Undocumented Latinos are more hesitant to the police in a time of need compared Latinos that are documented or have citizenship. This hesitancy is caused by fear of deportation by local authorities.  This has negative implications for the safety of Latinos, they are not receiving help in a time of need.</a:t>
            </a:r>
            <a:endParaRPr lang="en-US" sz="1800" dirty="0"/>
          </a:p>
          <a:p>
            <a:pPr marL="0" indent="0">
              <a:spcBef>
                <a:spcPts val="0"/>
              </a:spcBef>
            </a:pPr>
            <a:endParaRPr lang="en-US" sz="1800" dirty="0"/>
          </a:p>
          <a:p>
            <a:pPr marL="0" indent="0">
              <a:spcBef>
                <a:spcPts val="0"/>
              </a:spcBef>
            </a:pPr>
            <a:r>
              <a:rPr lang="en-US" sz="1800" b="1" dirty="0"/>
              <a:t>Research Question</a:t>
            </a:r>
            <a:r>
              <a:rPr lang="en-US" sz="1800" dirty="0"/>
              <a:t>: How does the legal status of Latino immigrants exacerbate the feelings of fear and mistrust towards law enforcement in the U.S.?</a:t>
            </a:r>
            <a:endParaRPr lang="en-US" sz="1800" dirty="0">
              <a:latin typeface="Times New Roman" panose="02020603050405020304" pitchFamily="18" charset="0"/>
              <a:cs typeface="Times New Roman" panose="02020603050405020304" pitchFamily="18" charset="0"/>
            </a:endParaRPr>
          </a:p>
          <a:p>
            <a:pPr marL="0" indent="0">
              <a:spcBef>
                <a:spcPts val="0"/>
              </a:spcBef>
            </a:pPr>
            <a:r>
              <a:rPr lang="en-US" sz="1800" b="1" dirty="0"/>
              <a:t>Thesis Statement</a:t>
            </a:r>
            <a:r>
              <a:rPr lang="en-US" sz="1800" dirty="0"/>
              <a:t>: The legal vulnerability of Latino immigrants compels them to avoid  the law enforcement, driven by fears of racial profiling and deportation. </a:t>
            </a:r>
          </a:p>
          <a:p>
            <a:pPr marL="0" indent="0">
              <a:spcBef>
                <a:spcPts val="0"/>
              </a:spcBef>
            </a:pPr>
            <a:endParaRPr lang="en-US" sz="2800" dirty="0">
              <a:latin typeface="Times New Roman" panose="02020603050405020304" pitchFamily="18" charset="0"/>
              <a:cs typeface="Times New Roman" panose="02020603050405020304" pitchFamily="18" charset="0"/>
            </a:endParaRPr>
          </a:p>
          <a:p>
            <a:pPr marL="0" indent="0">
              <a:spcBef>
                <a:spcPts val="0"/>
              </a:spcBef>
            </a:pPr>
            <a:endParaRPr lang="en-US" sz="1800" b="1" dirty="0"/>
          </a:p>
        </p:txBody>
      </p:sp>
      <p:sp>
        <p:nvSpPr>
          <p:cNvPr id="32" name="Google Shape;32;p3"/>
          <p:cNvSpPr txBox="1">
            <a:spLocks noGrp="1"/>
          </p:cNvSpPr>
          <p:nvPr>
            <p:ph type="body" idx="3"/>
          </p:nvPr>
        </p:nvSpPr>
        <p:spPr>
          <a:xfrm>
            <a:off x="17181" y="8391100"/>
            <a:ext cx="6792600" cy="533400"/>
          </a:xfrm>
          <a:prstGeom prst="rect">
            <a:avLst/>
          </a:prstGeom>
          <a:solidFill>
            <a:srgbClr val="ED7D31"/>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1828800" indent="457200">
              <a:spcBef>
                <a:spcPts val="0"/>
              </a:spcBef>
            </a:pPr>
            <a:r>
              <a:rPr lang="en-US" sz="3000" dirty="0"/>
              <a:t>Background </a:t>
            </a:r>
            <a:endParaRPr lang="en-US" sz="3000" b="1" i="0" u="none" strike="noStrike" cap="none" dirty="0">
              <a:solidFill>
                <a:schemeClr val="lt1"/>
              </a:solidFill>
              <a:latin typeface="Arial"/>
              <a:ea typeface="Arial"/>
              <a:cs typeface="Arial"/>
            </a:endParaRPr>
          </a:p>
        </p:txBody>
      </p:sp>
      <p:sp>
        <p:nvSpPr>
          <p:cNvPr id="33" name="Google Shape;33;p3"/>
          <p:cNvSpPr txBox="1">
            <a:spLocks noGrp="1"/>
          </p:cNvSpPr>
          <p:nvPr>
            <p:ph type="body" idx="4"/>
          </p:nvPr>
        </p:nvSpPr>
        <p:spPr>
          <a:xfrm>
            <a:off x="9976" y="8930534"/>
            <a:ext cx="6956159" cy="7504442"/>
          </a:xfrm>
          <a:prstGeom prst="rect">
            <a:avLst/>
          </a:prstGeom>
          <a:noFill/>
          <a:ln>
            <a:noFill/>
          </a:ln>
        </p:spPr>
        <p:txBody>
          <a:bodyPr spcFirstLastPara="1" wrap="square" lIns="78350" tIns="39175" rIns="78350" bIns="39175" anchor="t" anchorCtr="0">
            <a:noAutofit/>
          </a:bodyPr>
          <a:lstStyle/>
          <a:p>
            <a:pPr marL="342900" indent="-342900">
              <a:spcBef>
                <a:spcPts val="1200"/>
              </a:spcBef>
              <a:buSzPts val="1100"/>
              <a:buFont typeface="Calibri"/>
              <a:buChar char="-"/>
            </a:pPr>
            <a:r>
              <a:rPr lang="en-US" sz="1800" dirty="0">
                <a:ea typeface="Calibri"/>
                <a:cs typeface="Calibri"/>
              </a:rPr>
              <a:t>Ethnic groups of Central American Latinos: Puerto Ricans, El Salvadorians, Dominicans, Cubans, and Guatemalans.</a:t>
            </a:r>
            <a:endParaRPr lang="en-US" sz="1800"/>
          </a:p>
          <a:p>
            <a:pPr marL="342900" indent="-342900">
              <a:spcBef>
                <a:spcPts val="1200"/>
              </a:spcBef>
              <a:buSzPts val="1100"/>
              <a:buFont typeface="Calibri"/>
              <a:buChar char="-"/>
            </a:pPr>
            <a:r>
              <a:rPr lang="en-US" sz="1800" dirty="0">
                <a:ea typeface="Calibri"/>
                <a:cs typeface="Calibri"/>
              </a:rPr>
              <a:t> During The Great Depression, the U.S deported ("expel foreigner from a country typically on grounds of illegal status or have committed a crime) thousands of Latino immigrants and Latino Americans. This period was known as the Mexican Repatriation. These deportations took place during 1929 and 1939.</a:t>
            </a:r>
            <a:endParaRPr lang="en-US" sz="1800">
              <a:cs typeface="Calibri"/>
            </a:endParaRPr>
          </a:p>
          <a:p>
            <a:pPr marL="342900" indent="-342900">
              <a:spcBef>
                <a:spcPts val="1200"/>
              </a:spcBef>
              <a:buSzPts val="1100"/>
              <a:buFont typeface="Arial"/>
              <a:buChar char="•"/>
            </a:pPr>
            <a:r>
              <a:rPr lang="en-US" sz="1800" dirty="0">
                <a:ea typeface="Calibri"/>
                <a:cs typeface="Calibri"/>
              </a:rPr>
              <a:t>In 1965-1975 the number of undocumented </a:t>
            </a:r>
            <a:r>
              <a:rPr lang="en-US" sz="1800" dirty="0">
                <a:ea typeface="Calibri"/>
              </a:rPr>
              <a:t>immigrants(foreign-born person living in the U.S without legal immigration status.)</a:t>
            </a:r>
            <a:r>
              <a:rPr lang="en-US" sz="1800" dirty="0">
                <a:ea typeface="Calibri"/>
                <a:cs typeface="Calibri"/>
              </a:rPr>
              <a:t> increased from half a million to over a million. In 1980 the </a:t>
            </a:r>
            <a:r>
              <a:rPr lang="en-US" sz="1800" dirty="0">
                <a:ea typeface="Calibri"/>
              </a:rPr>
              <a:t>undocumented immigrant population grew to </a:t>
            </a:r>
            <a:r>
              <a:rPr lang="en-US" sz="1800" dirty="0">
                <a:ea typeface="Calibri"/>
                <a:cs typeface="Calibri"/>
              </a:rPr>
              <a:t>3 million.</a:t>
            </a:r>
          </a:p>
          <a:p>
            <a:pPr marL="342900" indent="-342900">
              <a:spcBef>
                <a:spcPts val="1200"/>
              </a:spcBef>
              <a:buSzPts val="1100"/>
              <a:buFont typeface="Calibri,Sans-Serif"/>
              <a:buChar char="-"/>
            </a:pPr>
            <a:r>
              <a:rPr lang="en-US" sz="1800" dirty="0">
                <a:ea typeface="Calibri"/>
              </a:rPr>
              <a:t>The role of state and local law enforcement in immigration enforcement expanded in 1996 with the passage of the Illegal Immigration Reform and Immigrant Responsibility Act (IIRIRA). This made a larger category of people who could possibly be deported or put in immigration detention.</a:t>
            </a:r>
          </a:p>
          <a:p>
            <a:pPr marL="342900" indent="-342900">
              <a:spcBef>
                <a:spcPts val="1200"/>
              </a:spcBef>
              <a:buSzPts val="1100"/>
              <a:buFont typeface="Calibri,Sans-Serif"/>
              <a:buChar char="-"/>
            </a:pPr>
            <a:r>
              <a:rPr lang="en-US" sz="1800" dirty="0">
                <a:ea typeface="Calibri"/>
              </a:rPr>
              <a:t>The 287(g) program raised several concerns which could lead to racial and ethnic profiling. Given that majority of undocumented immigrants come from Latin American countries, it was reasonable that regardless of their immigration status they would be negatively affected by this program. The program led to a significantly higher number or arrest of Hispanics by the Sheriff's Office, indicating that the attention of the program was focused to Hispanic community.</a:t>
            </a:r>
          </a:p>
          <a:p>
            <a:pPr marL="342900" indent="-342900">
              <a:spcBef>
                <a:spcPts val="1200"/>
              </a:spcBef>
              <a:buSzPts val="1100"/>
              <a:buFont typeface="Arial"/>
              <a:buChar char="•"/>
            </a:pPr>
            <a:r>
              <a:rPr lang="en-US" sz="1800" dirty="0">
                <a:ea typeface="Calibri"/>
                <a:cs typeface="Calibri"/>
              </a:rPr>
              <a:t>There are 20.4 million Latino immigrants living in the U.S today.</a:t>
            </a:r>
          </a:p>
          <a:p>
            <a:pPr marL="342900" indent="-342900">
              <a:spcBef>
                <a:spcPts val="1200"/>
              </a:spcBef>
              <a:buSzPts val="1100"/>
              <a:buFont typeface="Arial"/>
              <a:buChar char="•"/>
            </a:pPr>
            <a:endParaRPr lang="en-US" sz="2000" dirty="0">
              <a:ea typeface="Calibri"/>
              <a:cs typeface="Calibri"/>
            </a:endParaRPr>
          </a:p>
          <a:p>
            <a:pPr marL="342900" indent="-342900">
              <a:spcBef>
                <a:spcPts val="1200"/>
              </a:spcBef>
              <a:buSzPts val="1100"/>
              <a:buFont typeface="Calibri"/>
              <a:buChar char="-"/>
            </a:pPr>
            <a:endParaRPr lang="en-US" sz="2000" dirty="0">
              <a:latin typeface="Calibri"/>
              <a:ea typeface="Calibri"/>
              <a:cs typeface="Calibri"/>
            </a:endParaRPr>
          </a:p>
          <a:p>
            <a:pPr indent="-457200">
              <a:spcBef>
                <a:spcPts val="1200"/>
              </a:spcBef>
              <a:buSzPts val="1100"/>
              <a:buFont typeface="Calibri"/>
              <a:buChar char="-"/>
            </a:pPr>
            <a:endParaRPr lang="en-US" sz="3000" dirty="0">
              <a:latin typeface="Calibri"/>
              <a:ea typeface="Calibri"/>
              <a:cs typeface="Calibri"/>
            </a:endParaRPr>
          </a:p>
        </p:txBody>
      </p:sp>
      <p:sp>
        <p:nvSpPr>
          <p:cNvPr id="36" name="Google Shape;36;p3"/>
          <p:cNvSpPr txBox="1">
            <a:spLocks noGrp="1"/>
          </p:cNvSpPr>
          <p:nvPr>
            <p:ph type="body" idx="7"/>
          </p:nvPr>
        </p:nvSpPr>
        <p:spPr>
          <a:xfrm>
            <a:off x="7576458" y="1964416"/>
            <a:ext cx="6792685" cy="533400"/>
          </a:xfrm>
          <a:prstGeom prst="rect">
            <a:avLst/>
          </a:prstGeom>
          <a:solidFill>
            <a:srgbClr val="ED7D31"/>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dirty="0"/>
              <a:t>                   Data Analysis </a:t>
            </a:r>
            <a:endParaRPr sz="3000" b="1" i="0" u="none" strike="noStrike" cap="none" dirty="0">
              <a:solidFill>
                <a:schemeClr val="lt1"/>
              </a:solidFill>
              <a:latin typeface="Arial"/>
              <a:ea typeface="Arial"/>
              <a:cs typeface="Arial"/>
              <a:sym typeface="Arial"/>
            </a:endParaRPr>
          </a:p>
        </p:txBody>
      </p:sp>
      <p:sp>
        <p:nvSpPr>
          <p:cNvPr id="37" name="Google Shape;37;p3"/>
          <p:cNvSpPr txBox="1">
            <a:spLocks noGrp="1"/>
          </p:cNvSpPr>
          <p:nvPr>
            <p:ph type="body" idx="8"/>
          </p:nvPr>
        </p:nvSpPr>
        <p:spPr>
          <a:xfrm>
            <a:off x="14778559" y="12802651"/>
            <a:ext cx="6792685" cy="3657600"/>
          </a:xfrm>
          <a:prstGeom prst="rect">
            <a:avLst/>
          </a:prstGeom>
          <a:noFill/>
          <a:ln>
            <a:noFill/>
          </a:ln>
        </p:spPr>
        <p:txBody>
          <a:bodyPr spcFirstLastPara="1" wrap="square" lIns="78350" tIns="39175" rIns="78350" bIns="39175" anchor="t" anchorCtr="0">
            <a:noAutofit/>
          </a:bodyPr>
          <a:lstStyle/>
          <a:p>
            <a:pPr>
              <a:buNone/>
            </a:pPr>
            <a:r>
              <a:rPr lang="en-US" sz="2000" dirty="0"/>
              <a:t>     Law enforcement in the U.S created a fear of deportation among Latino immigrants which leaves them in harmful situations.  These issues erode trust between law enforcement and Latino communities, perpetuating cycles of marginalization and vulnerability. Prioritizing inclusivity, fairness and, respect for human rights creates a society where all individuals, regardless of background, can feel safe and valued.</a:t>
            </a:r>
            <a:endParaRPr lang="en-US" dirty="0"/>
          </a:p>
          <a:p>
            <a:pPr marL="654685" indent="-565785">
              <a:spcBef>
                <a:spcPts val="0"/>
              </a:spcBef>
              <a:buNone/>
            </a:pPr>
            <a:endParaRPr lang="en-US" sz="2000" b="0" i="0" u="none" strike="noStrike" cap="none" dirty="0">
              <a:latin typeface="Times New Roman"/>
              <a:ea typeface="Times New Roman"/>
              <a:cs typeface="Times New Roman"/>
            </a:endParaRPr>
          </a:p>
        </p:txBody>
      </p:sp>
      <p:sp>
        <p:nvSpPr>
          <p:cNvPr id="38" name="Google Shape;38;p3"/>
          <p:cNvSpPr txBox="1">
            <a:spLocks noGrp="1"/>
          </p:cNvSpPr>
          <p:nvPr>
            <p:ph type="body" idx="9"/>
          </p:nvPr>
        </p:nvSpPr>
        <p:spPr>
          <a:xfrm>
            <a:off x="14780403" y="1964416"/>
            <a:ext cx="6792685" cy="533400"/>
          </a:xfrm>
          <a:prstGeom prst="rect">
            <a:avLst/>
          </a:prstGeom>
          <a:solidFill>
            <a:srgbClr val="ED7D31"/>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dirty="0">
                <a:latin typeface="Calibri"/>
              </a:rPr>
              <a:t>Results </a:t>
            </a:r>
            <a:endParaRPr lang="en-US" sz="3000" i="0" u="none" strike="noStrike" cap="none" dirty="0">
              <a:latin typeface="Calibri"/>
              <a:ea typeface="Arial"/>
              <a:cs typeface="Arial"/>
            </a:endParaRPr>
          </a:p>
        </p:txBody>
      </p:sp>
      <p:sp>
        <p:nvSpPr>
          <p:cNvPr id="39" name="Google Shape;39;p3"/>
          <p:cNvSpPr txBox="1">
            <a:spLocks noGrp="1"/>
          </p:cNvSpPr>
          <p:nvPr>
            <p:ph type="body" idx="13"/>
          </p:nvPr>
        </p:nvSpPr>
        <p:spPr>
          <a:xfrm>
            <a:off x="14774642" y="2493204"/>
            <a:ext cx="6854038" cy="9275101"/>
          </a:xfrm>
          <a:prstGeom prst="rect">
            <a:avLst/>
          </a:prstGeom>
          <a:noFill/>
          <a:ln>
            <a:noFill/>
          </a:ln>
        </p:spPr>
        <p:txBody>
          <a:bodyPr spcFirstLastPara="1" wrap="square" lIns="78350" tIns="39175" rIns="78350" bIns="39175" anchor="t" anchorCtr="0">
            <a:noAutofit/>
          </a:bodyPr>
          <a:lstStyle/>
          <a:p>
            <a:pPr marL="654956" marR="0" lvl="0" indent="-566056" algn="l" rtl="0">
              <a:spcBef>
                <a:spcPts val="0"/>
              </a:spcBef>
              <a:spcAft>
                <a:spcPts val="0"/>
              </a:spcAft>
              <a:buClr>
                <a:schemeClr val="dk1"/>
              </a:buClr>
              <a:buSzPts val="1400"/>
              <a:buFont typeface="Arial"/>
              <a:buNone/>
            </a:pPr>
            <a:endParaRPr sz="1400" b="0" i="0" u="none" strike="noStrike" cap="none">
              <a:solidFill>
                <a:schemeClr val="dk1"/>
              </a:solidFill>
              <a:latin typeface="Times New Roman"/>
              <a:ea typeface="Times New Roman"/>
              <a:cs typeface="Times New Roman"/>
              <a:sym typeface="Times New Roman"/>
            </a:endParaRPr>
          </a:p>
          <a:p>
            <a:pPr marL="431800" indent="-342900">
              <a:spcBef>
                <a:spcPts val="0"/>
              </a:spcBef>
            </a:pPr>
            <a:r>
              <a:rPr lang="en-US" sz="1600" dirty="0"/>
              <a:t> Latinos have stated that they feel they are under more suspicion since local police has been involved in immigration enforcement.  (Theordore,2013) People who are being detained for violating their immigration rights don’t always get deported. They either go to immigration detention, Alternative to Detention (ATD), federal or state prison, or ultimately deported. More immigrants go to immigration detention rather than ATD. </a:t>
            </a:r>
          </a:p>
          <a:p>
            <a:pPr marL="88900" indent="0">
              <a:spcBef>
                <a:spcPts val="0"/>
              </a:spcBef>
              <a:buNone/>
            </a:pPr>
            <a:r>
              <a:rPr lang="en-US" sz="1600" b="1" dirty="0"/>
              <a:t>ICE Detention Centers</a:t>
            </a:r>
          </a:p>
          <a:p>
            <a:pPr marL="431800" indent="-342900">
              <a:spcBef>
                <a:spcPts val="0"/>
              </a:spcBef>
            </a:pPr>
            <a:r>
              <a:rPr lang="en-US" sz="1600" dirty="0"/>
              <a:t>Almost 60% of ICE immigrant detainees don't have an actual criminal record. A larger percent only have minor offenses that include traffic violations.</a:t>
            </a:r>
          </a:p>
          <a:p>
            <a:pPr marL="431800" indent="-342900">
              <a:spcBef>
                <a:spcPts val="0"/>
              </a:spcBef>
            </a:pPr>
            <a:r>
              <a:rPr lang="en-US" sz="1600" dirty="0">
                <a:solidFill>
                  <a:srgbClr val="000000"/>
                </a:solidFill>
              </a:rPr>
              <a:t>Detention: For the fiscal year of 2024, Congress provided funding to detain a daily average of 41,500 immigrants at a cost of approximately $3.4 billion and in 2023 $2.9 billion. </a:t>
            </a:r>
            <a:endParaRPr lang="en-US" sz="1600" dirty="0"/>
          </a:p>
          <a:p>
            <a:pPr marL="431800" indent="-342900">
              <a:spcBef>
                <a:spcPts val="0"/>
              </a:spcBef>
            </a:pPr>
            <a:r>
              <a:rPr lang="en-US" sz="1600" dirty="0"/>
              <a:t>Projected average daily costs of detaining an adult noncitizen is $164.65. </a:t>
            </a:r>
            <a:endParaRPr lang="en-US"/>
          </a:p>
          <a:p>
            <a:pPr marL="88900" indent="0">
              <a:spcBef>
                <a:spcPts val="0"/>
              </a:spcBef>
              <a:buNone/>
            </a:pPr>
            <a:r>
              <a:rPr lang="en-US" sz="1600" b="1" dirty="0"/>
              <a:t>Alternative to Detention Program (ATD)</a:t>
            </a:r>
          </a:p>
          <a:p>
            <a:r>
              <a:rPr lang="en-US" sz="1600" dirty="0"/>
              <a:t>Latino immigrants may avoid contacting the police due to fears of deportation and concerns about ATD programs. These programs use invasive surveillance and restrictive technology, often disregarding the dignity and humanity of immigrants.</a:t>
            </a:r>
          </a:p>
          <a:p>
            <a:r>
              <a:rPr lang="en-US" sz="1600" dirty="0"/>
              <a:t>ICE's ATD programs are currently monitoring 177,670 families and single individuals, according to data recorded on July 13, 2024. </a:t>
            </a:r>
          </a:p>
          <a:p>
            <a:r>
              <a:rPr lang="en-US" sz="1600" dirty="0"/>
              <a:t>For the fiscal year of  2024, Congress provided approximately $470 million in funding for ICE’s ADT program. This was an increase from $443 million in 2023 in which 194,427 people were enrolled.</a:t>
            </a:r>
          </a:p>
          <a:p>
            <a:pPr marL="139700" indent="0">
              <a:buNone/>
            </a:pPr>
            <a:r>
              <a:rPr lang="en-US" sz="1600" b="1" dirty="0"/>
              <a:t>State and Federal Incarceration </a:t>
            </a:r>
          </a:p>
          <a:p>
            <a:pPr marL="425450" indent="-285750"/>
            <a:r>
              <a:rPr lang="en-US" sz="1600" dirty="0"/>
              <a:t>The Department of Homeland Security estimated that immigrants both </a:t>
            </a:r>
            <a:r>
              <a:rPr lang="en-US" sz="1600"/>
              <a:t>documented and undocumented make up 20% of inmates in prison and jail.</a:t>
            </a:r>
          </a:p>
          <a:p>
            <a:pPr marL="425450" indent="-285750"/>
            <a:r>
              <a:rPr lang="en-US" sz="1600" dirty="0"/>
              <a:t>The GEO Group(private prison) made $1.05 billion in revenue with a contract with ICE.</a:t>
            </a:r>
          </a:p>
          <a:p>
            <a:endParaRPr lang="en-US" sz="1600" dirty="0"/>
          </a:p>
        </p:txBody>
      </p:sp>
      <p:sp>
        <p:nvSpPr>
          <p:cNvPr id="40" name="Google Shape;40;p3"/>
          <p:cNvSpPr txBox="1">
            <a:spLocks noGrp="1"/>
          </p:cNvSpPr>
          <p:nvPr>
            <p:ph type="body" idx="14"/>
          </p:nvPr>
        </p:nvSpPr>
        <p:spPr>
          <a:xfrm>
            <a:off x="15093292" y="12064838"/>
            <a:ext cx="6550994" cy="678414"/>
          </a:xfrm>
          <a:prstGeom prst="rect">
            <a:avLst/>
          </a:prstGeom>
          <a:solidFill>
            <a:srgbClr val="ED7D31"/>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dirty="0">
                <a:latin typeface="Calibri"/>
              </a:rPr>
              <a:t>Conclusion </a:t>
            </a:r>
            <a:endParaRPr lang="en-US" sz="3000" b="1" i="0" u="none" strike="noStrike" cap="none">
              <a:latin typeface="Calibri"/>
              <a:ea typeface="Arial"/>
              <a:cs typeface="Arial"/>
            </a:endParaRPr>
          </a:p>
        </p:txBody>
      </p:sp>
      <p:sp>
        <p:nvSpPr>
          <p:cNvPr id="41" name="Google Shape;41;p3"/>
          <p:cNvSpPr txBox="1">
            <a:spLocks noGrp="1"/>
          </p:cNvSpPr>
          <p:nvPr>
            <p:ph type="body" idx="15"/>
          </p:nvPr>
        </p:nvSpPr>
        <p:spPr>
          <a:xfrm>
            <a:off x="-8034304" y="7959577"/>
            <a:ext cx="6815545" cy="1950721"/>
          </a:xfrm>
          <a:prstGeom prst="rect">
            <a:avLst/>
          </a:prstGeom>
          <a:noFill/>
          <a:ln>
            <a:noFill/>
          </a:ln>
        </p:spPr>
        <p:txBody>
          <a:bodyPr spcFirstLastPara="1" wrap="square" lIns="78350" tIns="39175" rIns="78350" bIns="39175" anchor="t" anchorCtr="0">
            <a:noAutofit/>
          </a:bodyPr>
          <a:lstStyle/>
          <a:p>
            <a:pPr marL="0" indent="0">
              <a:spcBef>
                <a:spcPts val="0"/>
              </a:spcBef>
            </a:pPr>
            <a:endParaRPr lang="en-US" sz="1600" dirty="0">
              <a:solidFill>
                <a:schemeClr val="tx1"/>
              </a:solidFill>
            </a:endParaRPr>
          </a:p>
        </p:txBody>
      </p:sp>
      <p:pic>
        <p:nvPicPr>
          <p:cNvPr id="44" name="Google Shape;44;p3"/>
          <p:cNvPicPr preferRelativeResize="0"/>
          <p:nvPr/>
        </p:nvPicPr>
        <p:blipFill rotWithShape="1">
          <a:blip r:embed="rId3">
            <a:alphaModFix/>
          </a:blip>
          <a:srcRect l="1552" t="-121333" r="-1774" b="122000"/>
          <a:stretch/>
        </p:blipFill>
        <p:spPr>
          <a:xfrm>
            <a:off x="-11777758" y="13627797"/>
            <a:ext cx="8734706" cy="2866836"/>
          </a:xfrm>
          <a:prstGeom prst="rect">
            <a:avLst/>
          </a:prstGeom>
          <a:noFill/>
          <a:ln>
            <a:noFill/>
          </a:ln>
        </p:spPr>
      </p:pic>
      <p:sp>
        <p:nvSpPr>
          <p:cNvPr id="4" name="Google Shape;32;p3">
            <a:extLst>
              <a:ext uri="{FF2B5EF4-FFF2-40B4-BE49-F238E27FC236}">
                <a16:creationId xmlns:a16="http://schemas.microsoft.com/office/drawing/2014/main" id="{43716C74-9BDE-905B-5C7E-5987E8C6C27F}"/>
              </a:ext>
            </a:extLst>
          </p:cNvPr>
          <p:cNvSpPr txBox="1">
            <a:spLocks/>
          </p:cNvSpPr>
          <p:nvPr/>
        </p:nvSpPr>
        <p:spPr>
          <a:xfrm>
            <a:off x="175605" y="6025360"/>
            <a:ext cx="6792600" cy="533400"/>
          </a:xfrm>
          <a:prstGeom prst="rect">
            <a:avLst/>
          </a:prstGeom>
          <a:solidFill>
            <a:srgbClr val="ED7D31"/>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pPr marL="1828800" indent="457200">
              <a:spcBef>
                <a:spcPts val="0"/>
              </a:spcBef>
            </a:pPr>
            <a:r>
              <a:rPr lang="en-US" sz="3000" dirty="0"/>
              <a:t>Methodology </a:t>
            </a:r>
          </a:p>
        </p:txBody>
      </p:sp>
      <p:sp>
        <p:nvSpPr>
          <p:cNvPr id="7" name="TextBox 6">
            <a:extLst>
              <a:ext uri="{FF2B5EF4-FFF2-40B4-BE49-F238E27FC236}">
                <a16:creationId xmlns:a16="http://schemas.microsoft.com/office/drawing/2014/main" id="{2B2E70DE-CF0C-781C-A58C-B6A7200ED7DA}"/>
              </a:ext>
            </a:extLst>
          </p:cNvPr>
          <p:cNvSpPr txBox="1"/>
          <p:nvPr/>
        </p:nvSpPr>
        <p:spPr>
          <a:xfrm>
            <a:off x="362538" y="6549841"/>
            <a:ext cx="6235642" cy="295465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solidFill>
                  <a:schemeClr val="tx1"/>
                </a:solidFill>
                <a:latin typeface="Times New Roman"/>
              </a:rPr>
              <a:t>To conduct my research on Latino immigrants experience with law enforcement, I employed the secondary research method, a literature review. During my research, I utilized JSTOR and Google Scholar to analyze primary and secondary sources for synthesis. I utilized the ICE Enforcement and Operation Statistics, TRAC Immigration, and Center For Immigration Studies. .</a:t>
            </a:r>
          </a:p>
          <a:p>
            <a:endParaRPr lang="en-US" sz="1600" dirty="0">
              <a:solidFill>
                <a:schemeClr val="tx1"/>
              </a:solidFill>
              <a:latin typeface="Times New Roman"/>
            </a:endParaRPr>
          </a:p>
          <a:p>
            <a:endParaRPr lang="en-US" sz="1600" dirty="0">
              <a:solidFill>
                <a:schemeClr val="tx1"/>
              </a:solidFill>
              <a:latin typeface="Times New Roman"/>
            </a:endParaRPr>
          </a:p>
          <a:p>
            <a:endParaRPr lang="en-US" sz="1600" dirty="0">
              <a:solidFill>
                <a:schemeClr val="tx1"/>
              </a:solidFill>
              <a:latin typeface="Times New Roman"/>
            </a:endParaRPr>
          </a:p>
          <a:p>
            <a:br>
              <a:rPr lang="en-US" dirty="0"/>
            </a:br>
            <a:endParaRPr lang="en-US" dirty="0"/>
          </a:p>
          <a:p>
            <a:endParaRPr lang="en-US" dirty="0"/>
          </a:p>
        </p:txBody>
      </p:sp>
      <p:graphicFrame>
        <p:nvGraphicFramePr>
          <p:cNvPr id="2" name="Chart 1">
            <a:extLst>
              <a:ext uri="{FF2B5EF4-FFF2-40B4-BE49-F238E27FC236}">
                <a16:creationId xmlns:a16="http://schemas.microsoft.com/office/drawing/2014/main" id="{FB31BF74-98FC-C5FF-C087-DA9677F23252}"/>
              </a:ext>
              <a:ext uri="{147F2762-F138-4A5C-976F-8EAC2B608ADB}">
                <a16:predDERef xmlns:a16="http://schemas.microsoft.com/office/drawing/2014/main" pred="{DD4F2061-070A-2BEF-C194-6138AA1DF79C}"/>
              </a:ext>
            </a:extLst>
          </p:cNvPr>
          <p:cNvGraphicFramePr>
            <a:graphicFrameLocks/>
          </p:cNvGraphicFramePr>
          <p:nvPr>
            <p:extLst>
              <p:ext uri="{D42A27DB-BD31-4B8C-83A1-F6EECF244321}">
                <p14:modId xmlns:p14="http://schemas.microsoft.com/office/powerpoint/2010/main" val="398496376"/>
              </p:ext>
            </p:extLst>
          </p:nvPr>
        </p:nvGraphicFramePr>
        <p:xfrm>
          <a:off x="7217458" y="2759153"/>
          <a:ext cx="7086600" cy="5760720"/>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8453EB33-409A-17C0-C93E-B8270BC78AC8}"/>
              </a:ext>
            </a:extLst>
          </p:cNvPr>
          <p:cNvSpPr txBox="1"/>
          <p:nvPr/>
        </p:nvSpPr>
        <p:spPr>
          <a:xfrm>
            <a:off x="8290022" y="14719019"/>
            <a:ext cx="5268877"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dirty="0"/>
              <a:t>Figure 2: Data collected from ICE Enforcement and Removal Operation Statistics on immigrants that are being removed from the U.S. This graph gives us a yearly representation on how many immigrants are being removed for one of the three reasons.</a:t>
            </a:r>
          </a:p>
        </p:txBody>
      </p:sp>
      <p:sp>
        <p:nvSpPr>
          <p:cNvPr id="6" name="TextBox 5">
            <a:extLst>
              <a:ext uri="{FF2B5EF4-FFF2-40B4-BE49-F238E27FC236}">
                <a16:creationId xmlns:a16="http://schemas.microsoft.com/office/drawing/2014/main" id="{8C630054-6967-38B1-5097-C81A9F1271AA}"/>
              </a:ext>
            </a:extLst>
          </p:cNvPr>
          <p:cNvSpPr txBox="1"/>
          <p:nvPr/>
        </p:nvSpPr>
        <p:spPr>
          <a:xfrm>
            <a:off x="8125519" y="8662261"/>
            <a:ext cx="5607244"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dirty="0"/>
              <a:t>Figure 1: Data collected from Pew Research, on the percentage of documented and undocumented Latino immigrants that worry about Deportation. The graph shows us the percentages of Latinos that either felt a lot of worry or almost no worry.</a:t>
            </a:r>
          </a:p>
        </p:txBody>
      </p:sp>
      <p:graphicFrame>
        <p:nvGraphicFramePr>
          <p:cNvPr id="3" name="Chart 2" title="Chart">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87953740"/>
              </p:ext>
            </p:extLst>
          </p:nvPr>
        </p:nvGraphicFramePr>
        <p:xfrm>
          <a:off x="6815721" y="10175903"/>
          <a:ext cx="8256678" cy="4447033"/>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673</Words>
  <Application>Microsoft Office PowerPoint</Application>
  <PresentationFormat>Custom</PresentationFormat>
  <Paragraphs>32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Latino Immigrants Experience with Law Enforcement Within the U.S.  Jayson White  Hillside High School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dc:title>
  <cp:lastModifiedBy>Catherine Kiplagat</cp:lastModifiedBy>
  <cp:revision>4202</cp:revision>
  <dcterms:modified xsi:type="dcterms:W3CDTF">2024-08-02T17:46:35Z</dcterms:modified>
</cp:coreProperties>
</file>