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A46A49-0061-39DA-9BC7-24AEB5A4B94D}" name="Cole Jones" initials="CJ" userId="8F6xr6D2yx7vI6yHKCAX4f8qmyQPssZEcJL7jFv6Wis="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5D6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06DB0C-99D2-41B8-AE50-3CC430009A61}" v="18" dt="2024-08-01T19:23:54.131"/>
    <p1510:client id="{2DBE5CF1-1984-475C-A9D7-F59E2F82B093}" v="2130" dt="2024-07-31T22:58:56.431"/>
    <p1510:client id="{32962288-8F39-433A-99FC-DBF7A32C1DE9}" v="2009" dt="2024-07-31T19:55:38.164"/>
    <p1510:client id="{375C2524-6569-49D1-A7D6-4F3F788175FC}" v="563" dt="2024-08-01T14:11:40.589"/>
    <p1510:client id="{9EE378CE-A94D-4795-865F-9670AF0EB020}" v="2" dt="2024-08-02T17:18:57.4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varScale="1">
        <p:scale>
          <a:sx n="50" d="100"/>
          <a:sy n="50" d="100"/>
        </p:scale>
        <p:origin x="16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e Jones" userId="8F6xr6D2yx7vI6yHKCAX4f8qmyQPssZEcJL7jFv6Wis=" providerId="None" clId="Web-{D4B57AB0-78FC-46E7-9021-BB836D4170E7}"/>
    <pc:docChg chg="modSld">
      <pc:chgData name="Cole Jones" userId="8F6xr6D2yx7vI6yHKCAX4f8qmyQPssZEcJL7jFv6Wis=" providerId="None" clId="Web-{D4B57AB0-78FC-46E7-9021-BB836D4170E7}" dt="2024-07-24T19:42:04.755" v="20" actId="20577"/>
      <pc:docMkLst>
        <pc:docMk/>
      </pc:docMkLst>
      <pc:sldChg chg="modSp">
        <pc:chgData name="Cole Jones" userId="8F6xr6D2yx7vI6yHKCAX4f8qmyQPssZEcJL7jFv6Wis=" providerId="None" clId="Web-{D4B57AB0-78FC-46E7-9021-BB836D4170E7}" dt="2024-07-24T19:42:04.755" v="20" actId="20577"/>
        <pc:sldMkLst>
          <pc:docMk/>
          <pc:sldMk cId="0" sldId="256"/>
        </pc:sldMkLst>
        <pc:spChg chg="mod">
          <ac:chgData name="Cole Jones" userId="8F6xr6D2yx7vI6yHKCAX4f8qmyQPssZEcJL7jFv6Wis=" providerId="None" clId="Web-{D4B57AB0-78FC-46E7-9021-BB836D4170E7}" dt="2024-07-24T19:41:36.192" v="8" actId="20577"/>
          <ac:spMkLst>
            <pc:docMk/>
            <pc:sldMk cId="0" sldId="256"/>
            <ac:spMk id="15" creationId="{CCD17280-A05F-ADFF-3CB7-1CA00EB06F99}"/>
          </ac:spMkLst>
        </pc:spChg>
        <pc:spChg chg="mod">
          <ac:chgData name="Cole Jones" userId="8F6xr6D2yx7vI6yHKCAX4f8qmyQPssZEcJL7jFv6Wis=" providerId="None" clId="Web-{D4B57AB0-78FC-46E7-9021-BB836D4170E7}" dt="2024-07-24T19:42:04.755" v="20" actId="20577"/>
          <ac:spMkLst>
            <pc:docMk/>
            <pc:sldMk cId="0" sldId="256"/>
            <ac:spMk id="17" creationId="{A105E943-F18F-FF5D-73A6-7E6C6A0E1BBB}"/>
          </ac:spMkLst>
        </pc:spChg>
        <pc:graphicFrameChg chg="mod">
          <ac:chgData name="Cole Jones" userId="8F6xr6D2yx7vI6yHKCAX4f8qmyQPssZEcJL7jFv6Wis=" providerId="None" clId="Web-{D4B57AB0-78FC-46E7-9021-BB836D4170E7}" dt="2024-07-24T19:41:48.224" v="10" actId="1076"/>
          <ac:graphicFrameMkLst>
            <pc:docMk/>
            <pc:sldMk cId="0" sldId="256"/>
            <ac:graphicFrameMk id="4" creationId="{AC4D1608-2308-630D-B3E3-3E2F865F949F}"/>
          </ac:graphicFrameMkLst>
        </pc:graphicFrameChg>
      </pc:sldChg>
    </pc:docChg>
  </pc:docChgLst>
  <pc:docChgLst>
    <pc:chgData name="Cole Jones" userId="8F6xr6D2yx7vI6yHKCAX4f8qmyQPssZEcJL7jFv6Wis=" providerId="None" clId="Web-{E1CE56AB-C79F-4339-A5C0-8D7450FD77C4}"/>
    <pc:docChg chg="modSld">
      <pc:chgData name="Cole Jones" userId="8F6xr6D2yx7vI6yHKCAX4f8qmyQPssZEcJL7jFv6Wis=" providerId="None" clId="Web-{E1CE56AB-C79F-4339-A5C0-8D7450FD77C4}" dt="2024-07-23T19:35:37.325" v="3130" actId="14100"/>
      <pc:docMkLst>
        <pc:docMk/>
      </pc:docMkLst>
      <pc:sldChg chg="addSp delSp modSp">
        <pc:chgData name="Cole Jones" userId="8F6xr6D2yx7vI6yHKCAX4f8qmyQPssZEcJL7jFv6Wis=" providerId="None" clId="Web-{E1CE56AB-C79F-4339-A5C0-8D7450FD77C4}" dt="2024-07-23T19:35:37.325" v="3130" actId="14100"/>
        <pc:sldMkLst>
          <pc:docMk/>
          <pc:sldMk cId="0" sldId="256"/>
        </pc:sldMkLst>
        <pc:spChg chg="add del mod">
          <ac:chgData name="Cole Jones" userId="8F6xr6D2yx7vI6yHKCAX4f8qmyQPssZEcJL7jFv6Wis=" providerId="None" clId="Web-{E1CE56AB-C79F-4339-A5C0-8D7450FD77C4}" dt="2024-07-23T15:26:17.676" v="2038"/>
          <ac:spMkLst>
            <pc:docMk/>
            <pc:sldMk cId="0" sldId="256"/>
            <ac:spMk id="2" creationId="{CCD17280-A05F-ADFF-3CB7-1CA00EB06F99}"/>
          </ac:spMkLst>
        </pc:spChg>
        <pc:spChg chg="mod">
          <ac:chgData name="Cole Jones" userId="8F6xr6D2yx7vI6yHKCAX4f8qmyQPssZEcJL7jFv6Wis=" providerId="None" clId="Web-{E1CE56AB-C79F-4339-A5C0-8D7450FD77C4}" dt="2024-07-23T19:31:36.537" v="3128" actId="1076"/>
          <ac:spMkLst>
            <pc:docMk/>
            <pc:sldMk cId="0" sldId="256"/>
            <ac:spMk id="8" creationId="{67B0B747-8D47-37DC-51F5-078E10E71103}"/>
          </ac:spMkLst>
        </pc:spChg>
        <pc:spChg chg="mod">
          <ac:chgData name="Cole Jones" userId="8F6xr6D2yx7vI6yHKCAX4f8qmyQPssZEcJL7jFv6Wis=" providerId="None" clId="Web-{E1CE56AB-C79F-4339-A5C0-8D7450FD77C4}" dt="2024-07-23T19:35:37.325" v="3130" actId="14100"/>
          <ac:spMkLst>
            <pc:docMk/>
            <pc:sldMk cId="0" sldId="256"/>
            <ac:spMk id="9" creationId="{668468AE-5BE4-4E5A-0A08-0BFAE58C759E}"/>
          </ac:spMkLst>
        </pc:spChg>
        <pc:spChg chg="add mod">
          <ac:chgData name="Cole Jones" userId="8F6xr6D2yx7vI6yHKCAX4f8qmyQPssZEcJL7jFv6Wis=" providerId="None" clId="Web-{E1CE56AB-C79F-4339-A5C0-8D7450FD77C4}" dt="2024-07-23T16:49:45.003" v="2351" actId="1076"/>
          <ac:spMkLst>
            <pc:docMk/>
            <pc:sldMk cId="0" sldId="256"/>
            <ac:spMk id="15" creationId="{CCD17280-A05F-ADFF-3CB7-1CA00EB06F99}"/>
          </ac:spMkLst>
        </pc:spChg>
        <pc:spChg chg="add del">
          <ac:chgData name="Cole Jones" userId="8F6xr6D2yx7vI6yHKCAX4f8qmyQPssZEcJL7jFv6Wis=" providerId="None" clId="Web-{E1CE56AB-C79F-4339-A5C0-8D7450FD77C4}" dt="2024-07-23T15:33:08.690" v="2081"/>
          <ac:spMkLst>
            <pc:docMk/>
            <pc:sldMk cId="0" sldId="256"/>
            <ac:spMk id="16" creationId="{B2E7A48D-F9AF-B465-9FF3-CBAAB4B7D087}"/>
          </ac:spMkLst>
        </pc:spChg>
        <pc:spChg chg="add mod">
          <ac:chgData name="Cole Jones" userId="8F6xr6D2yx7vI6yHKCAX4f8qmyQPssZEcJL7jFv6Wis=" providerId="None" clId="Web-{E1CE56AB-C79F-4339-A5C0-8D7450FD77C4}" dt="2024-07-23T16:35:38.113" v="2320" actId="1076"/>
          <ac:spMkLst>
            <pc:docMk/>
            <pc:sldMk cId="0" sldId="256"/>
            <ac:spMk id="17" creationId="{A105E943-F18F-FF5D-73A6-7E6C6A0E1BBB}"/>
          </ac:spMkLst>
        </pc:spChg>
        <pc:spChg chg="mod">
          <ac:chgData name="Cole Jones" userId="8F6xr6D2yx7vI6yHKCAX4f8qmyQPssZEcJL7jFv6Wis=" providerId="None" clId="Web-{E1CE56AB-C79F-4339-A5C0-8D7450FD77C4}" dt="2024-07-23T17:00:33.151" v="2423" actId="20577"/>
          <ac:spMkLst>
            <pc:docMk/>
            <pc:sldMk cId="0" sldId="256"/>
            <ac:spMk id="29" creationId="{00000000-0000-0000-0000-000000000000}"/>
          </ac:spMkLst>
        </pc:spChg>
        <pc:spChg chg="mod">
          <ac:chgData name="Cole Jones" userId="8F6xr6D2yx7vI6yHKCAX4f8qmyQPssZEcJL7jFv6Wis=" providerId="None" clId="Web-{E1CE56AB-C79F-4339-A5C0-8D7450FD77C4}" dt="2024-07-23T14:42:05.335" v="1642"/>
          <ac:spMkLst>
            <pc:docMk/>
            <pc:sldMk cId="0" sldId="256"/>
            <ac:spMk id="30" creationId="{00000000-0000-0000-0000-000000000000}"/>
          </ac:spMkLst>
        </pc:spChg>
        <pc:spChg chg="mod">
          <ac:chgData name="Cole Jones" userId="8F6xr6D2yx7vI6yHKCAX4f8qmyQPssZEcJL7jFv6Wis=" providerId="None" clId="Web-{E1CE56AB-C79F-4339-A5C0-8D7450FD77C4}" dt="2024-07-23T19:31:24.036" v="3125" actId="14100"/>
          <ac:spMkLst>
            <pc:docMk/>
            <pc:sldMk cId="0" sldId="256"/>
            <ac:spMk id="31" creationId="{00000000-0000-0000-0000-000000000000}"/>
          </ac:spMkLst>
        </pc:spChg>
        <pc:spChg chg="mod">
          <ac:chgData name="Cole Jones" userId="8F6xr6D2yx7vI6yHKCAX4f8qmyQPssZEcJL7jFv6Wis=" providerId="None" clId="Web-{E1CE56AB-C79F-4339-A5C0-8D7450FD77C4}" dt="2024-07-23T14:42:08.538" v="1643"/>
          <ac:spMkLst>
            <pc:docMk/>
            <pc:sldMk cId="0" sldId="256"/>
            <ac:spMk id="36" creationId="{00000000-0000-0000-0000-000000000000}"/>
          </ac:spMkLst>
        </pc:spChg>
        <pc:spChg chg="mod">
          <ac:chgData name="Cole Jones" userId="8F6xr6D2yx7vI6yHKCAX4f8qmyQPssZEcJL7jFv6Wis=" providerId="None" clId="Web-{E1CE56AB-C79F-4339-A5C0-8D7450FD77C4}" dt="2024-07-23T19:29:50.471" v="3113" actId="20577"/>
          <ac:spMkLst>
            <pc:docMk/>
            <pc:sldMk cId="0" sldId="256"/>
            <ac:spMk id="37" creationId="{00000000-0000-0000-0000-000000000000}"/>
          </ac:spMkLst>
        </pc:spChg>
        <pc:spChg chg="mod">
          <ac:chgData name="Cole Jones" userId="8F6xr6D2yx7vI6yHKCAX4f8qmyQPssZEcJL7jFv6Wis=" providerId="None" clId="Web-{E1CE56AB-C79F-4339-A5C0-8D7450FD77C4}" dt="2024-07-23T14:42:10.570" v="1644"/>
          <ac:spMkLst>
            <pc:docMk/>
            <pc:sldMk cId="0" sldId="256"/>
            <ac:spMk id="38" creationId="{00000000-0000-0000-0000-000000000000}"/>
          </ac:spMkLst>
        </pc:spChg>
        <pc:spChg chg="mod">
          <ac:chgData name="Cole Jones" userId="8F6xr6D2yx7vI6yHKCAX4f8qmyQPssZEcJL7jFv6Wis=" providerId="None" clId="Web-{E1CE56AB-C79F-4339-A5C0-8D7450FD77C4}" dt="2024-07-23T16:48:52.876" v="2346" actId="14100"/>
          <ac:spMkLst>
            <pc:docMk/>
            <pc:sldMk cId="0" sldId="256"/>
            <ac:spMk id="39" creationId="{00000000-0000-0000-0000-000000000000}"/>
          </ac:spMkLst>
        </pc:spChg>
        <pc:spChg chg="mod">
          <ac:chgData name="Cole Jones" userId="8F6xr6D2yx7vI6yHKCAX4f8qmyQPssZEcJL7jFv6Wis=" providerId="None" clId="Web-{E1CE56AB-C79F-4339-A5C0-8D7450FD77C4}" dt="2024-07-23T15:09:56.722" v="1967" actId="1076"/>
          <ac:spMkLst>
            <pc:docMk/>
            <pc:sldMk cId="0" sldId="256"/>
            <ac:spMk id="40" creationId="{00000000-0000-0000-0000-000000000000}"/>
          </ac:spMkLst>
        </pc:spChg>
        <pc:spChg chg="mod">
          <ac:chgData name="Cole Jones" userId="8F6xr6D2yx7vI6yHKCAX4f8qmyQPssZEcJL7jFv6Wis=" providerId="None" clId="Web-{E1CE56AB-C79F-4339-A5C0-8D7450FD77C4}" dt="2024-07-23T16:49:33.612" v="2350" actId="20577"/>
          <ac:spMkLst>
            <pc:docMk/>
            <pc:sldMk cId="0" sldId="256"/>
            <ac:spMk id="41" creationId="{00000000-0000-0000-0000-000000000000}"/>
          </ac:spMkLst>
        </pc:spChg>
        <pc:spChg chg="del">
          <ac:chgData name="Cole Jones" userId="8F6xr6D2yx7vI6yHKCAX4f8qmyQPssZEcJL7jFv6Wis=" providerId="None" clId="Web-{E1CE56AB-C79F-4339-A5C0-8D7450FD77C4}" dt="2024-07-23T01:47:32.124" v="4"/>
          <ac:spMkLst>
            <pc:docMk/>
            <pc:sldMk cId="0" sldId="256"/>
            <ac:spMk id="42" creationId="{00000000-0000-0000-0000-000000000000}"/>
          </ac:spMkLst>
        </pc:spChg>
        <pc:spChg chg="add del">
          <ac:chgData name="Cole Jones" userId="8F6xr6D2yx7vI6yHKCAX4f8qmyQPssZEcJL7jFv6Wis=" providerId="None" clId="Web-{E1CE56AB-C79F-4339-A5C0-8D7450FD77C4}" dt="2024-07-23T02:23:34.769" v="10"/>
          <ac:spMkLst>
            <pc:docMk/>
            <pc:sldMk cId="0" sldId="256"/>
            <ac:spMk id="43" creationId="{00000000-0000-0000-0000-000000000000}"/>
          </ac:spMkLst>
        </pc:spChg>
        <pc:graphicFrameChg chg="add del mod">
          <ac:chgData name="Cole Jones" userId="8F6xr6D2yx7vI6yHKCAX4f8qmyQPssZEcJL7jFv6Wis=" providerId="None" clId="Web-{E1CE56AB-C79F-4339-A5C0-8D7450FD77C4}" dt="2024-07-23T16:33:51.844" v="2316"/>
          <ac:graphicFrameMkLst>
            <pc:docMk/>
            <pc:sldMk cId="0" sldId="256"/>
            <ac:graphicFrameMk id="2" creationId="{F285DAA2-0E6F-E243-7282-908AA9EE7655}"/>
          </ac:graphicFrameMkLst>
        </pc:graphicFrameChg>
        <pc:graphicFrameChg chg="add del mod">
          <ac:chgData name="Cole Jones" userId="8F6xr6D2yx7vI6yHKCAX4f8qmyQPssZEcJL7jFv6Wis=" providerId="None" clId="Web-{E1CE56AB-C79F-4339-A5C0-8D7450FD77C4}" dt="2024-07-23T16:33:53.813" v="2318"/>
          <ac:graphicFrameMkLst>
            <pc:docMk/>
            <pc:sldMk cId="0" sldId="256"/>
            <ac:graphicFrameMk id="3" creationId="{F285DAA2-0E6F-E243-7282-908AA9EE7655}"/>
          </ac:graphicFrameMkLst>
        </pc:graphicFrameChg>
        <pc:graphicFrameChg chg="add del mod">
          <ac:chgData name="Cole Jones" userId="8F6xr6D2yx7vI6yHKCAX4f8qmyQPssZEcJL7jFv6Wis=" providerId="None" clId="Web-{E1CE56AB-C79F-4339-A5C0-8D7450FD77C4}" dt="2024-07-23T02:59:37.862" v="172"/>
          <ac:graphicFrameMkLst>
            <pc:docMk/>
            <pc:sldMk cId="0" sldId="256"/>
            <ac:graphicFrameMk id="4" creationId="{F285DAA2-0E6F-E243-7282-908AA9EE7655}"/>
          </ac:graphicFrameMkLst>
        </pc:graphicFrameChg>
        <pc:graphicFrameChg chg="add del mod">
          <ac:chgData name="Cole Jones" userId="8F6xr6D2yx7vI6yHKCAX4f8qmyQPssZEcJL7jFv6Wis=" providerId="None" clId="Web-{E1CE56AB-C79F-4339-A5C0-8D7450FD77C4}" dt="2024-07-23T13:44:05.831" v="577"/>
          <ac:graphicFrameMkLst>
            <pc:docMk/>
            <pc:sldMk cId="0" sldId="256"/>
            <ac:graphicFrameMk id="5" creationId="{F285DAA2-0E6F-E243-7282-908AA9EE7655}"/>
          </ac:graphicFrameMkLst>
        </pc:graphicFrameChg>
        <pc:graphicFrameChg chg="add del mod">
          <ac:chgData name="Cole Jones" userId="8F6xr6D2yx7vI6yHKCAX4f8qmyQPssZEcJL7jFv6Wis=" providerId="None" clId="Web-{E1CE56AB-C79F-4339-A5C0-8D7450FD77C4}" dt="2024-07-23T14:46:30.203" v="1728"/>
          <ac:graphicFrameMkLst>
            <pc:docMk/>
            <pc:sldMk cId="0" sldId="256"/>
            <ac:graphicFrameMk id="6" creationId="{F285DAA2-0E6F-E243-7282-908AA9EE7655}"/>
          </ac:graphicFrameMkLst>
        </pc:graphicFrameChg>
        <pc:graphicFrameChg chg="add del mod">
          <ac:chgData name="Cole Jones" userId="8F6xr6D2yx7vI6yHKCAX4f8qmyQPssZEcJL7jFv6Wis=" providerId="None" clId="Web-{E1CE56AB-C79F-4339-A5C0-8D7450FD77C4}" dt="2024-07-23T14:46:28.984" v="1727"/>
          <ac:graphicFrameMkLst>
            <pc:docMk/>
            <pc:sldMk cId="0" sldId="256"/>
            <ac:graphicFrameMk id="7" creationId="{F285DAA2-0E6F-E243-7282-908AA9EE7655}"/>
          </ac:graphicFrameMkLst>
        </pc:graphicFrameChg>
        <pc:graphicFrameChg chg="add del mod">
          <ac:chgData name="Cole Jones" userId="8F6xr6D2yx7vI6yHKCAX4f8qmyQPssZEcJL7jFv6Wis=" providerId="None" clId="Web-{E1CE56AB-C79F-4339-A5C0-8D7450FD77C4}" dt="2024-07-23T13:41:41.029" v="572"/>
          <ac:graphicFrameMkLst>
            <pc:docMk/>
            <pc:sldMk cId="0" sldId="256"/>
            <ac:graphicFrameMk id="10" creationId="{F285DAA2-0E6F-E243-7282-908AA9EE7655}"/>
          </ac:graphicFrameMkLst>
        </pc:graphicFrameChg>
        <pc:graphicFrameChg chg="add del mod">
          <ac:chgData name="Cole Jones" userId="8F6xr6D2yx7vI6yHKCAX4f8qmyQPssZEcJL7jFv6Wis=" providerId="None" clId="Web-{E1CE56AB-C79F-4339-A5C0-8D7450FD77C4}" dt="2024-07-23T16:33:53.281" v="2317"/>
          <ac:graphicFrameMkLst>
            <pc:docMk/>
            <pc:sldMk cId="0" sldId="256"/>
            <ac:graphicFrameMk id="11" creationId="{F285DAA2-0E6F-E243-7282-908AA9EE7655}"/>
          </ac:graphicFrameMkLst>
        </pc:graphicFrameChg>
        <pc:graphicFrameChg chg="add del mod">
          <ac:chgData name="Cole Jones" userId="8F6xr6D2yx7vI6yHKCAX4f8qmyQPssZEcJL7jFv6Wis=" providerId="None" clId="Web-{E1CE56AB-C79F-4339-A5C0-8D7450FD77C4}" dt="2024-07-23T15:21:38.401" v="2011"/>
          <ac:graphicFrameMkLst>
            <pc:docMk/>
            <pc:sldMk cId="0" sldId="256"/>
            <ac:graphicFrameMk id="13" creationId="{AC4D1608-2308-630D-B3E3-3E2F865F949F}"/>
          </ac:graphicFrameMkLst>
        </pc:graphicFrameChg>
        <pc:graphicFrameChg chg="add mod">
          <ac:chgData name="Cole Jones" userId="8F6xr6D2yx7vI6yHKCAX4f8qmyQPssZEcJL7jFv6Wis=" providerId="None" clId="Web-{E1CE56AB-C79F-4339-A5C0-8D7450FD77C4}" dt="2024-07-23T16:35:30.613" v="2319" actId="1076"/>
          <ac:graphicFrameMkLst>
            <pc:docMk/>
            <pc:sldMk cId="0" sldId="256"/>
            <ac:graphicFrameMk id="14" creationId="{AC4D1608-2308-630D-B3E3-3E2F865F949F}"/>
          </ac:graphicFrameMkLst>
        </pc:graphicFrameChg>
        <pc:picChg chg="add del mod">
          <ac:chgData name="Cole Jones" userId="8F6xr6D2yx7vI6yHKCAX4f8qmyQPssZEcJL7jFv6Wis=" providerId="None" clId="Web-{E1CE56AB-C79F-4339-A5C0-8D7450FD77C4}" dt="2024-07-23T13:36:55.067" v="559"/>
          <ac:picMkLst>
            <pc:docMk/>
            <pc:sldMk cId="0" sldId="256"/>
            <ac:picMk id="3" creationId="{10D0600F-A1B9-93B0-5C4B-6F4F696CA54D}"/>
          </ac:picMkLst>
        </pc:picChg>
        <pc:picChg chg="add del mod">
          <ac:chgData name="Cole Jones" userId="8F6xr6D2yx7vI6yHKCAX4f8qmyQPssZEcJL7jFv6Wis=" providerId="None" clId="Web-{E1CE56AB-C79F-4339-A5C0-8D7450FD77C4}" dt="2024-07-23T13:39:32.838" v="567"/>
          <ac:picMkLst>
            <pc:docMk/>
            <pc:sldMk cId="0" sldId="256"/>
            <ac:picMk id="4" creationId="{63D9DB20-5A2E-4730-57E0-1553EE62BF39}"/>
          </ac:picMkLst>
        </pc:picChg>
        <pc:picChg chg="add del mod">
          <ac:chgData name="Cole Jones" userId="8F6xr6D2yx7vI6yHKCAX4f8qmyQPssZEcJL7jFv6Wis=" providerId="None" clId="Web-{E1CE56AB-C79F-4339-A5C0-8D7450FD77C4}" dt="2024-07-23T15:20:04.726" v="2001"/>
          <ac:picMkLst>
            <pc:docMk/>
            <pc:sldMk cId="0" sldId="256"/>
            <ac:picMk id="12" creationId="{CD595189-4DEF-2730-8C4B-37DBB786F3BA}"/>
          </ac:picMkLst>
        </pc:picChg>
      </pc:sldChg>
    </pc:docChg>
  </pc:docChgLst>
  <pc:docChgLst>
    <pc:chgData name="Cole Jones" userId="8F6xr6D2yx7vI6yHKCAX4f8qmyQPssZEcJL7jFv6Wis=" providerId="None" clId="Web-{791C75E4-3A2A-4027-83AF-8C4361E67984}"/>
    <pc:docChg chg="modSld">
      <pc:chgData name="Cole Jones" userId="8F6xr6D2yx7vI6yHKCAX4f8qmyQPssZEcJL7jFv6Wis=" providerId="None" clId="Web-{791C75E4-3A2A-4027-83AF-8C4361E67984}" dt="2024-07-30T14:48:38.009" v="9" actId="20577"/>
      <pc:docMkLst>
        <pc:docMk/>
      </pc:docMkLst>
      <pc:sldChg chg="modSp addCm delCm">
        <pc:chgData name="Cole Jones" userId="8F6xr6D2yx7vI6yHKCAX4f8qmyQPssZEcJL7jFv6Wis=" providerId="None" clId="Web-{791C75E4-3A2A-4027-83AF-8C4361E67984}" dt="2024-07-30T14:48:38.009" v="9" actId="20577"/>
        <pc:sldMkLst>
          <pc:docMk/>
          <pc:sldMk cId="0" sldId="256"/>
        </pc:sldMkLst>
        <pc:spChg chg="mod">
          <ac:chgData name="Cole Jones" userId="8F6xr6D2yx7vI6yHKCAX4f8qmyQPssZEcJL7jFv6Wis=" providerId="None" clId="Web-{791C75E4-3A2A-4027-83AF-8C4361E67984}" dt="2024-07-30T14:48:38.009" v="9" actId="20577"/>
          <ac:spMkLst>
            <pc:docMk/>
            <pc:sldMk cId="0" sldId="256"/>
            <ac:spMk id="31" creationId="{00000000-0000-0000-0000-000000000000}"/>
          </ac:spMkLst>
        </pc:spChg>
        <pc:extLst>
          <p:ext xmlns:p="http://schemas.openxmlformats.org/presentationml/2006/main" uri="{D6D511B9-2390-475A-947B-AFAB55BFBCF1}">
            <pc226:cmChg xmlns:pc226="http://schemas.microsoft.com/office/powerpoint/2022/06/main/command" chg="del">
              <pc226:chgData name="Cole Jones" userId="8F6xr6D2yx7vI6yHKCAX4f8qmyQPssZEcJL7jFv6Wis=" providerId="None" clId="Web-{791C75E4-3A2A-4027-83AF-8C4361E67984}" dt="2024-07-30T14:44:02.095" v="2"/>
              <pc2:cmMkLst xmlns:pc2="http://schemas.microsoft.com/office/powerpoint/2019/9/main/command">
                <pc:docMk/>
                <pc:sldMk cId="0" sldId="256"/>
                <pc2:cmMk id="{98DB390E-F44F-405F-B701-1424777AE52C}"/>
              </pc2:cmMkLst>
            </pc226:cmChg>
            <pc226:cmChg xmlns:pc226="http://schemas.microsoft.com/office/powerpoint/2022/06/main/command" chg="add">
              <pc226:chgData name="Cole Jones" userId="8F6xr6D2yx7vI6yHKCAX4f8qmyQPssZEcJL7jFv6Wis=" providerId="None" clId="Web-{791C75E4-3A2A-4027-83AF-8C4361E67984}" dt="2024-07-30T14:47:03.991" v="4"/>
              <pc2:cmMkLst xmlns:pc2="http://schemas.microsoft.com/office/powerpoint/2019/9/main/command">
                <pc:docMk/>
                <pc:sldMk cId="0" sldId="256"/>
                <pc2:cmMk id="{BD91691C-82BC-4696-88C7-54980C76B9B6}"/>
              </pc2:cmMkLst>
            </pc226:cmChg>
            <pc226:cmChg xmlns:pc226="http://schemas.microsoft.com/office/powerpoint/2022/06/main/command" chg="del">
              <pc226:chgData name="Cole Jones" userId="8F6xr6D2yx7vI6yHKCAX4f8qmyQPssZEcJL7jFv6Wis=" providerId="None" clId="Web-{791C75E4-3A2A-4027-83AF-8C4361E67984}" dt="2024-07-30T14:43:59.345" v="1"/>
              <pc2:cmMkLst xmlns:pc2="http://schemas.microsoft.com/office/powerpoint/2019/9/main/command">
                <pc:docMk/>
                <pc:sldMk cId="0" sldId="256"/>
                <pc2:cmMk id="{27A6543D-5F62-4A76-89D3-9C2B1CC1C9EA}"/>
              </pc2:cmMkLst>
            </pc226:cmChg>
            <pc226:cmChg xmlns:pc226="http://schemas.microsoft.com/office/powerpoint/2022/06/main/command" chg="del">
              <pc226:chgData name="Cole Jones" userId="8F6xr6D2yx7vI6yHKCAX4f8qmyQPssZEcJL7jFv6Wis=" providerId="None" clId="Web-{791C75E4-3A2A-4027-83AF-8C4361E67984}" dt="2024-07-30T14:44:04.173" v="3"/>
              <pc2:cmMkLst xmlns:pc2="http://schemas.microsoft.com/office/powerpoint/2019/9/main/command">
                <pc:docMk/>
                <pc:sldMk cId="0" sldId="256"/>
                <pc2:cmMk id="{828C0B7C-C172-41D6-9BCB-02F85A131F14}"/>
              </pc2:cmMkLst>
            </pc226:cmChg>
            <pc226:cmChg xmlns:pc226="http://schemas.microsoft.com/office/powerpoint/2022/06/main/command" chg="del">
              <pc226:chgData name="Cole Jones" userId="8F6xr6D2yx7vI6yHKCAX4f8qmyQPssZEcJL7jFv6Wis=" providerId="None" clId="Web-{791C75E4-3A2A-4027-83AF-8C4361E67984}" dt="2024-07-30T14:43:57.267" v="0"/>
              <pc2:cmMkLst xmlns:pc2="http://schemas.microsoft.com/office/powerpoint/2019/9/main/command">
                <pc:docMk/>
                <pc:sldMk cId="0" sldId="256"/>
                <pc2:cmMk id="{0F2932CD-C274-4165-8249-CCD75B053814}"/>
              </pc2:cmMkLst>
            </pc226:cmChg>
          </p:ext>
        </pc:extLst>
      </pc:sldChg>
    </pc:docChg>
  </pc:docChgLst>
  <pc:docChgLst>
    <pc:chgData name="Cole Jones" userId="8F6xr6D2yx7vI6yHKCAX4f8qmyQPssZEcJL7jFv6Wis=" providerId="None" clId="Web-{F7959CB3-0060-4A27-8D97-6013C6BC709B}"/>
    <pc:docChg chg="modSld">
      <pc:chgData name="Cole Jones" userId="8F6xr6D2yx7vI6yHKCAX4f8qmyQPssZEcJL7jFv6Wis=" providerId="None" clId="Web-{F7959CB3-0060-4A27-8D97-6013C6BC709B}" dt="2024-07-22T18:31:22.444" v="244" actId="20577"/>
      <pc:docMkLst>
        <pc:docMk/>
      </pc:docMkLst>
      <pc:sldChg chg="modSp">
        <pc:chgData name="Cole Jones" userId="8F6xr6D2yx7vI6yHKCAX4f8qmyQPssZEcJL7jFv6Wis=" providerId="None" clId="Web-{F7959CB3-0060-4A27-8D97-6013C6BC709B}" dt="2024-07-22T18:31:22.444" v="244" actId="20577"/>
        <pc:sldMkLst>
          <pc:docMk/>
          <pc:sldMk cId="0" sldId="256"/>
        </pc:sldMkLst>
        <pc:spChg chg="mod">
          <ac:chgData name="Cole Jones" userId="8F6xr6D2yx7vI6yHKCAX4f8qmyQPssZEcJL7jFv6Wis=" providerId="None" clId="Web-{F7959CB3-0060-4A27-8D97-6013C6BC709B}" dt="2024-07-22T18:25:53.354" v="236" actId="1076"/>
          <ac:spMkLst>
            <pc:docMk/>
            <pc:sldMk cId="0" sldId="256"/>
            <ac:spMk id="8" creationId="{67B0B747-8D47-37DC-51F5-078E10E71103}"/>
          </ac:spMkLst>
        </pc:spChg>
        <pc:spChg chg="mod">
          <ac:chgData name="Cole Jones" userId="8F6xr6D2yx7vI6yHKCAX4f8qmyQPssZEcJL7jFv6Wis=" providerId="None" clId="Web-{F7959CB3-0060-4A27-8D97-6013C6BC709B}" dt="2024-07-22T18:31:22.444" v="244" actId="20577"/>
          <ac:spMkLst>
            <pc:docMk/>
            <pc:sldMk cId="0" sldId="256"/>
            <ac:spMk id="9" creationId="{668468AE-5BE4-4E5A-0A08-0BFAE58C759E}"/>
          </ac:spMkLst>
        </pc:spChg>
        <pc:spChg chg="mod">
          <ac:chgData name="Cole Jones" userId="8F6xr6D2yx7vI6yHKCAX4f8qmyQPssZEcJL7jFv6Wis=" providerId="None" clId="Web-{F7959CB3-0060-4A27-8D97-6013C6BC709B}" dt="2024-07-22T17:18:46.183" v="35" actId="20577"/>
          <ac:spMkLst>
            <pc:docMk/>
            <pc:sldMk cId="0" sldId="256"/>
            <ac:spMk id="30" creationId="{00000000-0000-0000-0000-000000000000}"/>
          </ac:spMkLst>
        </pc:spChg>
        <pc:spChg chg="mod">
          <ac:chgData name="Cole Jones" userId="8F6xr6D2yx7vI6yHKCAX4f8qmyQPssZEcJL7jFv6Wis=" providerId="None" clId="Web-{F7959CB3-0060-4A27-8D97-6013C6BC709B}" dt="2024-07-22T18:18:56.823" v="221" actId="14100"/>
          <ac:spMkLst>
            <pc:docMk/>
            <pc:sldMk cId="0" sldId="256"/>
            <ac:spMk id="31" creationId="{00000000-0000-0000-0000-000000000000}"/>
          </ac:spMkLst>
        </pc:spChg>
      </pc:sldChg>
    </pc:docChg>
  </pc:docChgLst>
  <pc:docChgLst>
    <pc:chgData name="Cole Jones" userId="8F6xr6D2yx7vI6yHKCAX4f8qmyQPssZEcJL7jFv6Wis=" providerId="None" clId="Web-{328224FC-D512-485D-840F-72A93A478AC7}"/>
    <pc:docChg chg="modSld">
      <pc:chgData name="Cole Jones" userId="8F6xr6D2yx7vI6yHKCAX4f8qmyQPssZEcJL7jFv6Wis=" providerId="None" clId="Web-{328224FC-D512-485D-840F-72A93A478AC7}" dt="2024-07-24T13:53:11.423" v="209" actId="20577"/>
      <pc:docMkLst>
        <pc:docMk/>
      </pc:docMkLst>
      <pc:sldChg chg="addSp delSp modSp">
        <pc:chgData name="Cole Jones" userId="8F6xr6D2yx7vI6yHKCAX4f8qmyQPssZEcJL7jFv6Wis=" providerId="None" clId="Web-{328224FC-D512-485D-840F-72A93A478AC7}" dt="2024-07-24T13:53:11.423" v="209" actId="20577"/>
        <pc:sldMkLst>
          <pc:docMk/>
          <pc:sldMk cId="0" sldId="256"/>
        </pc:sldMkLst>
        <pc:spChg chg="mod">
          <ac:chgData name="Cole Jones" userId="8F6xr6D2yx7vI6yHKCAX4f8qmyQPssZEcJL7jFv6Wis=" providerId="None" clId="Web-{328224FC-D512-485D-840F-72A93A478AC7}" dt="2024-07-24T13:34:05.815" v="44" actId="1076"/>
          <ac:spMkLst>
            <pc:docMk/>
            <pc:sldMk cId="0" sldId="256"/>
            <ac:spMk id="9" creationId="{668468AE-5BE4-4E5A-0A08-0BFAE58C759E}"/>
          </ac:spMkLst>
        </pc:spChg>
        <pc:spChg chg="mod">
          <ac:chgData name="Cole Jones" userId="8F6xr6D2yx7vI6yHKCAX4f8qmyQPssZEcJL7jFv6Wis=" providerId="None" clId="Web-{328224FC-D512-485D-840F-72A93A478AC7}" dt="2024-07-24T13:50:23.434" v="196" actId="20577"/>
          <ac:spMkLst>
            <pc:docMk/>
            <pc:sldMk cId="0" sldId="256"/>
            <ac:spMk id="31" creationId="{00000000-0000-0000-0000-000000000000}"/>
          </ac:spMkLst>
        </pc:spChg>
        <pc:spChg chg="mod">
          <ac:chgData name="Cole Jones" userId="8F6xr6D2yx7vI6yHKCAX4f8qmyQPssZEcJL7jFv6Wis=" providerId="None" clId="Web-{328224FC-D512-485D-840F-72A93A478AC7}" dt="2024-07-24T13:53:11.423" v="209" actId="20577"/>
          <ac:spMkLst>
            <pc:docMk/>
            <pc:sldMk cId="0" sldId="256"/>
            <ac:spMk id="37" creationId="{00000000-0000-0000-0000-000000000000}"/>
          </ac:spMkLst>
        </pc:spChg>
        <pc:spChg chg="mod">
          <ac:chgData name="Cole Jones" userId="8F6xr6D2yx7vI6yHKCAX4f8qmyQPssZEcJL7jFv6Wis=" providerId="None" clId="Web-{328224FC-D512-485D-840F-72A93A478AC7}" dt="2024-07-24T13:47:20.226" v="193" actId="20577"/>
          <ac:spMkLst>
            <pc:docMk/>
            <pc:sldMk cId="0" sldId="256"/>
            <ac:spMk id="39" creationId="{00000000-0000-0000-0000-000000000000}"/>
          </ac:spMkLst>
        </pc:spChg>
        <pc:spChg chg="mod">
          <ac:chgData name="Cole Jones" userId="8F6xr6D2yx7vI6yHKCAX4f8qmyQPssZEcJL7jFv6Wis=" providerId="None" clId="Web-{328224FC-D512-485D-840F-72A93A478AC7}" dt="2024-07-24T13:25:06.894" v="1" actId="1076"/>
          <ac:spMkLst>
            <pc:docMk/>
            <pc:sldMk cId="0" sldId="256"/>
            <ac:spMk id="41" creationId="{00000000-0000-0000-0000-000000000000}"/>
          </ac:spMkLst>
        </pc:spChg>
        <pc:graphicFrameChg chg="add del mod">
          <ac:chgData name="Cole Jones" userId="8F6xr6D2yx7vI6yHKCAX4f8qmyQPssZEcJL7jFv6Wis=" providerId="None" clId="Web-{328224FC-D512-485D-840F-72A93A478AC7}" dt="2024-07-24T13:51:04.889" v="202"/>
          <ac:graphicFrameMkLst>
            <pc:docMk/>
            <pc:sldMk cId="0" sldId="256"/>
            <ac:graphicFrameMk id="2" creationId="{AC4D1608-2308-630D-B3E3-3E2F865F949F}"/>
          </ac:graphicFrameMkLst>
        </pc:graphicFrameChg>
        <pc:graphicFrameChg chg="add mod">
          <ac:chgData name="Cole Jones" userId="8F6xr6D2yx7vI6yHKCAX4f8qmyQPssZEcJL7jFv6Wis=" providerId="None" clId="Web-{328224FC-D512-485D-840F-72A93A478AC7}" dt="2024-07-24T13:52:04.218" v="207" actId="1076"/>
          <ac:graphicFrameMkLst>
            <pc:docMk/>
            <pc:sldMk cId="0" sldId="256"/>
            <ac:graphicFrameMk id="4" creationId="{AC4D1608-2308-630D-B3E3-3E2F865F949F}"/>
          </ac:graphicFrameMkLst>
        </pc:graphicFrameChg>
        <pc:graphicFrameChg chg="del">
          <ac:chgData name="Cole Jones" userId="8F6xr6D2yx7vI6yHKCAX4f8qmyQPssZEcJL7jFv6Wis=" providerId="None" clId="Web-{328224FC-D512-485D-840F-72A93A478AC7}" dt="2024-07-24T13:51:06.029" v="203"/>
          <ac:graphicFrameMkLst>
            <pc:docMk/>
            <pc:sldMk cId="0" sldId="256"/>
            <ac:graphicFrameMk id="14" creationId="{AC4D1608-2308-630D-B3E3-3E2F865F949F}"/>
          </ac:graphicFrameMkLst>
        </pc:graphicFrameChg>
      </pc:sldChg>
    </pc:docChg>
  </pc:docChgLst>
  <pc:docChgLst>
    <pc:chgData name="Cole Jones" userId="8F6xr6D2yx7vI6yHKCAX4f8qmyQPssZEcJL7jFv6Wis=" providerId="None" clId="Web-{7A218D96-D176-4CB4-AB40-3AA68FF9F63B}"/>
    <pc:docChg chg="modSld">
      <pc:chgData name="Cole Jones" userId="8F6xr6D2yx7vI6yHKCAX4f8qmyQPssZEcJL7jFv6Wis=" providerId="None" clId="Web-{7A218D96-D176-4CB4-AB40-3AA68FF9F63B}" dt="2024-07-16T18:05:02.783" v="10"/>
      <pc:docMkLst>
        <pc:docMk/>
      </pc:docMkLst>
      <pc:sldChg chg="modSp">
        <pc:chgData name="Cole Jones" userId="8F6xr6D2yx7vI6yHKCAX4f8qmyQPssZEcJL7jFv6Wis=" providerId="None" clId="Web-{7A218D96-D176-4CB4-AB40-3AA68FF9F63B}" dt="2024-07-16T18:05:02.783" v="10"/>
        <pc:sldMkLst>
          <pc:docMk/>
          <pc:sldMk cId="0" sldId="256"/>
        </pc:sldMkLst>
        <pc:spChg chg="mod">
          <ac:chgData name="Cole Jones" userId="8F6xr6D2yx7vI6yHKCAX4f8qmyQPssZEcJL7jFv6Wis=" providerId="None" clId="Web-{7A218D96-D176-4CB4-AB40-3AA68FF9F63B}" dt="2024-07-16T18:04:41.205" v="5"/>
          <ac:spMkLst>
            <pc:docMk/>
            <pc:sldMk cId="0" sldId="256"/>
            <ac:spMk id="29" creationId="{00000000-0000-0000-0000-000000000000}"/>
          </ac:spMkLst>
        </pc:spChg>
        <pc:spChg chg="mod">
          <ac:chgData name="Cole Jones" userId="8F6xr6D2yx7vI6yHKCAX4f8qmyQPssZEcJL7jFv6Wis=" providerId="None" clId="Web-{7A218D96-D176-4CB4-AB40-3AA68FF9F63B}" dt="2024-07-16T18:04:49.721" v="6"/>
          <ac:spMkLst>
            <pc:docMk/>
            <pc:sldMk cId="0" sldId="256"/>
            <ac:spMk id="30" creationId="{00000000-0000-0000-0000-000000000000}"/>
          </ac:spMkLst>
        </pc:spChg>
        <pc:spChg chg="mod">
          <ac:chgData name="Cole Jones" userId="8F6xr6D2yx7vI6yHKCAX4f8qmyQPssZEcJL7jFv6Wis=" providerId="None" clId="Web-{7A218D96-D176-4CB4-AB40-3AA68FF9F63B}" dt="2024-07-16T18:05:02.752" v="8"/>
          <ac:spMkLst>
            <pc:docMk/>
            <pc:sldMk cId="0" sldId="256"/>
            <ac:spMk id="32" creationId="{00000000-0000-0000-0000-000000000000}"/>
          </ac:spMkLst>
        </pc:spChg>
        <pc:spChg chg="mod">
          <ac:chgData name="Cole Jones" userId="8F6xr6D2yx7vI6yHKCAX4f8qmyQPssZEcJL7jFv6Wis=" providerId="None" clId="Web-{7A218D96-D176-4CB4-AB40-3AA68FF9F63B}" dt="2024-07-16T18:04:57.190" v="7"/>
          <ac:spMkLst>
            <pc:docMk/>
            <pc:sldMk cId="0" sldId="256"/>
            <ac:spMk id="36" creationId="{00000000-0000-0000-0000-000000000000}"/>
          </ac:spMkLst>
        </pc:spChg>
        <pc:spChg chg="mod">
          <ac:chgData name="Cole Jones" userId="8F6xr6D2yx7vI6yHKCAX4f8qmyQPssZEcJL7jFv6Wis=" providerId="None" clId="Web-{7A218D96-D176-4CB4-AB40-3AA68FF9F63B}" dt="2024-07-16T18:05:02.752" v="9"/>
          <ac:spMkLst>
            <pc:docMk/>
            <pc:sldMk cId="0" sldId="256"/>
            <ac:spMk id="38" creationId="{00000000-0000-0000-0000-000000000000}"/>
          </ac:spMkLst>
        </pc:spChg>
        <pc:spChg chg="mod">
          <ac:chgData name="Cole Jones" userId="8F6xr6D2yx7vI6yHKCAX4f8qmyQPssZEcJL7jFv6Wis=" providerId="None" clId="Web-{7A218D96-D176-4CB4-AB40-3AA68FF9F63B}" dt="2024-07-16T18:05:02.783" v="10"/>
          <ac:spMkLst>
            <pc:docMk/>
            <pc:sldMk cId="0" sldId="256"/>
            <ac:spMk id="40" creationId="{00000000-0000-0000-0000-000000000000}"/>
          </ac:spMkLst>
        </pc:spChg>
      </pc:sldChg>
    </pc:docChg>
  </pc:docChgLst>
  <pc:docChgLst>
    <pc:chgData name="Kennedy Ruff" userId="iqXslASL88CWRUcevsKgZFB2Ox4Ie4tR2fCB21cFXb4=" providerId="None" clId="Web-{5B6E59D6-195C-403E-91BE-923A9C314E5C}"/>
    <pc:docChg chg="modSld">
      <pc:chgData name="Kennedy Ruff" userId="iqXslASL88CWRUcevsKgZFB2Ox4Ie4tR2fCB21cFXb4=" providerId="None" clId="Web-{5B6E59D6-195C-403E-91BE-923A9C314E5C}" dt="2023-07-14T17:27:05.565" v="96" actId="20577"/>
      <pc:docMkLst>
        <pc:docMk/>
      </pc:docMkLst>
      <pc:sldChg chg="addSp delSp modSp">
        <pc:chgData name="Kennedy Ruff" userId="iqXslASL88CWRUcevsKgZFB2Ox4Ie4tR2fCB21cFXb4=" providerId="None" clId="Web-{5B6E59D6-195C-403E-91BE-923A9C314E5C}" dt="2023-07-14T17:27:05.565" v="96" actId="20577"/>
        <pc:sldMkLst>
          <pc:docMk/>
          <pc:sldMk cId="0" sldId="256"/>
        </pc:sldMkLst>
        <pc:spChg chg="add del mod">
          <ac:chgData name="Kennedy Ruff" userId="iqXslASL88CWRUcevsKgZFB2Ox4Ie4tR2fCB21cFXb4=" providerId="None" clId="Web-{5B6E59D6-195C-403E-91BE-923A9C314E5C}" dt="2023-07-14T13:44:23.004" v="92"/>
          <ac:spMkLst>
            <pc:docMk/>
            <pc:sldMk cId="0" sldId="256"/>
            <ac:spMk id="3" creationId="{538E6C22-3BC4-31B9-A784-406AAA5478F8}"/>
          </ac:spMkLst>
        </pc:spChg>
        <pc:spChg chg="mod">
          <ac:chgData name="Kennedy Ruff" userId="iqXslASL88CWRUcevsKgZFB2Ox4Ie4tR2fCB21cFXb4=" providerId="None" clId="Web-{5B6E59D6-195C-403E-91BE-923A9C314E5C}" dt="2023-07-14T13:36:11.850" v="21" actId="20577"/>
          <ac:spMkLst>
            <pc:docMk/>
            <pc:sldMk cId="0" sldId="256"/>
            <ac:spMk id="29" creationId="{00000000-0000-0000-0000-000000000000}"/>
          </ac:spMkLst>
        </pc:spChg>
        <pc:spChg chg="mod">
          <ac:chgData name="Kennedy Ruff" userId="iqXslASL88CWRUcevsKgZFB2Ox4Ie4tR2fCB21cFXb4=" providerId="None" clId="Web-{5B6E59D6-195C-403E-91BE-923A9C314E5C}" dt="2023-07-14T17:27:05.565" v="96" actId="20577"/>
          <ac:spMkLst>
            <pc:docMk/>
            <pc:sldMk cId="0" sldId="256"/>
            <ac:spMk id="30" creationId="{00000000-0000-0000-0000-000000000000}"/>
          </ac:spMkLst>
        </pc:spChg>
        <pc:spChg chg="mod">
          <ac:chgData name="Kennedy Ruff" userId="iqXslASL88CWRUcevsKgZFB2Ox4Ie4tR2fCB21cFXb4=" providerId="None" clId="Web-{5B6E59D6-195C-403E-91BE-923A9C314E5C}" dt="2023-07-14T13:44:10.660" v="87" actId="20577"/>
          <ac:spMkLst>
            <pc:docMk/>
            <pc:sldMk cId="0" sldId="256"/>
            <ac:spMk id="31" creationId="{00000000-0000-0000-0000-000000000000}"/>
          </ac:spMkLst>
        </pc:spChg>
        <pc:spChg chg="mod">
          <ac:chgData name="Kennedy Ruff" userId="iqXslASL88CWRUcevsKgZFB2Ox4Ie4tR2fCB21cFXb4=" providerId="None" clId="Web-{5B6E59D6-195C-403E-91BE-923A9C314E5C}" dt="2023-07-14T13:36:35.272" v="27" actId="20577"/>
          <ac:spMkLst>
            <pc:docMk/>
            <pc:sldMk cId="0" sldId="256"/>
            <ac:spMk id="32" creationId="{00000000-0000-0000-0000-000000000000}"/>
          </ac:spMkLst>
        </pc:spChg>
        <pc:spChg chg="mod">
          <ac:chgData name="Kennedy Ruff" userId="iqXslASL88CWRUcevsKgZFB2Ox4Ie4tR2fCB21cFXb4=" providerId="None" clId="Web-{5B6E59D6-195C-403E-91BE-923A9C314E5C}" dt="2023-07-14T13:51:34.375" v="94" actId="20577"/>
          <ac:spMkLst>
            <pc:docMk/>
            <pc:sldMk cId="0" sldId="256"/>
            <ac:spMk id="33" creationId="{00000000-0000-0000-0000-000000000000}"/>
          </ac:spMkLst>
        </pc:spChg>
        <pc:spChg chg="del mod">
          <ac:chgData name="Kennedy Ruff" userId="iqXslASL88CWRUcevsKgZFB2Ox4Ie4tR2fCB21cFXb4=" providerId="None" clId="Web-{5B6E59D6-195C-403E-91BE-923A9C314E5C}" dt="2023-07-14T13:44:13.801" v="89"/>
          <ac:spMkLst>
            <pc:docMk/>
            <pc:sldMk cId="0" sldId="256"/>
            <ac:spMk id="34" creationId="{00000000-0000-0000-0000-000000000000}"/>
          </ac:spMkLst>
        </pc:spChg>
        <pc:spChg chg="del">
          <ac:chgData name="Kennedy Ruff" userId="iqXslASL88CWRUcevsKgZFB2Ox4Ie4tR2fCB21cFXb4=" providerId="None" clId="Web-{5B6E59D6-195C-403E-91BE-923A9C314E5C}" dt="2023-07-14T13:44:16.785" v="90"/>
          <ac:spMkLst>
            <pc:docMk/>
            <pc:sldMk cId="0" sldId="256"/>
            <ac:spMk id="35" creationId="{00000000-0000-0000-0000-000000000000}"/>
          </ac:spMkLst>
        </pc:spChg>
        <pc:spChg chg="mod">
          <ac:chgData name="Kennedy Ruff" userId="iqXslASL88CWRUcevsKgZFB2Ox4Ie4tR2fCB21cFXb4=" providerId="None" clId="Web-{5B6E59D6-195C-403E-91BE-923A9C314E5C}" dt="2023-07-14T13:37:09.805" v="52" actId="20577"/>
          <ac:spMkLst>
            <pc:docMk/>
            <pc:sldMk cId="0" sldId="256"/>
            <ac:spMk id="36" creationId="{00000000-0000-0000-0000-000000000000}"/>
          </ac:spMkLst>
        </pc:spChg>
        <pc:spChg chg="mod">
          <ac:chgData name="Kennedy Ruff" userId="iqXslASL88CWRUcevsKgZFB2Ox4Ie4tR2fCB21cFXb4=" providerId="None" clId="Web-{5B6E59D6-195C-403E-91BE-923A9C314E5C}" dt="2023-07-14T13:37:33.758" v="58" actId="20577"/>
          <ac:spMkLst>
            <pc:docMk/>
            <pc:sldMk cId="0" sldId="256"/>
            <ac:spMk id="40" creationId="{00000000-0000-0000-0000-000000000000}"/>
          </ac:spMkLst>
        </pc:spChg>
      </pc:sldChg>
    </pc:docChg>
  </pc:docChgLst>
  <pc:docChgLst>
    <pc:chgData name="Cole Jones" userId="8F6xr6D2yx7vI6yHKCAX4f8qmyQPssZEcJL7jFv6Wis=" providerId="None" clId="Web-{B361262F-E343-4E86-A5D6-ED658C106801}"/>
    <pc:docChg chg="modSld">
      <pc:chgData name="Cole Jones" userId="8F6xr6D2yx7vI6yHKCAX4f8qmyQPssZEcJL7jFv6Wis=" providerId="None" clId="Web-{B361262F-E343-4E86-A5D6-ED658C106801}" dt="2024-07-31T03:56:42.546" v="139" actId="20577"/>
      <pc:docMkLst>
        <pc:docMk/>
      </pc:docMkLst>
      <pc:sldChg chg="addSp delSp modSp addCm modCm">
        <pc:chgData name="Cole Jones" userId="8F6xr6D2yx7vI6yHKCAX4f8qmyQPssZEcJL7jFv6Wis=" providerId="None" clId="Web-{B361262F-E343-4E86-A5D6-ED658C106801}" dt="2024-07-31T03:56:42.546" v="139" actId="20577"/>
        <pc:sldMkLst>
          <pc:docMk/>
          <pc:sldMk cId="0" sldId="256"/>
        </pc:sldMkLst>
        <pc:spChg chg="mod">
          <ac:chgData name="Cole Jones" userId="8F6xr6D2yx7vI6yHKCAX4f8qmyQPssZEcJL7jFv6Wis=" providerId="None" clId="Web-{B361262F-E343-4E86-A5D6-ED658C106801}" dt="2024-07-31T03:47:03.886" v="81" actId="1076"/>
          <ac:spMkLst>
            <pc:docMk/>
            <pc:sldMk cId="0" sldId="256"/>
            <ac:spMk id="2" creationId="{2D5BEBAB-1910-CA29-A25C-681B199248E8}"/>
          </ac:spMkLst>
        </pc:spChg>
        <pc:spChg chg="mod">
          <ac:chgData name="Cole Jones" userId="8F6xr6D2yx7vI6yHKCAX4f8qmyQPssZEcJL7jFv6Wis=" providerId="None" clId="Web-{B361262F-E343-4E86-A5D6-ED658C106801}" dt="2024-07-31T03:47:09.433" v="82" actId="1076"/>
          <ac:spMkLst>
            <pc:docMk/>
            <pc:sldMk cId="0" sldId="256"/>
            <ac:spMk id="5" creationId="{439DC178-5865-C0CB-96FD-797E3897BD5F}"/>
          </ac:spMkLst>
        </pc:spChg>
        <pc:spChg chg="add del mod">
          <ac:chgData name="Cole Jones" userId="8F6xr6D2yx7vI6yHKCAX4f8qmyQPssZEcJL7jFv6Wis=" providerId="None" clId="Web-{B361262F-E343-4E86-A5D6-ED658C106801}" dt="2024-07-31T03:37:05.207" v="32"/>
          <ac:spMkLst>
            <pc:docMk/>
            <pc:sldMk cId="0" sldId="256"/>
            <ac:spMk id="7" creationId="{56098E60-C4EE-5B0F-9122-F453AEFA3EE2}"/>
          </ac:spMkLst>
        </pc:spChg>
        <pc:spChg chg="mod">
          <ac:chgData name="Cole Jones" userId="8F6xr6D2yx7vI6yHKCAX4f8qmyQPssZEcJL7jFv6Wis=" providerId="None" clId="Web-{B361262F-E343-4E86-A5D6-ED658C106801}" dt="2024-07-31T03:49:35.375" v="102" actId="1076"/>
          <ac:spMkLst>
            <pc:docMk/>
            <pc:sldMk cId="0" sldId="256"/>
            <ac:spMk id="8" creationId="{67B0B747-8D47-37DC-51F5-078E10E71103}"/>
          </ac:spMkLst>
        </pc:spChg>
        <pc:spChg chg="del mod">
          <ac:chgData name="Cole Jones" userId="8F6xr6D2yx7vI6yHKCAX4f8qmyQPssZEcJL7jFv6Wis=" providerId="None" clId="Web-{B361262F-E343-4E86-A5D6-ED658C106801}" dt="2024-07-31T03:47:42.293" v="87"/>
          <ac:spMkLst>
            <pc:docMk/>
            <pc:sldMk cId="0" sldId="256"/>
            <ac:spMk id="9" creationId="{668468AE-5BE4-4E5A-0A08-0BFAE58C759E}"/>
          </ac:spMkLst>
        </pc:spChg>
        <pc:spChg chg="add del mod">
          <ac:chgData name="Cole Jones" userId="8F6xr6D2yx7vI6yHKCAX4f8qmyQPssZEcJL7jFv6Wis=" providerId="None" clId="Web-{B361262F-E343-4E86-A5D6-ED658C106801}" dt="2024-07-31T03:45:49.743" v="69"/>
          <ac:spMkLst>
            <pc:docMk/>
            <pc:sldMk cId="0" sldId="256"/>
            <ac:spMk id="11" creationId="{F23F9982-D523-8A49-D711-BBFFCF48E4C5}"/>
          </ac:spMkLst>
        </pc:spChg>
        <pc:spChg chg="add del mod">
          <ac:chgData name="Cole Jones" userId="8F6xr6D2yx7vI6yHKCAX4f8qmyQPssZEcJL7jFv6Wis=" providerId="None" clId="Web-{B361262F-E343-4E86-A5D6-ED658C106801}" dt="2024-07-31T03:45:48.508" v="68"/>
          <ac:spMkLst>
            <pc:docMk/>
            <pc:sldMk cId="0" sldId="256"/>
            <ac:spMk id="12" creationId="{38E3FD11-FC05-91DF-F6F5-7A7A190260B0}"/>
          </ac:spMkLst>
        </pc:spChg>
        <pc:spChg chg="add mod">
          <ac:chgData name="Cole Jones" userId="8F6xr6D2yx7vI6yHKCAX4f8qmyQPssZEcJL7jFv6Wis=" providerId="None" clId="Web-{B361262F-E343-4E86-A5D6-ED658C106801}" dt="2024-07-31T03:46:40.088" v="80" actId="20577"/>
          <ac:spMkLst>
            <pc:docMk/>
            <pc:sldMk cId="0" sldId="256"/>
            <ac:spMk id="13" creationId="{38E3FD11-FC05-91DF-F6F5-7A7A190260B0}"/>
          </ac:spMkLst>
        </pc:spChg>
        <pc:spChg chg="mod">
          <ac:chgData name="Cole Jones" userId="8F6xr6D2yx7vI6yHKCAX4f8qmyQPssZEcJL7jFv6Wis=" providerId="None" clId="Web-{B361262F-E343-4E86-A5D6-ED658C106801}" dt="2024-07-31T03:53:07.022" v="111" actId="1076"/>
          <ac:spMkLst>
            <pc:docMk/>
            <pc:sldMk cId="0" sldId="256"/>
            <ac:spMk id="15" creationId="{CCD17280-A05F-ADFF-3CB7-1CA00EB06F99}"/>
          </ac:spMkLst>
        </pc:spChg>
        <pc:spChg chg="add del">
          <ac:chgData name="Cole Jones" userId="8F6xr6D2yx7vI6yHKCAX4f8qmyQPssZEcJL7jFv6Wis=" providerId="None" clId="Web-{B361262F-E343-4E86-A5D6-ED658C106801}" dt="2024-07-31T03:47:47.996" v="89"/>
          <ac:spMkLst>
            <pc:docMk/>
            <pc:sldMk cId="0" sldId="256"/>
            <ac:spMk id="16" creationId="{F50E6887-DE18-EE22-C9AF-FEED7F086745}"/>
          </ac:spMkLst>
        </pc:spChg>
        <pc:spChg chg="mod">
          <ac:chgData name="Cole Jones" userId="8F6xr6D2yx7vI6yHKCAX4f8qmyQPssZEcJL7jFv6Wis=" providerId="None" clId="Web-{B361262F-E343-4E86-A5D6-ED658C106801}" dt="2024-07-31T03:52:45.224" v="110" actId="14100"/>
          <ac:spMkLst>
            <pc:docMk/>
            <pc:sldMk cId="0" sldId="256"/>
            <ac:spMk id="17" creationId="{A105E943-F18F-FF5D-73A6-7E6C6A0E1BBB}"/>
          </ac:spMkLst>
        </pc:spChg>
        <pc:spChg chg="add mod">
          <ac:chgData name="Cole Jones" userId="8F6xr6D2yx7vI6yHKCAX4f8qmyQPssZEcJL7jFv6Wis=" providerId="None" clId="Web-{B361262F-E343-4E86-A5D6-ED658C106801}" dt="2024-07-31T03:56:42.546" v="139" actId="20577"/>
          <ac:spMkLst>
            <pc:docMk/>
            <pc:sldMk cId="0" sldId="256"/>
            <ac:spMk id="18" creationId="{4E08352B-81A5-99BE-9778-1AA2B83C6922}"/>
          </ac:spMkLst>
        </pc:spChg>
        <pc:spChg chg="add del mod">
          <ac:chgData name="Cole Jones" userId="8F6xr6D2yx7vI6yHKCAX4f8qmyQPssZEcJL7jFv6Wis=" providerId="None" clId="Web-{B361262F-E343-4E86-A5D6-ED658C106801}" dt="2024-07-31T03:45:13.773" v="57"/>
          <ac:spMkLst>
            <pc:docMk/>
            <pc:sldMk cId="0" sldId="256"/>
            <ac:spMk id="31" creationId="{00000000-0000-0000-0000-000000000000}"/>
          </ac:spMkLst>
        </pc:spChg>
        <pc:spChg chg="mod">
          <ac:chgData name="Cole Jones" userId="8F6xr6D2yx7vI6yHKCAX4f8qmyQPssZEcJL7jFv6Wis=" providerId="None" clId="Web-{B361262F-E343-4E86-A5D6-ED658C106801}" dt="2024-07-31T02:42:59.643" v="1" actId="20577"/>
          <ac:spMkLst>
            <pc:docMk/>
            <pc:sldMk cId="0" sldId="256"/>
            <ac:spMk id="37" creationId="{00000000-0000-0000-0000-000000000000}"/>
          </ac:spMkLst>
        </pc:spChg>
        <pc:spChg chg="mod">
          <ac:chgData name="Cole Jones" userId="8F6xr6D2yx7vI6yHKCAX4f8qmyQPssZEcJL7jFv6Wis=" providerId="None" clId="Web-{B361262F-E343-4E86-A5D6-ED658C106801}" dt="2024-07-31T03:23:44.618" v="18" actId="20577"/>
          <ac:spMkLst>
            <pc:docMk/>
            <pc:sldMk cId="0" sldId="256"/>
            <ac:spMk id="39" creationId="{00000000-0000-0000-0000-000000000000}"/>
          </ac:spMkLst>
        </pc:spChg>
        <pc:spChg chg="mod">
          <ac:chgData name="Cole Jones" userId="8F6xr6D2yx7vI6yHKCAX4f8qmyQPssZEcJL7jFv6Wis=" providerId="None" clId="Web-{B361262F-E343-4E86-A5D6-ED658C106801}" dt="2024-07-31T03:53:26.288" v="115" actId="20577"/>
          <ac:spMkLst>
            <pc:docMk/>
            <pc:sldMk cId="0" sldId="256"/>
            <ac:spMk id="41" creationId="{00000000-0000-0000-0000-000000000000}"/>
          </ac:spMkLst>
        </pc:spChg>
        <pc:graphicFrameChg chg="mod">
          <ac:chgData name="Cole Jones" userId="8F6xr6D2yx7vI6yHKCAX4f8qmyQPssZEcJL7jFv6Wis=" providerId="None" clId="Web-{B361262F-E343-4E86-A5D6-ED658C106801}" dt="2024-07-31T02:43:16.175" v="3" actId="14100"/>
          <ac:graphicFrameMkLst>
            <pc:docMk/>
            <pc:sldMk cId="0" sldId="256"/>
            <ac:graphicFrameMk id="3" creationId="{F285DAA2-0E6F-E243-7282-908AA9EE7655}"/>
          </ac:graphicFrameMkLst>
        </pc:graphicFrameChg>
        <pc:extLst>
          <p:ext xmlns:p="http://schemas.openxmlformats.org/presentationml/2006/main" uri="{D6D511B9-2390-475A-947B-AFAB55BFBCF1}">
            <pc226:cmChg xmlns:pc226="http://schemas.microsoft.com/office/powerpoint/2022/06/main/command" chg="add mod">
              <pc226:chgData name="Cole Jones" userId="8F6xr6D2yx7vI6yHKCAX4f8qmyQPssZEcJL7jFv6Wis=" providerId="None" clId="Web-{B361262F-E343-4E86-A5D6-ED658C106801}" dt="2024-07-31T03:45:03.632" v="56" actId="20577"/>
              <pc2:cmMkLst xmlns:pc2="http://schemas.microsoft.com/office/powerpoint/2019/9/main/command">
                <pc:docMk/>
                <pc:sldMk cId="0" sldId="256"/>
                <pc2:cmMk id="{3D907761-854E-447C-8FBA-CC7F388AE7B5}"/>
              </pc2:cmMkLst>
            </pc226:cmChg>
            <pc226:cmChg xmlns:pc226="http://schemas.microsoft.com/office/powerpoint/2022/06/main/command" chg="add">
              <pc226:chgData name="Cole Jones" userId="8F6xr6D2yx7vI6yHKCAX4f8qmyQPssZEcJL7jFv6Wis=" providerId="None" clId="Web-{B361262F-E343-4E86-A5D6-ED658C106801}" dt="2024-07-31T03:28:00.048" v="26"/>
              <pc2:cmMkLst xmlns:pc2="http://schemas.microsoft.com/office/powerpoint/2019/9/main/command">
                <pc:docMk/>
                <pc:sldMk cId="0" sldId="256"/>
                <pc2:cmMk id="{3203D58C-7E0B-40B2-ADF3-3A3A9E4403C0}"/>
              </pc2:cmMkLst>
            </pc226:cmChg>
            <pc226:cmChg xmlns:pc226="http://schemas.microsoft.com/office/powerpoint/2022/06/main/command" chg="add mod">
              <pc226:chgData name="Cole Jones" userId="8F6xr6D2yx7vI6yHKCAX4f8qmyQPssZEcJL7jFv6Wis=" providerId="None" clId="Web-{B361262F-E343-4E86-A5D6-ED658C106801}" dt="2024-07-31T03:26:20.248" v="21"/>
              <pc2:cmMkLst xmlns:pc2="http://schemas.microsoft.com/office/powerpoint/2019/9/main/command">
                <pc:docMk/>
                <pc:sldMk cId="0" sldId="256"/>
                <pc2:cmMk id="{5B3DD49E-601C-4A13-BEBB-E1F78E4A945E}"/>
              </pc2:cmMkLst>
            </pc226:cmChg>
            <pc226:cmChg xmlns:pc226="http://schemas.microsoft.com/office/powerpoint/2022/06/main/command" chg="add mod">
              <pc226:chgData name="Cole Jones" userId="8F6xr6D2yx7vI6yHKCAX4f8qmyQPssZEcJL7jFv6Wis=" providerId="None" clId="Web-{B361262F-E343-4E86-A5D6-ED658C106801}" dt="2024-07-31T03:26:25.639" v="22"/>
              <pc2:cmMkLst xmlns:pc2="http://schemas.microsoft.com/office/powerpoint/2019/9/main/command">
                <pc:docMk/>
                <pc:sldMk cId="0" sldId="256"/>
                <pc2:cmMk id="{33030EB8-18BF-4096-B837-AC6F2A98AC39}"/>
              </pc2:cmMkLst>
            </pc226:cmChg>
            <pc226:cmChg xmlns:pc226="http://schemas.microsoft.com/office/powerpoint/2022/06/main/command" chg="add mod">
              <pc226:chgData name="Cole Jones" userId="8F6xr6D2yx7vI6yHKCAX4f8qmyQPssZEcJL7jFv6Wis=" providerId="None" clId="Web-{B361262F-E343-4E86-A5D6-ED658C106801}" dt="2024-07-31T03:27:11.781" v="24"/>
              <pc2:cmMkLst xmlns:pc2="http://schemas.microsoft.com/office/powerpoint/2019/9/main/command">
                <pc:docMk/>
                <pc:sldMk cId="0" sldId="256"/>
                <pc2:cmMk id="{4FA376E9-2BD5-495D-8993-966408399D9B}"/>
              </pc2:cmMkLst>
            </pc226:cmChg>
            <pc226:cmChg xmlns:pc226="http://schemas.microsoft.com/office/powerpoint/2022/06/main/command" chg="add mod">
              <pc226:chgData name="Cole Jones" userId="8F6xr6D2yx7vI6yHKCAX4f8qmyQPssZEcJL7jFv6Wis=" providerId="None" clId="Web-{B361262F-E343-4E86-A5D6-ED658C106801}" dt="2024-07-31T03:53:23.506" v="113" actId="20577"/>
              <pc2:cmMkLst xmlns:pc2="http://schemas.microsoft.com/office/powerpoint/2019/9/main/command">
                <pc:docMk/>
                <pc:sldMk cId="0" sldId="256"/>
                <pc2:cmMk id="{17E5A8F9-D3AD-4B78-9B47-8330F09317B7}"/>
              </pc2:cmMkLst>
            </pc226:cmChg>
          </p:ext>
        </pc:extLst>
      </pc:sldChg>
    </pc:docChg>
  </pc:docChgLst>
  <pc:docChgLst>
    <pc:chgData name="Cole Jones" userId="8F6xr6D2yx7vI6yHKCAX4f8qmyQPssZEcJL7jFv6Wis=" providerId="None" clId="Web-{9479664A-AE83-48E7-851F-81E1C3503737}"/>
    <pc:docChg chg="modSld">
      <pc:chgData name="Cole Jones" userId="8F6xr6D2yx7vI6yHKCAX4f8qmyQPssZEcJL7jFv6Wis=" providerId="None" clId="Web-{9479664A-AE83-48E7-851F-81E1C3503737}" dt="2024-07-30T17:54:48.706" v="17" actId="20577"/>
      <pc:docMkLst>
        <pc:docMk/>
      </pc:docMkLst>
      <pc:sldChg chg="modSp">
        <pc:chgData name="Cole Jones" userId="8F6xr6D2yx7vI6yHKCAX4f8qmyQPssZEcJL7jFv6Wis=" providerId="None" clId="Web-{9479664A-AE83-48E7-851F-81E1C3503737}" dt="2024-07-30T17:54:48.706" v="17" actId="20577"/>
        <pc:sldMkLst>
          <pc:docMk/>
          <pc:sldMk cId="0" sldId="256"/>
        </pc:sldMkLst>
        <pc:spChg chg="mod">
          <ac:chgData name="Cole Jones" userId="8F6xr6D2yx7vI6yHKCAX4f8qmyQPssZEcJL7jFv6Wis=" providerId="None" clId="Web-{9479664A-AE83-48E7-851F-81E1C3503737}" dt="2024-07-30T17:54:48.706" v="17" actId="20577"/>
          <ac:spMkLst>
            <pc:docMk/>
            <pc:sldMk cId="0" sldId="256"/>
            <ac:spMk id="39" creationId="{00000000-0000-0000-0000-000000000000}"/>
          </ac:spMkLst>
        </pc:spChg>
      </pc:sldChg>
    </pc:docChg>
  </pc:docChgLst>
  <pc:docChgLst>
    <pc:chgData name="Cole Jones" userId="8F6xr6D2yx7vI6yHKCAX4f8qmyQPssZEcJL7jFv6Wis=" providerId="None" clId="Web-{C4DED1F5-4F7B-4A0A-850A-0BD63F3E2A7A}"/>
    <pc:docChg chg="modSld">
      <pc:chgData name="Cole Jones" userId="8F6xr6D2yx7vI6yHKCAX4f8qmyQPssZEcJL7jFv6Wis=" providerId="None" clId="Web-{C4DED1F5-4F7B-4A0A-850A-0BD63F3E2A7A}" dt="2024-07-30T04:09:57.051" v="10" actId="20577"/>
      <pc:docMkLst>
        <pc:docMk/>
      </pc:docMkLst>
      <pc:sldChg chg="modSp">
        <pc:chgData name="Cole Jones" userId="8F6xr6D2yx7vI6yHKCAX4f8qmyQPssZEcJL7jFv6Wis=" providerId="None" clId="Web-{C4DED1F5-4F7B-4A0A-850A-0BD63F3E2A7A}" dt="2024-07-30T04:09:57.051" v="10" actId="20577"/>
        <pc:sldMkLst>
          <pc:docMk/>
          <pc:sldMk cId="0" sldId="256"/>
        </pc:sldMkLst>
        <pc:spChg chg="mod">
          <ac:chgData name="Cole Jones" userId="8F6xr6D2yx7vI6yHKCAX4f8qmyQPssZEcJL7jFv6Wis=" providerId="None" clId="Web-{C4DED1F5-4F7B-4A0A-850A-0BD63F3E2A7A}" dt="2024-07-30T04:08:48.612" v="1" actId="20577"/>
          <ac:spMkLst>
            <pc:docMk/>
            <pc:sldMk cId="0" sldId="256"/>
            <ac:spMk id="15" creationId="{CCD17280-A05F-ADFF-3CB7-1CA00EB06F99}"/>
          </ac:spMkLst>
        </pc:spChg>
        <pc:spChg chg="mod">
          <ac:chgData name="Cole Jones" userId="8F6xr6D2yx7vI6yHKCAX4f8qmyQPssZEcJL7jFv6Wis=" providerId="None" clId="Web-{C4DED1F5-4F7B-4A0A-850A-0BD63F3E2A7A}" dt="2024-07-30T04:09:04.628" v="7" actId="20577"/>
          <ac:spMkLst>
            <pc:docMk/>
            <pc:sldMk cId="0" sldId="256"/>
            <ac:spMk id="17" creationId="{A105E943-F18F-FF5D-73A6-7E6C6A0E1BBB}"/>
          </ac:spMkLst>
        </pc:spChg>
        <pc:spChg chg="mod">
          <ac:chgData name="Cole Jones" userId="8F6xr6D2yx7vI6yHKCAX4f8qmyQPssZEcJL7jFv6Wis=" providerId="None" clId="Web-{C4DED1F5-4F7B-4A0A-850A-0BD63F3E2A7A}" dt="2024-07-30T04:09:57.051" v="10" actId="20577"/>
          <ac:spMkLst>
            <pc:docMk/>
            <pc:sldMk cId="0" sldId="256"/>
            <ac:spMk id="37" creationId="{00000000-0000-0000-0000-000000000000}"/>
          </ac:spMkLst>
        </pc:spChg>
      </pc:sldChg>
    </pc:docChg>
  </pc:docChgLst>
  <pc:docChgLst>
    <pc:chgData name="Cole Jones" userId="8F6xr6D2yx7vI6yHKCAX4f8qmyQPssZEcJL7jFv6Wis=" providerId="None" clId="Web-{8EC49517-49D8-4CD1-B8ED-0AC2CA9DEA28}"/>
    <pc:docChg chg="modSld">
      <pc:chgData name="Cole Jones" userId="8F6xr6D2yx7vI6yHKCAX4f8qmyQPssZEcJL7jFv6Wis=" providerId="None" clId="Web-{8EC49517-49D8-4CD1-B8ED-0AC2CA9DEA28}" dt="2024-07-31T05:13:21.892" v="241" actId="1076"/>
      <pc:docMkLst>
        <pc:docMk/>
      </pc:docMkLst>
      <pc:sldChg chg="addSp delSp modSp modCm">
        <pc:chgData name="Cole Jones" userId="8F6xr6D2yx7vI6yHKCAX4f8qmyQPssZEcJL7jFv6Wis=" providerId="None" clId="Web-{8EC49517-49D8-4CD1-B8ED-0AC2CA9DEA28}" dt="2024-07-31T05:13:21.892" v="241" actId="1076"/>
        <pc:sldMkLst>
          <pc:docMk/>
          <pc:sldMk cId="0" sldId="256"/>
        </pc:sldMkLst>
        <pc:spChg chg="add del mod">
          <ac:chgData name="Cole Jones" userId="8F6xr6D2yx7vI6yHKCAX4f8qmyQPssZEcJL7jFv6Wis=" providerId="None" clId="Web-{8EC49517-49D8-4CD1-B8ED-0AC2CA9DEA28}" dt="2024-07-31T04:57:01.680" v="123"/>
          <ac:spMkLst>
            <pc:docMk/>
            <pc:sldMk cId="0" sldId="256"/>
            <ac:spMk id="7" creationId="{F75D7F4A-678A-C128-8AE7-64BA0A83AD7E}"/>
          </ac:spMkLst>
        </pc:spChg>
        <pc:spChg chg="add mod">
          <ac:chgData name="Cole Jones" userId="8F6xr6D2yx7vI6yHKCAX4f8qmyQPssZEcJL7jFv6Wis=" providerId="None" clId="Web-{8EC49517-49D8-4CD1-B8ED-0AC2CA9DEA28}" dt="2024-07-31T05:10:07.229" v="194" actId="20577"/>
          <ac:spMkLst>
            <pc:docMk/>
            <pc:sldMk cId="0" sldId="256"/>
            <ac:spMk id="9" creationId="{153BF54E-124D-2978-F6A2-22BBFE75EF63}"/>
          </ac:spMkLst>
        </pc:spChg>
        <pc:spChg chg="add del mod">
          <ac:chgData name="Cole Jones" userId="8F6xr6D2yx7vI6yHKCAX4f8qmyQPssZEcJL7jFv6Wis=" providerId="None" clId="Web-{8EC49517-49D8-4CD1-B8ED-0AC2CA9DEA28}" dt="2024-07-31T04:57:55.010" v="132"/>
          <ac:spMkLst>
            <pc:docMk/>
            <pc:sldMk cId="0" sldId="256"/>
            <ac:spMk id="10" creationId="{7AF5E861-3FD7-3AC1-0B2B-2AF4DBB820F2}"/>
          </ac:spMkLst>
        </pc:spChg>
        <pc:spChg chg="add mod">
          <ac:chgData name="Cole Jones" userId="8F6xr6D2yx7vI6yHKCAX4f8qmyQPssZEcJL7jFv6Wis=" providerId="None" clId="Web-{8EC49517-49D8-4CD1-B8ED-0AC2CA9DEA28}" dt="2024-07-31T04:58:40.043" v="139" actId="20577"/>
          <ac:spMkLst>
            <pc:docMk/>
            <pc:sldMk cId="0" sldId="256"/>
            <ac:spMk id="11" creationId="{3D7A5651-5114-EF0A-D57A-386D45BC7D18}"/>
          </ac:spMkLst>
        </pc:spChg>
        <pc:spChg chg="add mod">
          <ac:chgData name="Cole Jones" userId="8F6xr6D2yx7vI6yHKCAX4f8qmyQPssZEcJL7jFv6Wis=" providerId="None" clId="Web-{8EC49517-49D8-4CD1-B8ED-0AC2CA9DEA28}" dt="2024-07-31T05:12:43.015" v="227" actId="1076"/>
          <ac:spMkLst>
            <pc:docMk/>
            <pc:sldMk cId="0" sldId="256"/>
            <ac:spMk id="12" creationId="{765573F8-35E3-1931-99A8-7CEF2C8DE9D6}"/>
          </ac:spMkLst>
        </pc:spChg>
        <pc:spChg chg="mod">
          <ac:chgData name="Cole Jones" userId="8F6xr6D2yx7vI6yHKCAX4f8qmyQPssZEcJL7jFv6Wis=" providerId="None" clId="Web-{8EC49517-49D8-4CD1-B8ED-0AC2CA9DEA28}" dt="2024-07-31T05:11:23.747" v="205" actId="1076"/>
          <ac:spMkLst>
            <pc:docMk/>
            <pc:sldMk cId="0" sldId="256"/>
            <ac:spMk id="15" creationId="{CCD17280-A05F-ADFF-3CB7-1CA00EB06F99}"/>
          </ac:spMkLst>
        </pc:spChg>
        <pc:spChg chg="mod">
          <ac:chgData name="Cole Jones" userId="8F6xr6D2yx7vI6yHKCAX4f8qmyQPssZEcJL7jFv6Wis=" providerId="None" clId="Web-{8EC49517-49D8-4CD1-B8ED-0AC2CA9DEA28}" dt="2024-07-31T05:13:21.813" v="240" actId="1076"/>
          <ac:spMkLst>
            <pc:docMk/>
            <pc:sldMk cId="0" sldId="256"/>
            <ac:spMk id="17" creationId="{A105E943-F18F-FF5D-73A6-7E6C6A0E1BBB}"/>
          </ac:spMkLst>
        </pc:spChg>
        <pc:spChg chg="mod">
          <ac:chgData name="Cole Jones" userId="8F6xr6D2yx7vI6yHKCAX4f8qmyQPssZEcJL7jFv6Wis=" providerId="None" clId="Web-{8EC49517-49D8-4CD1-B8ED-0AC2CA9DEA28}" dt="2024-07-31T04:54:20.347" v="110" actId="20577"/>
          <ac:spMkLst>
            <pc:docMk/>
            <pc:sldMk cId="0" sldId="256"/>
            <ac:spMk id="18" creationId="{4E08352B-81A5-99BE-9778-1AA2B83C6922}"/>
          </ac:spMkLst>
        </pc:spChg>
        <pc:spChg chg="del mod">
          <ac:chgData name="Cole Jones" userId="8F6xr6D2yx7vI6yHKCAX4f8qmyQPssZEcJL7jFv6Wis=" providerId="None" clId="Web-{8EC49517-49D8-4CD1-B8ED-0AC2CA9DEA28}" dt="2024-07-31T04:57:27.744" v="129"/>
          <ac:spMkLst>
            <pc:docMk/>
            <pc:sldMk cId="0" sldId="256"/>
            <ac:spMk id="37" creationId="{00000000-0000-0000-0000-000000000000}"/>
          </ac:spMkLst>
        </pc:spChg>
        <pc:spChg chg="del mod">
          <ac:chgData name="Cole Jones" userId="8F6xr6D2yx7vI6yHKCAX4f8qmyQPssZEcJL7jFv6Wis=" providerId="None" clId="Web-{8EC49517-49D8-4CD1-B8ED-0AC2CA9DEA28}" dt="2024-07-31T04:56:51.196" v="120"/>
          <ac:spMkLst>
            <pc:docMk/>
            <pc:sldMk cId="0" sldId="256"/>
            <ac:spMk id="39" creationId="{00000000-0000-0000-0000-000000000000}"/>
          </ac:spMkLst>
        </pc:spChg>
        <pc:spChg chg="mod">
          <ac:chgData name="Cole Jones" userId="8F6xr6D2yx7vI6yHKCAX4f8qmyQPssZEcJL7jFv6Wis=" providerId="None" clId="Web-{8EC49517-49D8-4CD1-B8ED-0AC2CA9DEA28}" dt="2024-07-31T05:10:54.934" v="199" actId="20577"/>
          <ac:spMkLst>
            <pc:docMk/>
            <pc:sldMk cId="0" sldId="256"/>
            <ac:spMk id="41" creationId="{00000000-0000-0000-0000-000000000000}"/>
          </ac:spMkLst>
        </pc:spChg>
        <pc:graphicFrameChg chg="mod">
          <ac:chgData name="Cole Jones" userId="8F6xr6D2yx7vI6yHKCAX4f8qmyQPssZEcJL7jFv6Wis=" providerId="None" clId="Web-{8EC49517-49D8-4CD1-B8ED-0AC2CA9DEA28}" dt="2024-07-31T05:11:23.810" v="206" actId="1076"/>
          <ac:graphicFrameMkLst>
            <pc:docMk/>
            <pc:sldMk cId="0" sldId="256"/>
            <ac:graphicFrameMk id="3" creationId="{F285DAA2-0E6F-E243-7282-908AA9EE7655}"/>
          </ac:graphicFrameMkLst>
        </pc:graphicFrameChg>
        <pc:graphicFrameChg chg="mod">
          <ac:chgData name="Cole Jones" userId="8F6xr6D2yx7vI6yHKCAX4f8qmyQPssZEcJL7jFv6Wis=" providerId="None" clId="Web-{8EC49517-49D8-4CD1-B8ED-0AC2CA9DEA28}" dt="2024-07-31T05:13:21.892" v="241" actId="1076"/>
          <ac:graphicFrameMkLst>
            <pc:docMk/>
            <pc:sldMk cId="0" sldId="256"/>
            <ac:graphicFrameMk id="4" creationId="{AC4D1608-2308-630D-B3E3-3E2F865F949F}"/>
          </ac:graphicFrameMkLst>
        </pc:graphicFrameChg>
        <pc:extLst>
          <p:ext xmlns:p="http://schemas.openxmlformats.org/presentationml/2006/main" uri="{D6D511B9-2390-475A-947B-AFAB55BFBCF1}">
            <pc226:cmChg xmlns:pc226="http://schemas.microsoft.com/office/powerpoint/2022/06/main/command" chg="mod">
              <pc226:chgData name="Cole Jones" userId="8F6xr6D2yx7vI6yHKCAX4f8qmyQPssZEcJL7jFv6Wis=" providerId="None" clId="Web-{8EC49517-49D8-4CD1-B8ED-0AC2CA9DEA28}" dt="2024-07-31T05:10:54.934" v="199" actId="20577"/>
              <pc2:cmMkLst xmlns:pc2="http://schemas.microsoft.com/office/powerpoint/2019/9/main/command">
                <pc:docMk/>
                <pc:sldMk cId="0" sldId="256"/>
                <pc2:cmMk id="{17E5A8F9-D3AD-4B78-9B47-8330F09317B7}"/>
              </pc2:cmMkLst>
            </pc226:cmChg>
          </p:ext>
        </pc:extLst>
      </pc:sldChg>
    </pc:docChg>
  </pc:docChgLst>
  <pc:docChgLst>
    <pc:chgData name="Cole Jones" userId="8F6xr6D2yx7vI6yHKCAX4f8qmyQPssZEcJL7jFv6Wis=" providerId="None" clId="Web-{D470F11D-3F92-4413-B553-86211520317A}"/>
    <pc:docChg chg="modSld">
      <pc:chgData name="Cole Jones" userId="8F6xr6D2yx7vI6yHKCAX4f8qmyQPssZEcJL7jFv6Wis=" providerId="None" clId="Web-{D470F11D-3F92-4413-B553-86211520317A}" dt="2024-07-31T02:33:27.676" v="21" actId="20577"/>
      <pc:docMkLst>
        <pc:docMk/>
      </pc:docMkLst>
      <pc:sldChg chg="modSp">
        <pc:chgData name="Cole Jones" userId="8F6xr6D2yx7vI6yHKCAX4f8qmyQPssZEcJL7jFv6Wis=" providerId="None" clId="Web-{D470F11D-3F92-4413-B553-86211520317A}" dt="2024-07-31T02:33:27.676" v="21" actId="20577"/>
        <pc:sldMkLst>
          <pc:docMk/>
          <pc:sldMk cId="0" sldId="256"/>
        </pc:sldMkLst>
        <pc:spChg chg="mod">
          <ac:chgData name="Cole Jones" userId="8F6xr6D2yx7vI6yHKCAX4f8qmyQPssZEcJL7jFv6Wis=" providerId="None" clId="Web-{D470F11D-3F92-4413-B553-86211520317A}" dt="2024-07-31T02:33:27.676" v="21" actId="20577"/>
          <ac:spMkLst>
            <pc:docMk/>
            <pc:sldMk cId="0" sldId="256"/>
            <ac:spMk id="5" creationId="{439DC178-5865-C0CB-96FD-797E3897BD5F}"/>
          </ac:spMkLst>
        </pc:spChg>
        <pc:spChg chg="mod">
          <ac:chgData name="Cole Jones" userId="8F6xr6D2yx7vI6yHKCAX4f8qmyQPssZEcJL7jFv6Wis=" providerId="None" clId="Web-{D470F11D-3F92-4413-B553-86211520317A}" dt="2024-07-31T02:32:53.956" v="14" actId="20577"/>
          <ac:spMkLst>
            <pc:docMk/>
            <pc:sldMk cId="0" sldId="256"/>
            <ac:spMk id="31" creationId="{00000000-0000-0000-0000-000000000000}"/>
          </ac:spMkLst>
        </pc:spChg>
      </pc:sldChg>
    </pc:docChg>
  </pc:docChgLst>
  <pc:docChgLst>
    <pc:chgData name="Cole Jones" userId="8F6xr6D2yx7vI6yHKCAX4f8qmyQPssZEcJL7jFv6Wis=" providerId="None" clId="Web-{E9F4A5EF-5BC8-4174-8B71-1CEE860CCDE3}"/>
    <pc:docChg chg="mod modSld">
      <pc:chgData name="Cole Jones" userId="8F6xr6D2yx7vI6yHKCAX4f8qmyQPssZEcJL7jFv6Wis=" providerId="None" clId="Web-{E9F4A5EF-5BC8-4174-8B71-1CEE860CCDE3}" dt="2024-07-22T14:36:49.184" v="257"/>
      <pc:docMkLst>
        <pc:docMk/>
      </pc:docMkLst>
      <pc:sldChg chg="addSp delSp modSp addCm modCm">
        <pc:chgData name="Cole Jones" userId="8F6xr6D2yx7vI6yHKCAX4f8qmyQPssZEcJL7jFv6Wis=" providerId="None" clId="Web-{E9F4A5EF-5BC8-4174-8B71-1CEE860CCDE3}" dt="2024-07-22T14:36:49.184" v="257"/>
        <pc:sldMkLst>
          <pc:docMk/>
          <pc:sldMk cId="0" sldId="256"/>
        </pc:sldMkLst>
        <pc:spChg chg="add del mod">
          <ac:chgData name="Cole Jones" userId="8F6xr6D2yx7vI6yHKCAX4f8qmyQPssZEcJL7jFv6Wis=" providerId="None" clId="Web-{E9F4A5EF-5BC8-4174-8B71-1CEE860CCDE3}" dt="2024-07-22T14:16:28.098" v="210"/>
          <ac:spMkLst>
            <pc:docMk/>
            <pc:sldMk cId="0" sldId="256"/>
            <ac:spMk id="3" creationId="{CCFAAC1F-F683-8B72-6EDF-DA38861CEAD5}"/>
          </ac:spMkLst>
        </pc:spChg>
        <pc:spChg chg="add del mod">
          <ac:chgData name="Cole Jones" userId="8F6xr6D2yx7vI6yHKCAX4f8qmyQPssZEcJL7jFv6Wis=" providerId="None" clId="Web-{E9F4A5EF-5BC8-4174-8B71-1CEE860CCDE3}" dt="2024-07-22T14:16:31.348" v="211"/>
          <ac:spMkLst>
            <pc:docMk/>
            <pc:sldMk cId="0" sldId="256"/>
            <ac:spMk id="5" creationId="{57627741-BB9D-18A5-B151-F80FE68BEBE7}"/>
          </ac:spMkLst>
        </pc:spChg>
        <pc:spChg chg="add del mod">
          <ac:chgData name="Cole Jones" userId="8F6xr6D2yx7vI6yHKCAX4f8qmyQPssZEcJL7jFv6Wis=" providerId="None" clId="Web-{E9F4A5EF-5BC8-4174-8B71-1CEE860CCDE3}" dt="2024-07-22T14:17:02.161" v="221"/>
          <ac:spMkLst>
            <pc:docMk/>
            <pc:sldMk cId="0" sldId="256"/>
            <ac:spMk id="6" creationId="{0E26F16D-9412-E280-3D90-72F0EDD4DD1E}"/>
          </ac:spMkLst>
        </pc:spChg>
        <pc:spChg chg="add del mod">
          <ac:chgData name="Cole Jones" userId="8F6xr6D2yx7vI6yHKCAX4f8qmyQPssZEcJL7jFv6Wis=" providerId="None" clId="Web-{E9F4A5EF-5BC8-4174-8B71-1CEE860CCDE3}" dt="2024-07-22T14:17:02.161" v="221"/>
          <ac:spMkLst>
            <pc:docMk/>
            <pc:sldMk cId="0" sldId="256"/>
            <ac:spMk id="7" creationId="{1C52D50F-1D19-12B0-B710-AB68464C898E}"/>
          </ac:spMkLst>
        </pc:spChg>
        <pc:spChg chg="add mod">
          <ac:chgData name="Cole Jones" userId="8F6xr6D2yx7vI6yHKCAX4f8qmyQPssZEcJL7jFv6Wis=" providerId="None" clId="Web-{E9F4A5EF-5BC8-4174-8B71-1CEE860CCDE3}" dt="2024-07-22T14:18:09.068" v="233" actId="1076"/>
          <ac:spMkLst>
            <pc:docMk/>
            <pc:sldMk cId="0" sldId="256"/>
            <ac:spMk id="8" creationId="{67B0B747-8D47-37DC-51F5-078E10E71103}"/>
          </ac:spMkLst>
        </pc:spChg>
        <pc:spChg chg="add mod">
          <ac:chgData name="Cole Jones" userId="8F6xr6D2yx7vI6yHKCAX4f8qmyQPssZEcJL7jFv6Wis=" providerId="None" clId="Web-{E9F4A5EF-5BC8-4174-8B71-1CEE860CCDE3}" dt="2024-07-22T14:30:26.072" v="249" actId="20577"/>
          <ac:spMkLst>
            <pc:docMk/>
            <pc:sldMk cId="0" sldId="256"/>
            <ac:spMk id="9" creationId="{668468AE-5BE4-4E5A-0A08-0BFAE58C759E}"/>
          </ac:spMkLst>
        </pc:spChg>
        <pc:spChg chg="mod">
          <ac:chgData name="Cole Jones" userId="8F6xr6D2yx7vI6yHKCAX4f8qmyQPssZEcJL7jFv6Wis=" providerId="None" clId="Web-{E9F4A5EF-5BC8-4174-8B71-1CEE860CCDE3}" dt="2024-07-22T14:07:35.002" v="154" actId="20577"/>
          <ac:spMkLst>
            <pc:docMk/>
            <pc:sldMk cId="0" sldId="256"/>
            <ac:spMk id="29" creationId="{00000000-0000-0000-0000-000000000000}"/>
          </ac:spMkLst>
        </pc:spChg>
        <pc:spChg chg="mod">
          <ac:chgData name="Cole Jones" userId="8F6xr6D2yx7vI6yHKCAX4f8qmyQPssZEcJL7jFv6Wis=" providerId="None" clId="Web-{E9F4A5EF-5BC8-4174-8B71-1CEE860CCDE3}" dt="2024-07-22T14:17:48.239" v="230" actId="20577"/>
          <ac:spMkLst>
            <pc:docMk/>
            <pc:sldMk cId="0" sldId="256"/>
            <ac:spMk id="31" creationId="{00000000-0000-0000-0000-000000000000}"/>
          </ac:spMkLst>
        </pc:spChg>
        <pc:spChg chg="del mod">
          <ac:chgData name="Cole Jones" userId="8F6xr6D2yx7vI6yHKCAX4f8qmyQPssZEcJL7jFv6Wis=" providerId="None" clId="Web-{E9F4A5EF-5BC8-4174-8B71-1CEE860CCDE3}" dt="2024-07-22T14:16:15.145" v="209"/>
          <ac:spMkLst>
            <pc:docMk/>
            <pc:sldMk cId="0" sldId="256"/>
            <ac:spMk id="32" creationId="{00000000-0000-0000-0000-000000000000}"/>
          </ac:spMkLst>
        </pc:spChg>
        <pc:spChg chg="del mod">
          <ac:chgData name="Cole Jones" userId="8F6xr6D2yx7vI6yHKCAX4f8qmyQPssZEcJL7jFv6Wis=" providerId="None" clId="Web-{E9F4A5EF-5BC8-4174-8B71-1CEE860CCDE3}" dt="2024-07-22T14:16:15.067" v="208"/>
          <ac:spMkLst>
            <pc:docMk/>
            <pc:sldMk cId="0" sldId="256"/>
            <ac:spMk id="33" creationId="{00000000-0000-0000-0000-000000000000}"/>
          </ac:spMkLst>
        </pc:spChg>
        <pc:spChg chg="mod">
          <ac:chgData name="Cole Jones" userId="8F6xr6D2yx7vI6yHKCAX4f8qmyQPssZEcJL7jFv6Wis=" providerId="None" clId="Web-{E9F4A5EF-5BC8-4174-8B71-1CEE860CCDE3}" dt="2024-07-22T14:30:30.541" v="250" actId="20577"/>
          <ac:spMkLst>
            <pc:docMk/>
            <pc:sldMk cId="0" sldId="256"/>
            <ac:spMk id="41" creationId="{00000000-0000-0000-0000-000000000000}"/>
          </ac:spMkLst>
        </pc:spChg>
        <pc:picChg chg="del">
          <ac:chgData name="Cole Jones" userId="8F6xr6D2yx7vI6yHKCAX4f8qmyQPssZEcJL7jFv6Wis=" providerId="None" clId="Web-{E9F4A5EF-5BC8-4174-8B71-1CEE860CCDE3}" dt="2024-07-22T14:36:49.184" v="257"/>
          <ac:picMkLst>
            <pc:docMk/>
            <pc:sldMk cId="0" sldId="256"/>
            <ac:picMk id="44" creationId="{00000000-0000-0000-0000-000000000000}"/>
          </ac:picMkLst>
        </pc:picChg>
        <pc:extLst>
          <p:ext xmlns:p="http://schemas.openxmlformats.org/presentationml/2006/main" uri="{D6D511B9-2390-475A-947B-AFAB55BFBCF1}">
            <pc226:cmChg xmlns:pc226="http://schemas.microsoft.com/office/powerpoint/2022/06/main/command" chg="add mod">
              <pc226:chgData name="Cole Jones" userId="8F6xr6D2yx7vI6yHKCAX4f8qmyQPssZEcJL7jFv6Wis=" providerId="None" clId="Web-{E9F4A5EF-5BC8-4174-8B71-1CEE860CCDE3}" dt="2024-07-22T14:34:45.480" v="253"/>
              <pc2:cmMkLst xmlns:pc2="http://schemas.microsoft.com/office/powerpoint/2019/9/main/command">
                <pc:docMk/>
                <pc:sldMk cId="0" sldId="256"/>
                <pc2:cmMk id="{98DB390E-F44F-405F-B701-1424777AE52C}"/>
              </pc2:cmMkLst>
            </pc226:cmChg>
            <pc226:cmChg xmlns:pc226="http://schemas.microsoft.com/office/powerpoint/2022/06/main/command" chg="add">
              <pc226:chgData name="Cole Jones" userId="8F6xr6D2yx7vI6yHKCAX4f8qmyQPssZEcJL7jFv6Wis=" providerId="None" clId="Web-{E9F4A5EF-5BC8-4174-8B71-1CEE860CCDE3}" dt="2024-07-22T14:36:07.043" v="255"/>
              <pc2:cmMkLst xmlns:pc2="http://schemas.microsoft.com/office/powerpoint/2019/9/main/command">
                <pc:docMk/>
                <pc:sldMk cId="0" sldId="256"/>
                <pc2:cmMk id="{27A6543D-5F62-4A76-89D3-9C2B1CC1C9EA}"/>
              </pc2:cmMkLst>
            </pc226:cmChg>
            <pc226:cmChg xmlns:pc226="http://schemas.microsoft.com/office/powerpoint/2022/06/main/command" chg="add">
              <pc226:chgData name="Cole Jones" userId="8F6xr6D2yx7vI6yHKCAX4f8qmyQPssZEcJL7jFv6Wis=" providerId="None" clId="Web-{E9F4A5EF-5BC8-4174-8B71-1CEE860CCDE3}" dt="2024-07-22T14:36:41.402" v="256"/>
              <pc2:cmMkLst xmlns:pc2="http://schemas.microsoft.com/office/powerpoint/2019/9/main/command">
                <pc:docMk/>
                <pc:sldMk cId="0" sldId="256"/>
                <pc2:cmMk id="{828C0B7C-C172-41D6-9BCB-02F85A131F14}"/>
              </pc2:cmMkLst>
            </pc226:cmChg>
            <pc226:cmChg xmlns:pc226="http://schemas.microsoft.com/office/powerpoint/2022/06/main/command" chg="add">
              <pc226:chgData name="Cole Jones" userId="8F6xr6D2yx7vI6yHKCAX4f8qmyQPssZEcJL7jFv6Wis=" providerId="None" clId="Web-{E9F4A5EF-5BC8-4174-8B71-1CEE860CCDE3}" dt="2024-07-22T14:35:03.074" v="254"/>
              <pc2:cmMkLst xmlns:pc2="http://schemas.microsoft.com/office/powerpoint/2019/9/main/command">
                <pc:docMk/>
                <pc:sldMk cId="0" sldId="256"/>
                <pc2:cmMk id="{0F2932CD-C274-4165-8249-CCD75B053814}"/>
              </pc2:cmMkLst>
            </pc226:cmChg>
          </p:ext>
        </pc:extLst>
      </pc:sldChg>
    </pc:docChg>
  </pc:docChgLst>
  <pc:docChgLst>
    <pc:chgData name="Cole Jones" userId="8F6xr6D2yx7vI6yHKCAX4f8qmyQPssZEcJL7jFv6Wis=" providerId="None" clId="Web-{32962288-8F39-433A-99FC-DBF7A32C1DE9}"/>
    <pc:docChg chg="modSld">
      <pc:chgData name="Cole Jones" userId="8F6xr6D2yx7vI6yHKCAX4f8qmyQPssZEcJL7jFv6Wis=" providerId="None" clId="Web-{32962288-8F39-433A-99FC-DBF7A32C1DE9}" dt="2024-07-31T19:55:38.164" v="1116" actId="20577"/>
      <pc:docMkLst>
        <pc:docMk/>
      </pc:docMkLst>
      <pc:sldChg chg="addSp delSp modSp modCm">
        <pc:chgData name="Cole Jones" userId="8F6xr6D2yx7vI6yHKCAX4f8qmyQPssZEcJL7jFv6Wis=" providerId="None" clId="Web-{32962288-8F39-433A-99FC-DBF7A32C1DE9}" dt="2024-07-31T19:55:38.164" v="1116" actId="20577"/>
        <pc:sldMkLst>
          <pc:docMk/>
          <pc:sldMk cId="0" sldId="256"/>
        </pc:sldMkLst>
        <pc:spChg chg="add del mod">
          <ac:chgData name="Cole Jones" userId="8F6xr6D2yx7vI6yHKCAX4f8qmyQPssZEcJL7jFv6Wis=" providerId="None" clId="Web-{32962288-8F39-433A-99FC-DBF7A32C1DE9}" dt="2024-07-31T18:48:41.686" v="814"/>
          <ac:spMkLst>
            <pc:docMk/>
            <pc:sldMk cId="0" sldId="256"/>
            <ac:spMk id="7" creationId="{C2A0A88B-B68F-56AB-4DA7-83BC39244FC7}"/>
          </ac:spMkLst>
        </pc:spChg>
        <pc:spChg chg="mod">
          <ac:chgData name="Cole Jones" userId="8F6xr6D2yx7vI6yHKCAX4f8qmyQPssZEcJL7jFv6Wis=" providerId="None" clId="Web-{32962288-8F39-433A-99FC-DBF7A32C1DE9}" dt="2024-07-31T19:55:38.164" v="1116" actId="20577"/>
          <ac:spMkLst>
            <pc:docMk/>
            <pc:sldMk cId="0" sldId="256"/>
            <ac:spMk id="9" creationId="{153BF54E-124D-2978-F6A2-22BBFE75EF63}"/>
          </ac:spMkLst>
        </pc:spChg>
        <pc:spChg chg="add mod">
          <ac:chgData name="Cole Jones" userId="8F6xr6D2yx7vI6yHKCAX4f8qmyQPssZEcJL7jFv6Wis=" providerId="None" clId="Web-{32962288-8F39-433A-99FC-DBF7A32C1DE9}" dt="2024-07-31T18:49:02.032" v="828" actId="1076"/>
          <ac:spMkLst>
            <pc:docMk/>
            <pc:sldMk cId="0" sldId="256"/>
            <ac:spMk id="10" creationId="{ADFB72DE-2667-0B97-971A-6D8AFCF25A39}"/>
          </ac:spMkLst>
        </pc:spChg>
        <pc:spChg chg="mod">
          <ac:chgData name="Cole Jones" userId="8F6xr6D2yx7vI6yHKCAX4f8qmyQPssZEcJL7jFv6Wis=" providerId="None" clId="Web-{32962288-8F39-433A-99FC-DBF7A32C1DE9}" dt="2024-07-31T18:46:05.551" v="746" actId="20577"/>
          <ac:spMkLst>
            <pc:docMk/>
            <pc:sldMk cId="0" sldId="256"/>
            <ac:spMk id="11" creationId="{3D7A5651-5114-EF0A-D57A-386D45BC7D18}"/>
          </ac:spMkLst>
        </pc:spChg>
        <pc:spChg chg="del mod">
          <ac:chgData name="Cole Jones" userId="8F6xr6D2yx7vI6yHKCAX4f8qmyQPssZEcJL7jFv6Wis=" providerId="None" clId="Web-{32962288-8F39-433A-99FC-DBF7A32C1DE9}" dt="2024-07-31T16:54:12.445" v="74"/>
          <ac:spMkLst>
            <pc:docMk/>
            <pc:sldMk cId="0" sldId="256"/>
            <ac:spMk id="12" creationId="{765573F8-35E3-1931-99A8-7CEF2C8DE9D6}"/>
          </ac:spMkLst>
        </pc:spChg>
        <pc:spChg chg="mod">
          <ac:chgData name="Cole Jones" userId="8F6xr6D2yx7vI6yHKCAX4f8qmyQPssZEcJL7jFv6Wis=" providerId="None" clId="Web-{32962288-8F39-433A-99FC-DBF7A32C1DE9}" dt="2024-07-31T18:49:01.985" v="827" actId="1076"/>
          <ac:spMkLst>
            <pc:docMk/>
            <pc:sldMk cId="0" sldId="256"/>
            <ac:spMk id="15" creationId="{CCD17280-A05F-ADFF-3CB7-1CA00EB06F99}"/>
          </ac:spMkLst>
        </pc:spChg>
        <pc:spChg chg="mod">
          <ac:chgData name="Cole Jones" userId="8F6xr6D2yx7vI6yHKCAX4f8qmyQPssZEcJL7jFv6Wis=" providerId="None" clId="Web-{32962288-8F39-433A-99FC-DBF7A32C1DE9}" dt="2024-07-31T18:02:05.243" v="329" actId="20577"/>
          <ac:spMkLst>
            <pc:docMk/>
            <pc:sldMk cId="0" sldId="256"/>
            <ac:spMk id="17" creationId="{A105E943-F18F-FF5D-73A6-7E6C6A0E1BBB}"/>
          </ac:spMkLst>
        </pc:spChg>
        <pc:spChg chg="del mod">
          <ac:chgData name="Cole Jones" userId="8F6xr6D2yx7vI6yHKCAX4f8qmyQPssZEcJL7jFv6Wis=" providerId="None" clId="Web-{32962288-8F39-433A-99FC-DBF7A32C1DE9}" dt="2024-07-31T18:20:38.679" v="574"/>
          <ac:spMkLst>
            <pc:docMk/>
            <pc:sldMk cId="0" sldId="256"/>
            <ac:spMk id="18" creationId="{4E08352B-81A5-99BE-9778-1AA2B83C6922}"/>
          </ac:spMkLst>
        </pc:spChg>
        <pc:spChg chg="add mod">
          <ac:chgData name="Cole Jones" userId="8F6xr6D2yx7vI6yHKCAX4f8qmyQPssZEcJL7jFv6Wis=" providerId="None" clId="Web-{32962288-8F39-433A-99FC-DBF7A32C1DE9}" dt="2024-07-31T18:31:13.270" v="644" actId="20577"/>
          <ac:spMkLst>
            <pc:docMk/>
            <pc:sldMk cId="0" sldId="256"/>
            <ac:spMk id="19" creationId="{79A16DB5-3E6B-05A7-E597-C402884F5684}"/>
          </ac:spMkLst>
        </pc:spChg>
        <pc:spChg chg="add mod">
          <ac:chgData name="Cole Jones" userId="8F6xr6D2yx7vI6yHKCAX4f8qmyQPssZEcJL7jFv6Wis=" providerId="None" clId="Web-{32962288-8F39-433A-99FC-DBF7A32C1DE9}" dt="2024-07-31T18:49:26.736" v="834" actId="1076"/>
          <ac:spMkLst>
            <pc:docMk/>
            <pc:sldMk cId="0" sldId="256"/>
            <ac:spMk id="20" creationId="{C2A0A88B-B68F-56AB-4DA7-83BC39244FC7}"/>
          </ac:spMkLst>
        </pc:spChg>
        <pc:spChg chg="mod">
          <ac:chgData name="Cole Jones" userId="8F6xr6D2yx7vI6yHKCAX4f8qmyQPssZEcJL7jFv6Wis=" providerId="None" clId="Web-{32962288-8F39-433A-99FC-DBF7A32C1DE9}" dt="2024-07-31T18:12:05.409" v="392" actId="20577"/>
          <ac:spMkLst>
            <pc:docMk/>
            <pc:sldMk cId="0" sldId="256"/>
            <ac:spMk id="38" creationId="{00000000-0000-0000-0000-000000000000}"/>
          </ac:spMkLst>
        </pc:spChg>
        <pc:spChg chg="mod">
          <ac:chgData name="Cole Jones" userId="8F6xr6D2yx7vI6yHKCAX4f8qmyQPssZEcJL7jFv6Wis=" providerId="None" clId="Web-{32962288-8F39-433A-99FC-DBF7A32C1DE9}" dt="2024-07-31T18:11:59.034" v="391" actId="20577"/>
          <ac:spMkLst>
            <pc:docMk/>
            <pc:sldMk cId="0" sldId="256"/>
            <ac:spMk id="40" creationId="{00000000-0000-0000-0000-000000000000}"/>
          </ac:spMkLst>
        </pc:spChg>
        <pc:spChg chg="del mod">
          <ac:chgData name="Cole Jones" userId="8F6xr6D2yx7vI6yHKCAX4f8qmyQPssZEcJL7jFv6Wis=" providerId="None" clId="Web-{32962288-8F39-433A-99FC-DBF7A32C1DE9}" dt="2024-07-31T16:51:53.310" v="28"/>
          <ac:spMkLst>
            <pc:docMk/>
            <pc:sldMk cId="0" sldId="256"/>
            <ac:spMk id="41" creationId="{00000000-0000-0000-0000-000000000000}"/>
          </ac:spMkLst>
        </pc:spChg>
        <pc:graphicFrameChg chg="add del mod">
          <ac:chgData name="Cole Jones" userId="8F6xr6D2yx7vI6yHKCAX4f8qmyQPssZEcJL7jFv6Wis=" providerId="None" clId="Web-{32962288-8F39-433A-99FC-DBF7A32C1DE9}" dt="2024-07-31T17:22:17.905" v="210"/>
          <ac:graphicFrameMkLst>
            <pc:docMk/>
            <pc:sldMk cId="0" sldId="256"/>
            <ac:graphicFrameMk id="3" creationId="{35B79C38-C0DF-6279-C15D-D1446FC70B81}"/>
          </ac:graphicFrameMkLst>
        </pc:graphicFrameChg>
        <pc:graphicFrameChg chg="mod">
          <ac:chgData name="Cole Jones" userId="8F6xr6D2yx7vI6yHKCAX4f8qmyQPssZEcJL7jFv6Wis=" providerId="None" clId="Web-{32962288-8F39-433A-99FC-DBF7A32C1DE9}" dt="2024-07-31T17:31:12.989" v="263" actId="1076"/>
          <ac:graphicFrameMkLst>
            <pc:docMk/>
            <pc:sldMk cId="0" sldId="256"/>
            <ac:graphicFrameMk id="4" creationId="{AC4D1608-2308-630D-B3E3-3E2F865F949F}"/>
          </ac:graphicFrameMkLst>
        </pc:graphicFrameChg>
        <pc:graphicFrameChg chg="add del mod">
          <ac:chgData name="Cole Jones" userId="8F6xr6D2yx7vI6yHKCAX4f8qmyQPssZEcJL7jFv6Wis=" providerId="None" clId="Web-{32962288-8F39-433A-99FC-DBF7A32C1DE9}" dt="2024-07-31T17:20:59.603" v="186"/>
          <ac:graphicFrameMkLst>
            <pc:docMk/>
            <pc:sldMk cId="0" sldId="256"/>
            <ac:graphicFrameMk id="6" creationId="{F285DAA2-0E6F-E243-7282-908AA9EE7655}"/>
          </ac:graphicFrameMkLst>
        </pc:graphicFrameChg>
        <pc:graphicFrameChg chg="add mod">
          <ac:chgData name="Cole Jones" userId="8F6xr6D2yx7vI6yHKCAX4f8qmyQPssZEcJL7jFv6Wis=" providerId="None" clId="Web-{32962288-8F39-433A-99FC-DBF7A32C1DE9}" dt="2024-07-31T18:49:02.110" v="829" actId="1076"/>
          <ac:graphicFrameMkLst>
            <pc:docMk/>
            <pc:sldMk cId="0" sldId="256"/>
            <ac:graphicFrameMk id="14" creationId="{35B79C38-C0DF-6279-C15D-D1446FC70B81}"/>
          </ac:graphicFrameMkLst>
        </pc:graphicFrameChg>
        <pc:graphicFrameChg chg="add mod">
          <ac:chgData name="Cole Jones" userId="8F6xr6D2yx7vI6yHKCAX4f8qmyQPssZEcJL7jFv6Wis=" providerId="None" clId="Web-{32962288-8F39-433A-99FC-DBF7A32C1DE9}" dt="2024-07-31T18:49:02.188" v="830" actId="1076"/>
          <ac:graphicFrameMkLst>
            <pc:docMk/>
            <pc:sldMk cId="0" sldId="256"/>
            <ac:graphicFrameMk id="16" creationId="{F285DAA2-0E6F-E243-7282-908AA9EE7655}"/>
          </ac:graphicFrameMkLst>
        </pc:graphicFrameChg>
        <pc:extLst>
          <p:ext xmlns:p="http://schemas.openxmlformats.org/presentationml/2006/main" uri="{D6D511B9-2390-475A-947B-AFAB55BFBCF1}">
            <pc226:cmChg xmlns:pc226="http://schemas.microsoft.com/office/powerpoint/2022/06/main/command" chg="mod">
              <pc226:chgData name="Cole Jones" userId="8F6xr6D2yx7vI6yHKCAX4f8qmyQPssZEcJL7jFv6Wis=" providerId="None" clId="Web-{32962288-8F39-433A-99FC-DBF7A32C1DE9}" dt="2024-07-31T16:51:44.825" v="26" actId="20577"/>
              <pc2:cmMkLst xmlns:pc2="http://schemas.microsoft.com/office/powerpoint/2019/9/main/command">
                <pc:docMk/>
                <pc:sldMk cId="0" sldId="256"/>
                <pc2:cmMk id="{17E5A8F9-D3AD-4B78-9B47-8330F09317B7}"/>
              </pc2:cmMkLst>
            </pc226:cmChg>
          </p:ext>
        </pc:extLst>
      </pc:sldChg>
    </pc:docChg>
  </pc:docChgLst>
  <pc:docChgLst>
    <pc:chgData clId="Web-{F7959CB3-0060-4A27-8D97-6013C6BC709B}"/>
    <pc:docChg chg="modSld">
      <pc:chgData name="" userId="" providerId="" clId="Web-{F7959CB3-0060-4A27-8D97-6013C6BC709B}" dt="2024-07-22T14:37:37.265" v="1" actId="20577"/>
      <pc:docMkLst>
        <pc:docMk/>
      </pc:docMkLst>
      <pc:sldChg chg="modSp">
        <pc:chgData name="" userId="" providerId="" clId="Web-{F7959CB3-0060-4A27-8D97-6013C6BC709B}" dt="2024-07-22T14:37:37.265" v="1" actId="20577"/>
        <pc:sldMkLst>
          <pc:docMk/>
          <pc:sldMk cId="0" sldId="256"/>
        </pc:sldMkLst>
        <pc:spChg chg="mod">
          <ac:chgData name="" userId="" providerId="" clId="Web-{F7959CB3-0060-4A27-8D97-6013C6BC709B}" dt="2024-07-22T14:37:37.265" v="1" actId="20577"/>
          <ac:spMkLst>
            <pc:docMk/>
            <pc:sldMk cId="0" sldId="256"/>
            <ac:spMk id="29" creationId="{00000000-0000-0000-0000-000000000000}"/>
          </ac:spMkLst>
        </pc:spChg>
      </pc:sldChg>
    </pc:docChg>
  </pc:docChgLst>
  <pc:docChgLst>
    <pc:chgData name="Cole Jones" userId="8F6xr6D2yx7vI6yHKCAX4f8qmyQPssZEcJL7jFv6Wis=" providerId="None" clId="Web-{1B06DB0C-99D2-41B8-AE50-3CC430009A61}"/>
    <pc:docChg chg="modSld">
      <pc:chgData name="Cole Jones" userId="8F6xr6D2yx7vI6yHKCAX4f8qmyQPssZEcJL7jFv6Wis=" providerId="None" clId="Web-{1B06DB0C-99D2-41B8-AE50-3CC430009A61}" dt="2024-08-01T19:23:54.131" v="10" actId="20577"/>
      <pc:docMkLst>
        <pc:docMk/>
      </pc:docMkLst>
      <pc:sldChg chg="modSp">
        <pc:chgData name="Cole Jones" userId="8F6xr6D2yx7vI6yHKCAX4f8qmyQPssZEcJL7jFv6Wis=" providerId="None" clId="Web-{1B06DB0C-99D2-41B8-AE50-3CC430009A61}" dt="2024-08-01T19:23:54.131" v="10" actId="20577"/>
        <pc:sldMkLst>
          <pc:docMk/>
          <pc:sldMk cId="0" sldId="256"/>
        </pc:sldMkLst>
        <pc:spChg chg="mod">
          <ac:chgData name="Cole Jones" userId="8F6xr6D2yx7vI6yHKCAX4f8qmyQPssZEcJL7jFv6Wis=" providerId="None" clId="Web-{1B06DB0C-99D2-41B8-AE50-3CC430009A61}" dt="2024-08-01T19:23:54.131" v="10" actId="20577"/>
          <ac:spMkLst>
            <pc:docMk/>
            <pc:sldMk cId="0" sldId="256"/>
            <ac:spMk id="7" creationId="{519A6F59-0A57-AB88-9A9F-4E8F499AF1D7}"/>
          </ac:spMkLst>
        </pc:spChg>
      </pc:sldChg>
    </pc:docChg>
  </pc:docChgLst>
  <pc:docChgLst>
    <pc:chgData name="Cole Jones" userId="8F6xr6D2yx7vI6yHKCAX4f8qmyQPssZEcJL7jFv6Wis=" providerId="None" clId="Web-{4402B647-9E1C-4553-B6DE-A64CDAA78B08}"/>
    <pc:docChg chg="modSld">
      <pc:chgData name="Cole Jones" userId="8F6xr6D2yx7vI6yHKCAX4f8qmyQPssZEcJL7jFv6Wis=" providerId="None" clId="Web-{4402B647-9E1C-4553-B6DE-A64CDAA78B08}" dt="2024-07-31T14:57:31.256" v="54"/>
      <pc:docMkLst>
        <pc:docMk/>
      </pc:docMkLst>
      <pc:sldChg chg="addSp delSp modSp">
        <pc:chgData name="Cole Jones" userId="8F6xr6D2yx7vI6yHKCAX4f8qmyQPssZEcJL7jFv6Wis=" providerId="None" clId="Web-{4402B647-9E1C-4553-B6DE-A64CDAA78B08}" dt="2024-07-31T14:57:31.256" v="54"/>
        <pc:sldMkLst>
          <pc:docMk/>
          <pc:sldMk cId="0" sldId="256"/>
        </pc:sldMkLst>
        <pc:spChg chg="mod">
          <ac:chgData name="Cole Jones" userId="8F6xr6D2yx7vI6yHKCAX4f8qmyQPssZEcJL7jFv6Wis=" providerId="None" clId="Web-{4402B647-9E1C-4553-B6DE-A64CDAA78B08}" dt="2024-07-31T14:15:14.638" v="29" actId="20577"/>
          <ac:spMkLst>
            <pc:docMk/>
            <pc:sldMk cId="0" sldId="256"/>
            <ac:spMk id="9" creationId="{153BF54E-124D-2978-F6A2-22BBFE75EF63}"/>
          </ac:spMkLst>
        </pc:spChg>
        <pc:spChg chg="mod">
          <ac:chgData name="Cole Jones" userId="8F6xr6D2yx7vI6yHKCAX4f8qmyQPssZEcJL7jFv6Wis=" providerId="None" clId="Web-{4402B647-9E1C-4553-B6DE-A64CDAA78B08}" dt="2024-07-31T14:16:19.547" v="32" actId="20577"/>
          <ac:spMkLst>
            <pc:docMk/>
            <pc:sldMk cId="0" sldId="256"/>
            <ac:spMk id="11" creationId="{3D7A5651-5114-EF0A-D57A-386D45BC7D18}"/>
          </ac:spMkLst>
        </pc:spChg>
        <pc:spChg chg="mod">
          <ac:chgData name="Cole Jones" userId="8F6xr6D2yx7vI6yHKCAX4f8qmyQPssZEcJL7jFv6Wis=" providerId="None" clId="Web-{4402B647-9E1C-4553-B6DE-A64CDAA78B08}" dt="2024-07-31T13:32:57.802" v="13" actId="14100"/>
          <ac:spMkLst>
            <pc:docMk/>
            <pc:sldMk cId="0" sldId="256"/>
            <ac:spMk id="12" creationId="{765573F8-35E3-1931-99A8-7CEF2C8DE9D6}"/>
          </ac:spMkLst>
        </pc:spChg>
        <pc:spChg chg="mod">
          <ac:chgData name="Cole Jones" userId="8F6xr6D2yx7vI6yHKCAX4f8qmyQPssZEcJL7jFv6Wis=" providerId="None" clId="Web-{4402B647-9E1C-4553-B6DE-A64CDAA78B08}" dt="2024-07-31T14:21:46.154" v="37" actId="20577"/>
          <ac:spMkLst>
            <pc:docMk/>
            <pc:sldMk cId="0" sldId="256"/>
            <ac:spMk id="13" creationId="{38E3FD11-FC05-91DF-F6F5-7A7A190260B0}"/>
          </ac:spMkLst>
        </pc:spChg>
        <pc:spChg chg="mod">
          <ac:chgData name="Cole Jones" userId="8F6xr6D2yx7vI6yHKCAX4f8qmyQPssZEcJL7jFv6Wis=" providerId="None" clId="Web-{4402B647-9E1C-4553-B6DE-A64CDAA78B08}" dt="2024-07-31T13:28:23.463" v="2" actId="1076"/>
          <ac:spMkLst>
            <pc:docMk/>
            <pc:sldMk cId="0" sldId="256"/>
            <ac:spMk id="15" creationId="{CCD17280-A05F-ADFF-3CB7-1CA00EB06F99}"/>
          </ac:spMkLst>
        </pc:spChg>
        <pc:spChg chg="mod">
          <ac:chgData name="Cole Jones" userId="8F6xr6D2yx7vI6yHKCAX4f8qmyQPssZEcJL7jFv6Wis=" providerId="None" clId="Web-{4402B647-9E1C-4553-B6DE-A64CDAA78B08}" dt="2024-07-31T13:33:19.256" v="17" actId="1076"/>
          <ac:spMkLst>
            <pc:docMk/>
            <pc:sldMk cId="0" sldId="256"/>
            <ac:spMk id="17" creationId="{A105E943-F18F-FF5D-73A6-7E6C6A0E1BBB}"/>
          </ac:spMkLst>
        </pc:spChg>
        <pc:spChg chg="mod">
          <ac:chgData name="Cole Jones" userId="8F6xr6D2yx7vI6yHKCAX4f8qmyQPssZEcJL7jFv6Wis=" providerId="None" clId="Web-{4402B647-9E1C-4553-B6DE-A64CDAA78B08}" dt="2024-07-31T14:27:16.526" v="43" actId="20577"/>
          <ac:spMkLst>
            <pc:docMk/>
            <pc:sldMk cId="0" sldId="256"/>
            <ac:spMk id="18" creationId="{4E08352B-81A5-99BE-9778-1AA2B83C6922}"/>
          </ac:spMkLst>
        </pc:spChg>
        <pc:spChg chg="mod">
          <ac:chgData name="Cole Jones" userId="8F6xr6D2yx7vI6yHKCAX4f8qmyQPssZEcJL7jFv6Wis=" providerId="None" clId="Web-{4402B647-9E1C-4553-B6DE-A64CDAA78B08}" dt="2024-07-31T14:50:50.349" v="51"/>
          <ac:spMkLst>
            <pc:docMk/>
            <pc:sldMk cId="0" sldId="256"/>
            <ac:spMk id="29" creationId="{00000000-0000-0000-0000-000000000000}"/>
          </ac:spMkLst>
        </pc:spChg>
        <pc:graphicFrameChg chg="del mod">
          <ac:chgData name="Cole Jones" userId="8F6xr6D2yx7vI6yHKCAX4f8qmyQPssZEcJL7jFv6Wis=" providerId="None" clId="Web-{4402B647-9E1C-4553-B6DE-A64CDAA78B08}" dt="2024-07-31T14:50:27.333" v="50"/>
          <ac:graphicFrameMkLst>
            <pc:docMk/>
            <pc:sldMk cId="0" sldId="256"/>
            <ac:graphicFrameMk id="3" creationId="{F285DAA2-0E6F-E243-7282-908AA9EE7655}"/>
          </ac:graphicFrameMkLst>
        </pc:graphicFrameChg>
        <pc:graphicFrameChg chg="mod">
          <ac:chgData name="Cole Jones" userId="8F6xr6D2yx7vI6yHKCAX4f8qmyQPssZEcJL7jFv6Wis=" providerId="None" clId="Web-{4402B647-9E1C-4553-B6DE-A64CDAA78B08}" dt="2024-07-31T13:33:10.349" v="15" actId="1076"/>
          <ac:graphicFrameMkLst>
            <pc:docMk/>
            <pc:sldMk cId="0" sldId="256"/>
            <ac:graphicFrameMk id="4" creationId="{AC4D1608-2308-630D-B3E3-3E2F865F949F}"/>
          </ac:graphicFrameMkLst>
        </pc:graphicFrameChg>
        <pc:graphicFrameChg chg="add del mod">
          <ac:chgData name="Cole Jones" userId="8F6xr6D2yx7vI6yHKCAX4f8qmyQPssZEcJL7jFv6Wis=" providerId="None" clId="Web-{4402B647-9E1C-4553-B6DE-A64CDAA78B08}" dt="2024-07-31T14:57:31.256" v="54"/>
          <ac:graphicFrameMkLst>
            <pc:docMk/>
            <pc:sldMk cId="0" sldId="256"/>
            <ac:graphicFrameMk id="6" creationId="{35B79C38-C0DF-6279-C15D-D1446FC70B81}"/>
          </ac:graphicFrameMkLst>
        </pc:graphicFrameChg>
      </pc:sldChg>
    </pc:docChg>
  </pc:docChgLst>
  <pc:docChgLst>
    <pc:chgData name="Cole Jones" userId="8F6xr6D2yx7vI6yHKCAX4f8qmyQPssZEcJL7jFv6Wis=" providerId="None" clId="Web-{375C2524-6569-49D1-A7D6-4F3F788175FC}"/>
    <pc:docChg chg="modSld">
      <pc:chgData name="Cole Jones" userId="8F6xr6D2yx7vI6yHKCAX4f8qmyQPssZEcJL7jFv6Wis=" providerId="None" clId="Web-{375C2524-6569-49D1-A7D6-4F3F788175FC}" dt="2024-08-01T14:11:40.589" v="318" actId="20577"/>
      <pc:docMkLst>
        <pc:docMk/>
      </pc:docMkLst>
      <pc:sldChg chg="addSp delSp modSp">
        <pc:chgData name="Cole Jones" userId="8F6xr6D2yx7vI6yHKCAX4f8qmyQPssZEcJL7jFv6Wis=" providerId="None" clId="Web-{375C2524-6569-49D1-A7D6-4F3F788175FC}" dt="2024-08-01T14:11:40.589" v="318" actId="20577"/>
        <pc:sldMkLst>
          <pc:docMk/>
          <pc:sldMk cId="0" sldId="256"/>
        </pc:sldMkLst>
        <pc:spChg chg="add mod">
          <ac:chgData name="Cole Jones" userId="8F6xr6D2yx7vI6yHKCAX4f8qmyQPssZEcJL7jFv6Wis=" providerId="None" clId="Web-{375C2524-6569-49D1-A7D6-4F3F788175FC}" dt="2024-08-01T14:11:40.589" v="318" actId="20577"/>
          <ac:spMkLst>
            <pc:docMk/>
            <pc:sldMk cId="0" sldId="256"/>
            <ac:spMk id="3" creationId="{439DC178-5865-C0CB-96FD-797E3897BD5F}"/>
          </ac:spMkLst>
        </pc:spChg>
        <pc:spChg chg="del mod">
          <ac:chgData name="Cole Jones" userId="8F6xr6D2yx7vI6yHKCAX4f8qmyQPssZEcJL7jFv6Wis=" providerId="None" clId="Web-{375C2524-6569-49D1-A7D6-4F3F788175FC}" dt="2024-08-01T13:55:16.317" v="274"/>
          <ac:spMkLst>
            <pc:docMk/>
            <pc:sldMk cId="0" sldId="256"/>
            <ac:spMk id="5" creationId="{439DC178-5865-C0CB-96FD-797E3897BD5F}"/>
          </ac:spMkLst>
        </pc:spChg>
        <pc:spChg chg="mod">
          <ac:chgData name="Cole Jones" userId="8F6xr6D2yx7vI6yHKCAX4f8qmyQPssZEcJL7jFv6Wis=" providerId="None" clId="Web-{375C2524-6569-49D1-A7D6-4F3F788175FC}" dt="2024-08-01T13:41:00.375" v="96" actId="20577"/>
          <ac:spMkLst>
            <pc:docMk/>
            <pc:sldMk cId="0" sldId="256"/>
            <ac:spMk id="7" creationId="{519A6F59-0A57-AB88-9A9F-4E8F499AF1D7}"/>
          </ac:spMkLst>
        </pc:spChg>
        <pc:spChg chg="mod">
          <ac:chgData name="Cole Jones" userId="8F6xr6D2yx7vI6yHKCAX4f8qmyQPssZEcJL7jFv6Wis=" providerId="None" clId="Web-{375C2524-6569-49D1-A7D6-4F3F788175FC}" dt="2024-08-01T13:56:57.630" v="301" actId="1076"/>
          <ac:spMkLst>
            <pc:docMk/>
            <pc:sldMk cId="0" sldId="256"/>
            <ac:spMk id="8" creationId="{67B0B747-8D47-37DC-51F5-078E10E71103}"/>
          </ac:spMkLst>
        </pc:spChg>
        <pc:spChg chg="mod">
          <ac:chgData name="Cole Jones" userId="8F6xr6D2yx7vI6yHKCAX4f8qmyQPssZEcJL7jFv6Wis=" providerId="None" clId="Web-{375C2524-6569-49D1-A7D6-4F3F788175FC}" dt="2024-08-01T04:47:55.214" v="4" actId="1076"/>
          <ac:spMkLst>
            <pc:docMk/>
            <pc:sldMk cId="0" sldId="256"/>
            <ac:spMk id="10" creationId="{ADFB72DE-2667-0B97-971A-6D8AFCF25A39}"/>
          </ac:spMkLst>
        </pc:spChg>
        <pc:spChg chg="mod">
          <ac:chgData name="Cole Jones" userId="8F6xr6D2yx7vI6yHKCAX4f8qmyQPssZEcJL7jFv6Wis=" providerId="None" clId="Web-{375C2524-6569-49D1-A7D6-4F3F788175FC}" dt="2024-08-01T13:41:21.688" v="102" actId="1076"/>
          <ac:spMkLst>
            <pc:docMk/>
            <pc:sldMk cId="0" sldId="256"/>
            <ac:spMk id="11" creationId="{3D7A5651-5114-EF0A-D57A-386D45BC7D18}"/>
          </ac:spMkLst>
        </pc:spChg>
        <pc:spChg chg="mod">
          <ac:chgData name="Cole Jones" userId="8F6xr6D2yx7vI6yHKCAX4f8qmyQPssZEcJL7jFv6Wis=" providerId="None" clId="Web-{375C2524-6569-49D1-A7D6-4F3F788175FC}" dt="2024-08-01T04:47:55.152" v="3" actId="1076"/>
          <ac:spMkLst>
            <pc:docMk/>
            <pc:sldMk cId="0" sldId="256"/>
            <ac:spMk id="15" creationId="{CCD17280-A05F-ADFF-3CB7-1CA00EB06F99}"/>
          </ac:spMkLst>
        </pc:spChg>
        <pc:spChg chg="mod">
          <ac:chgData name="Cole Jones" userId="8F6xr6D2yx7vI6yHKCAX4f8qmyQPssZEcJL7jFv6Wis=" providerId="None" clId="Web-{375C2524-6569-49D1-A7D6-4F3F788175FC}" dt="2024-08-01T04:50:21.058" v="15" actId="1076"/>
          <ac:spMkLst>
            <pc:docMk/>
            <pc:sldMk cId="0" sldId="256"/>
            <ac:spMk id="17" creationId="{A105E943-F18F-FF5D-73A6-7E6C6A0E1BBB}"/>
          </ac:spMkLst>
        </pc:spChg>
        <pc:spChg chg="mod">
          <ac:chgData name="Cole Jones" userId="8F6xr6D2yx7vI6yHKCAX4f8qmyQPssZEcJL7jFv6Wis=" providerId="None" clId="Web-{375C2524-6569-49D1-A7D6-4F3F788175FC}" dt="2024-08-01T13:56:57.693" v="302" actId="1076"/>
          <ac:spMkLst>
            <pc:docMk/>
            <pc:sldMk cId="0" sldId="256"/>
            <ac:spMk id="19" creationId="{79A16DB5-3E6B-05A7-E597-C402884F5684}"/>
          </ac:spMkLst>
        </pc:spChg>
        <pc:spChg chg="mod">
          <ac:chgData name="Cole Jones" userId="8F6xr6D2yx7vI6yHKCAX4f8qmyQPssZEcJL7jFv6Wis=" providerId="None" clId="Web-{375C2524-6569-49D1-A7D6-4F3F788175FC}" dt="2024-08-01T04:50:25.887" v="17" actId="1076"/>
          <ac:spMkLst>
            <pc:docMk/>
            <pc:sldMk cId="0" sldId="256"/>
            <ac:spMk id="20" creationId="{C2A0A88B-B68F-56AB-4DA7-83BC39244FC7}"/>
          </ac:spMkLst>
        </pc:spChg>
        <pc:spChg chg="mod">
          <ac:chgData name="Cole Jones" userId="8F6xr6D2yx7vI6yHKCAX4f8qmyQPssZEcJL7jFv6Wis=" providerId="None" clId="Web-{375C2524-6569-49D1-A7D6-4F3F788175FC}" dt="2024-08-01T13:41:21.610" v="101" actId="1076"/>
          <ac:spMkLst>
            <pc:docMk/>
            <pc:sldMk cId="0" sldId="256"/>
            <ac:spMk id="40" creationId="{00000000-0000-0000-0000-000000000000}"/>
          </ac:spMkLst>
        </pc:spChg>
        <pc:graphicFrameChg chg="mod">
          <ac:chgData name="Cole Jones" userId="8F6xr6D2yx7vI6yHKCAX4f8qmyQPssZEcJL7jFv6Wis=" providerId="None" clId="Web-{375C2524-6569-49D1-A7D6-4F3F788175FC}" dt="2024-08-01T04:50:21.136" v="16" actId="1076"/>
          <ac:graphicFrameMkLst>
            <pc:docMk/>
            <pc:sldMk cId="0" sldId="256"/>
            <ac:graphicFrameMk id="4" creationId="{AC4D1608-2308-630D-B3E3-3E2F865F949F}"/>
          </ac:graphicFrameMkLst>
        </pc:graphicFrameChg>
        <pc:graphicFrameChg chg="mod">
          <ac:chgData name="Cole Jones" userId="8F6xr6D2yx7vI6yHKCAX4f8qmyQPssZEcJL7jFv6Wis=" providerId="None" clId="Web-{375C2524-6569-49D1-A7D6-4F3F788175FC}" dt="2024-08-01T04:47:55.277" v="5" actId="1076"/>
          <ac:graphicFrameMkLst>
            <pc:docMk/>
            <pc:sldMk cId="0" sldId="256"/>
            <ac:graphicFrameMk id="14" creationId="{35B79C38-C0DF-6279-C15D-D1446FC70B81}"/>
          </ac:graphicFrameMkLst>
        </pc:graphicFrameChg>
        <pc:graphicFrameChg chg="mod">
          <ac:chgData name="Cole Jones" userId="8F6xr6D2yx7vI6yHKCAX4f8qmyQPssZEcJL7jFv6Wis=" providerId="None" clId="Web-{375C2524-6569-49D1-A7D6-4F3F788175FC}" dt="2024-08-01T04:47:55.355" v="6" actId="1076"/>
          <ac:graphicFrameMkLst>
            <pc:docMk/>
            <pc:sldMk cId="0" sldId="256"/>
            <ac:graphicFrameMk id="16" creationId="{F285DAA2-0E6F-E243-7282-908AA9EE7655}"/>
          </ac:graphicFrameMkLst>
        </pc:graphicFrameChg>
      </pc:sldChg>
    </pc:docChg>
  </pc:docChgLst>
  <pc:docChgLst>
    <pc:chgData clId="Web-{9EE378CE-A94D-4795-865F-9670AF0EB020}"/>
    <pc:docChg chg="modSld">
      <pc:chgData name="" userId="" providerId="" clId="Web-{9EE378CE-A94D-4795-865F-9670AF0EB020}" dt="2024-08-02T17:18:57.489" v="1" actId="20577"/>
      <pc:docMkLst>
        <pc:docMk/>
      </pc:docMkLst>
      <pc:sldChg chg="modSp">
        <pc:chgData name="" userId="" providerId="" clId="Web-{9EE378CE-A94D-4795-865F-9670AF0EB020}" dt="2024-08-02T17:18:57.489" v="1" actId="20577"/>
        <pc:sldMkLst>
          <pc:docMk/>
          <pc:sldMk cId="0" sldId="256"/>
        </pc:sldMkLst>
        <pc:spChg chg="mod">
          <ac:chgData name="" userId="" providerId="" clId="Web-{9EE378CE-A94D-4795-865F-9670AF0EB020}" dt="2024-08-02T17:18:57.489" v="1" actId="20577"/>
          <ac:spMkLst>
            <pc:docMk/>
            <pc:sldMk cId="0" sldId="256"/>
            <ac:spMk id="29" creationId="{00000000-0000-0000-0000-000000000000}"/>
          </ac:spMkLst>
        </pc:spChg>
      </pc:sldChg>
    </pc:docChg>
  </pc:docChgLst>
  <pc:docChgLst>
    <pc:chgData clId="Web-{E9F4A5EF-5BC8-4174-8B71-1CEE860CCDE3}"/>
    <pc:docChg chg="modSld">
      <pc:chgData name="" userId="" providerId="" clId="Web-{E9F4A5EF-5BC8-4174-8B71-1CEE860CCDE3}" dt="2024-07-22T13:41:51.216" v="3" actId="20577"/>
      <pc:docMkLst>
        <pc:docMk/>
      </pc:docMkLst>
      <pc:sldChg chg="modSp">
        <pc:chgData name="" userId="" providerId="" clId="Web-{E9F4A5EF-5BC8-4174-8B71-1CEE860CCDE3}" dt="2024-07-22T13:41:51.216" v="3" actId="20577"/>
        <pc:sldMkLst>
          <pc:docMk/>
          <pc:sldMk cId="0" sldId="256"/>
        </pc:sldMkLst>
        <pc:spChg chg="mod">
          <ac:chgData name="" userId="" providerId="" clId="Web-{E9F4A5EF-5BC8-4174-8B71-1CEE860CCDE3}" dt="2024-07-22T13:41:51.216" v="3" actId="20577"/>
          <ac:spMkLst>
            <pc:docMk/>
            <pc:sldMk cId="0" sldId="256"/>
            <ac:spMk id="31" creationId="{00000000-0000-0000-0000-000000000000}"/>
          </ac:spMkLst>
        </pc:spChg>
      </pc:sldChg>
    </pc:docChg>
  </pc:docChgLst>
  <pc:docChgLst>
    <pc:chgData name="Kennedy Ruff" clId="Web-{5B6E59D6-195C-403E-91BE-923A9C314E5C}"/>
    <pc:docChg chg="modSld">
      <pc:chgData name="Kennedy Ruff" userId="" providerId="" clId="Web-{5B6E59D6-195C-403E-91BE-923A9C314E5C}" dt="2023-07-14T17:27:32.581" v="16" actId="20577"/>
      <pc:docMkLst>
        <pc:docMk/>
      </pc:docMkLst>
      <pc:sldChg chg="modSp">
        <pc:chgData name="Kennedy Ruff" userId="" providerId="" clId="Web-{5B6E59D6-195C-403E-91BE-923A9C314E5C}" dt="2023-07-14T17:27:32.581" v="16" actId="20577"/>
        <pc:sldMkLst>
          <pc:docMk/>
          <pc:sldMk cId="0" sldId="256"/>
        </pc:sldMkLst>
        <pc:spChg chg="mod">
          <ac:chgData name="Kennedy Ruff" userId="" providerId="" clId="Web-{5B6E59D6-195C-403E-91BE-923A9C314E5C}" dt="2023-07-14T15:42:00.341" v="4" actId="20577"/>
          <ac:spMkLst>
            <pc:docMk/>
            <pc:sldMk cId="0" sldId="256"/>
            <ac:spMk id="30" creationId="{00000000-0000-0000-0000-000000000000}"/>
          </ac:spMkLst>
        </pc:spChg>
        <pc:spChg chg="mod">
          <ac:chgData name="Kennedy Ruff" userId="" providerId="" clId="Web-{5B6E59D6-195C-403E-91BE-923A9C314E5C}" dt="2023-07-14T17:27:23.862" v="14" actId="20577"/>
          <ac:spMkLst>
            <pc:docMk/>
            <pc:sldMk cId="0" sldId="256"/>
            <ac:spMk id="38" creationId="{00000000-0000-0000-0000-000000000000}"/>
          </ac:spMkLst>
        </pc:spChg>
        <pc:spChg chg="mod">
          <ac:chgData name="Kennedy Ruff" userId="" providerId="" clId="Web-{5B6E59D6-195C-403E-91BE-923A9C314E5C}" dt="2023-07-14T17:27:32.581" v="16" actId="20577"/>
          <ac:spMkLst>
            <pc:docMk/>
            <pc:sldMk cId="0" sldId="256"/>
            <ac:spMk id="40" creationId="{00000000-0000-0000-0000-000000000000}"/>
          </ac:spMkLst>
        </pc:spChg>
      </pc:sldChg>
    </pc:docChg>
  </pc:docChgLst>
  <pc:docChgLst>
    <pc:chgData name="Cole Jones" userId="8F6xr6D2yx7vI6yHKCAX4f8qmyQPssZEcJL7jFv6Wis=" providerId="None" clId="Web-{2DBE5CF1-1984-475C-A9D7-F59E2F82B093}"/>
    <pc:docChg chg="modSld">
      <pc:chgData name="Cole Jones" userId="8F6xr6D2yx7vI6yHKCAX4f8qmyQPssZEcJL7jFv6Wis=" providerId="None" clId="Web-{2DBE5CF1-1984-475C-A9D7-F59E2F82B093}" dt="2024-07-31T22:58:56.431" v="1121" actId="1076"/>
      <pc:docMkLst>
        <pc:docMk/>
      </pc:docMkLst>
      <pc:sldChg chg="addSp delSp modSp">
        <pc:chgData name="Cole Jones" userId="8F6xr6D2yx7vI6yHKCAX4f8qmyQPssZEcJL7jFv6Wis=" providerId="None" clId="Web-{2DBE5CF1-1984-475C-A9D7-F59E2F82B093}" dt="2024-07-31T22:58:56.431" v="1121" actId="1076"/>
        <pc:sldMkLst>
          <pc:docMk/>
          <pc:sldMk cId="0" sldId="256"/>
        </pc:sldMkLst>
        <pc:spChg chg="add del mod">
          <ac:chgData name="Cole Jones" userId="8F6xr6D2yx7vI6yHKCAX4f8qmyQPssZEcJL7jFv6Wis=" providerId="None" clId="Web-{2DBE5CF1-1984-475C-A9D7-F59E2F82B093}" dt="2024-07-31T22:57:17.708" v="1094"/>
          <ac:spMkLst>
            <pc:docMk/>
            <pc:sldMk cId="0" sldId="256"/>
            <ac:spMk id="3" creationId="{8B71737B-3C86-A2FF-E746-343B9254B0AA}"/>
          </ac:spMkLst>
        </pc:spChg>
        <pc:spChg chg="add del mod">
          <ac:chgData name="Cole Jones" userId="8F6xr6D2yx7vI6yHKCAX4f8qmyQPssZEcJL7jFv6Wis=" providerId="None" clId="Web-{2DBE5CF1-1984-475C-A9D7-F59E2F82B093}" dt="2024-07-31T22:57:46.022" v="1102"/>
          <ac:spMkLst>
            <pc:docMk/>
            <pc:sldMk cId="0" sldId="256"/>
            <ac:spMk id="6" creationId="{8B71737B-3C86-A2FF-E746-343B9254B0AA}"/>
          </ac:spMkLst>
        </pc:spChg>
        <pc:spChg chg="add mod">
          <ac:chgData name="Cole Jones" userId="8F6xr6D2yx7vI6yHKCAX4f8qmyQPssZEcJL7jFv6Wis=" providerId="None" clId="Web-{2DBE5CF1-1984-475C-A9D7-F59E2F82B093}" dt="2024-07-31T22:58:49.134" v="1119" actId="20577"/>
          <ac:spMkLst>
            <pc:docMk/>
            <pc:sldMk cId="0" sldId="256"/>
            <ac:spMk id="7" creationId="{519A6F59-0A57-AB88-9A9F-4E8F499AF1D7}"/>
          </ac:spMkLst>
        </pc:spChg>
        <pc:spChg chg="del mod">
          <ac:chgData name="Cole Jones" userId="8F6xr6D2yx7vI6yHKCAX4f8qmyQPssZEcJL7jFv6Wis=" providerId="None" clId="Web-{2DBE5CF1-1984-475C-A9D7-F59E2F82B093}" dt="2024-07-31T22:04:13.083" v="147"/>
          <ac:spMkLst>
            <pc:docMk/>
            <pc:sldMk cId="0" sldId="256"/>
            <ac:spMk id="9" creationId="{153BF54E-124D-2978-F6A2-22BBFE75EF63}"/>
          </ac:spMkLst>
        </pc:spChg>
        <pc:spChg chg="mod">
          <ac:chgData name="Cole Jones" userId="8F6xr6D2yx7vI6yHKCAX4f8qmyQPssZEcJL7jFv6Wis=" providerId="None" clId="Web-{2DBE5CF1-1984-475C-A9D7-F59E2F82B093}" dt="2024-07-31T22:58:56.431" v="1121" actId="1076"/>
          <ac:spMkLst>
            <pc:docMk/>
            <pc:sldMk cId="0" sldId="256"/>
            <ac:spMk id="11" creationId="{3D7A5651-5114-EF0A-D57A-386D45BC7D18}"/>
          </ac:spMkLst>
        </pc:spChg>
        <pc:spChg chg="mod">
          <ac:chgData name="Cole Jones" userId="8F6xr6D2yx7vI6yHKCAX4f8qmyQPssZEcJL7jFv6Wis=" providerId="None" clId="Web-{2DBE5CF1-1984-475C-A9D7-F59E2F82B093}" dt="2024-07-31T22:29:13.673" v="379" actId="20577"/>
          <ac:spMkLst>
            <pc:docMk/>
            <pc:sldMk cId="0" sldId="256"/>
            <ac:spMk id="20" creationId="{C2A0A88B-B68F-56AB-4DA7-83BC39244FC7}"/>
          </ac:spMkLst>
        </pc:spChg>
        <pc:spChg chg="mod">
          <ac:chgData name="Cole Jones" userId="8F6xr6D2yx7vI6yHKCAX4f8qmyQPssZEcJL7jFv6Wis=" providerId="None" clId="Web-{2DBE5CF1-1984-475C-A9D7-F59E2F82B093}" dt="2024-07-31T22:58:56.353" v="1120" actId="1076"/>
          <ac:spMkLst>
            <pc:docMk/>
            <pc:sldMk cId="0" sldId="256"/>
            <ac:spMk id="40" creationId="{00000000-0000-0000-0000-000000000000}"/>
          </ac:spMkLst>
        </pc:spChg>
      </pc:sldChg>
    </pc:docChg>
  </pc:docChgLst>
  <pc:docChgLst>
    <pc:chgData name="Cole Jones" userId="8F6xr6D2yx7vI6yHKCAX4f8qmyQPssZEcJL7jFv6Wis=" providerId="None" clId="Web-{CED94CA2-038A-403A-A32E-DE0218A73E42}"/>
    <pc:docChg chg="modSld">
      <pc:chgData name="Cole Jones" userId="8F6xr6D2yx7vI6yHKCAX4f8qmyQPssZEcJL7jFv6Wis=" providerId="None" clId="Web-{CED94CA2-038A-403A-A32E-DE0218A73E42}" dt="2024-07-30T15:25:36.905" v="8" actId="20577"/>
      <pc:docMkLst>
        <pc:docMk/>
      </pc:docMkLst>
      <pc:sldChg chg="modSp">
        <pc:chgData name="Cole Jones" userId="8F6xr6D2yx7vI6yHKCAX4f8qmyQPssZEcJL7jFv6Wis=" providerId="None" clId="Web-{CED94CA2-038A-403A-A32E-DE0218A73E42}" dt="2024-07-30T15:25:36.905" v="8" actId="20577"/>
        <pc:sldMkLst>
          <pc:docMk/>
          <pc:sldMk cId="0" sldId="256"/>
        </pc:sldMkLst>
        <pc:spChg chg="mod">
          <ac:chgData name="Cole Jones" userId="8F6xr6D2yx7vI6yHKCAX4f8qmyQPssZEcJL7jFv6Wis=" providerId="None" clId="Web-{CED94CA2-038A-403A-A32E-DE0218A73E42}" dt="2024-07-30T15:25:36.905" v="8" actId="20577"/>
          <ac:spMkLst>
            <pc:docMk/>
            <pc:sldMk cId="0" sldId="256"/>
            <ac:spMk id="39" creationId="{00000000-0000-0000-0000-000000000000}"/>
          </ac:spMkLst>
        </pc:spChg>
      </pc:sldChg>
    </pc:docChg>
  </pc:docChgLst>
  <pc:docChgLst>
    <pc:chgData name="Cole Jones" userId="8F6xr6D2yx7vI6yHKCAX4f8qmyQPssZEcJL7jFv6Wis=" providerId="None" clId="Web-{7E98CE99-6F1D-4795-8B61-24266595ACC6}"/>
    <pc:docChg chg="modSld">
      <pc:chgData name="Cole Jones" userId="8F6xr6D2yx7vI6yHKCAX4f8qmyQPssZEcJL7jFv6Wis=" providerId="None" clId="Web-{7E98CE99-6F1D-4795-8B61-24266595ACC6}" dt="2024-07-24T15:56:11.017" v="615" actId="1076"/>
      <pc:docMkLst>
        <pc:docMk/>
      </pc:docMkLst>
      <pc:sldChg chg="addSp modSp">
        <pc:chgData name="Cole Jones" userId="8F6xr6D2yx7vI6yHKCAX4f8qmyQPssZEcJL7jFv6Wis=" providerId="None" clId="Web-{7E98CE99-6F1D-4795-8B61-24266595ACC6}" dt="2024-07-24T15:56:11.017" v="615" actId="1076"/>
        <pc:sldMkLst>
          <pc:docMk/>
          <pc:sldMk cId="0" sldId="256"/>
        </pc:sldMkLst>
        <pc:spChg chg="add mod">
          <ac:chgData name="Cole Jones" userId="8F6xr6D2yx7vI6yHKCAX4f8qmyQPssZEcJL7jFv6Wis=" providerId="None" clId="Web-{7E98CE99-6F1D-4795-8B61-24266595ACC6}" dt="2024-07-24T14:45:43.785" v="119" actId="1076"/>
          <ac:spMkLst>
            <pc:docMk/>
            <pc:sldMk cId="0" sldId="256"/>
            <ac:spMk id="2" creationId="{2D5BEBAB-1910-CA29-A25C-681B199248E8}"/>
          </ac:spMkLst>
        </pc:spChg>
        <pc:spChg chg="add mod">
          <ac:chgData name="Cole Jones" userId="8F6xr6D2yx7vI6yHKCAX4f8qmyQPssZEcJL7jFv6Wis=" providerId="None" clId="Web-{7E98CE99-6F1D-4795-8B61-24266595ACC6}" dt="2024-07-24T14:48:22.274" v="143" actId="20577"/>
          <ac:spMkLst>
            <pc:docMk/>
            <pc:sldMk cId="0" sldId="256"/>
            <ac:spMk id="5" creationId="{439DC178-5865-C0CB-96FD-797E3897BD5F}"/>
          </ac:spMkLst>
        </pc:spChg>
        <pc:spChg chg="mod">
          <ac:chgData name="Cole Jones" userId="8F6xr6D2yx7vI6yHKCAX4f8qmyQPssZEcJL7jFv6Wis=" providerId="None" clId="Web-{7E98CE99-6F1D-4795-8B61-24266595ACC6}" dt="2024-07-24T14:48:28.602" v="144" actId="1076"/>
          <ac:spMkLst>
            <pc:docMk/>
            <pc:sldMk cId="0" sldId="256"/>
            <ac:spMk id="8" creationId="{67B0B747-8D47-37DC-51F5-078E10E71103}"/>
          </ac:spMkLst>
        </pc:spChg>
        <pc:spChg chg="mod">
          <ac:chgData name="Cole Jones" userId="8F6xr6D2yx7vI6yHKCAX4f8qmyQPssZEcJL7jFv6Wis=" providerId="None" clId="Web-{7E98CE99-6F1D-4795-8B61-24266595ACC6}" dt="2024-07-24T15:52:22.385" v="602" actId="20577"/>
          <ac:spMkLst>
            <pc:docMk/>
            <pc:sldMk cId="0" sldId="256"/>
            <ac:spMk id="9" creationId="{668468AE-5BE4-4E5A-0A08-0BFAE58C759E}"/>
          </ac:spMkLst>
        </pc:spChg>
        <pc:spChg chg="mod">
          <ac:chgData name="Cole Jones" userId="8F6xr6D2yx7vI6yHKCAX4f8qmyQPssZEcJL7jFv6Wis=" providerId="None" clId="Web-{7E98CE99-6F1D-4795-8B61-24266595ACC6}" dt="2024-07-24T14:45:30.300" v="117" actId="14100"/>
          <ac:spMkLst>
            <pc:docMk/>
            <pc:sldMk cId="0" sldId="256"/>
            <ac:spMk id="31" creationId="{00000000-0000-0000-0000-000000000000}"/>
          </ac:spMkLst>
        </pc:spChg>
        <pc:spChg chg="mod">
          <ac:chgData name="Cole Jones" userId="8F6xr6D2yx7vI6yHKCAX4f8qmyQPssZEcJL7jFv6Wis=" providerId="None" clId="Web-{7E98CE99-6F1D-4795-8B61-24266595ACC6}" dt="2024-07-24T15:56:11.017" v="615" actId="1076"/>
          <ac:spMkLst>
            <pc:docMk/>
            <pc:sldMk cId="0" sldId="256"/>
            <ac:spMk id="37" creationId="{00000000-0000-0000-0000-000000000000}"/>
          </ac:spMkLst>
        </pc:spChg>
        <pc:spChg chg="mod">
          <ac:chgData name="Cole Jones" userId="8F6xr6D2yx7vI6yHKCAX4f8qmyQPssZEcJL7jFv6Wis=" providerId="None" clId="Web-{7E98CE99-6F1D-4795-8B61-24266595ACC6}" dt="2024-07-24T15:55:58.454" v="613" actId="20577"/>
          <ac:spMkLst>
            <pc:docMk/>
            <pc:sldMk cId="0" sldId="256"/>
            <ac:spMk id="39" creationId="{00000000-0000-0000-0000-000000000000}"/>
          </ac:spMkLst>
        </pc:spChg>
        <pc:spChg chg="mod">
          <ac:chgData name="Cole Jones" userId="8F6xr6D2yx7vI6yHKCAX4f8qmyQPssZEcJL7jFv6Wis=" providerId="None" clId="Web-{7E98CE99-6F1D-4795-8B61-24266595ACC6}" dt="2024-07-24T15:56:10.955" v="614" actId="1076"/>
          <ac:spMkLst>
            <pc:docMk/>
            <pc:sldMk cId="0" sldId="256"/>
            <ac:spMk id="40" creationId="{00000000-0000-0000-0000-000000000000}"/>
          </ac:spMkLst>
        </pc:spChg>
        <pc:spChg chg="mod">
          <ac:chgData name="Cole Jones" userId="8F6xr6D2yx7vI6yHKCAX4f8qmyQPssZEcJL7jFv6Wis=" providerId="None" clId="Web-{7E98CE99-6F1D-4795-8B61-24266595ACC6}" dt="2024-07-24T14:18:28.159" v="28" actId="1076"/>
          <ac:spMkLst>
            <pc:docMk/>
            <pc:sldMk cId="0" sldId="256"/>
            <ac:spMk id="41" creationId="{00000000-0000-0000-0000-000000000000}"/>
          </ac:spMkLst>
        </pc:spChg>
        <pc:graphicFrameChg chg="mod">
          <ac:chgData name="Cole Jones" userId="8F6xr6D2yx7vI6yHKCAX4f8qmyQPssZEcJL7jFv6Wis=" providerId="None" clId="Web-{7E98CE99-6F1D-4795-8B61-24266595ACC6}" dt="2024-07-24T14:14:34.168" v="5" actId="1076"/>
          <ac:graphicFrameMkLst>
            <pc:docMk/>
            <pc:sldMk cId="0" sldId="256"/>
            <ac:graphicFrameMk id="3" creationId="{F285DAA2-0E6F-E243-7282-908AA9EE765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urhamtcc-my.sharepoint.com/personal/jonesc3563_durhamtech_edu/Documents/Book.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urhamtcc-my.sharepoint.com/personal/jonesc3563_durhamtech_edu/Documents/Book.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urhamtcc-my.sharepoint.com/personal/jonesc3563_durhamtech_edu/Documents/Book.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Times New Roman"/>
                <a:ea typeface="Times New Roman"/>
                <a:cs typeface="Times New Roman"/>
              </a:defRPr>
            </a:pPr>
            <a:r>
              <a:rPr lang="en-US"/>
              <a:t>Physical and Mental Health Issues Post Incarceration </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bar"/>
        <c:grouping val="clustered"/>
        <c:varyColors val="0"/>
        <c:ser>
          <c:idx val="0"/>
          <c:order val="0"/>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000000"/>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'https://durhamtcc-my.sharepoint.com/personal/jonesc3563_durhamtech_edu/Documents/[Book.xlsx]Sheet1'!$A$7:$A$14</c:f>
              <c:strCache>
                <c:ptCount val="8"/>
                <c:pt idx="0">
                  <c:v>Substance Abuse</c:v>
                </c:pt>
                <c:pt idx="1">
                  <c:v>Depression</c:v>
                </c:pt>
                <c:pt idx="2">
                  <c:v>Chronic Pain</c:v>
                </c:pt>
                <c:pt idx="3">
                  <c:v>Chronic Disease</c:v>
                </c:pt>
                <c:pt idx="4">
                  <c:v>Heroin Use</c:v>
                </c:pt>
                <c:pt idx="5">
                  <c:v>Anxiety</c:v>
                </c:pt>
                <c:pt idx="6">
                  <c:v>PTSD</c:v>
                </c:pt>
                <c:pt idx="7">
                  <c:v>Psychosis </c:v>
                </c:pt>
              </c:strCache>
            </c:strRef>
          </c:cat>
          <c:val>
            <c:numRef>
              <c:f>'https://durhamtcc-my.sharepoint.com/personal/jonesc3563_durhamtech_edu/Documents/[Book.xlsx]Sheet1'!$B$7:$B$14</c:f>
              <c:numCache>
                <c:formatCode>0%</c:formatCode>
                <c:ptCount val="8"/>
                <c:pt idx="0">
                  <c:v>0.54</c:v>
                </c:pt>
                <c:pt idx="1">
                  <c:v>0.38</c:v>
                </c:pt>
                <c:pt idx="2">
                  <c:v>0.34</c:v>
                </c:pt>
                <c:pt idx="3">
                  <c:v>0.25</c:v>
                </c:pt>
                <c:pt idx="4">
                  <c:v>0.21</c:v>
                </c:pt>
                <c:pt idx="5">
                  <c:v>0.15</c:v>
                </c:pt>
                <c:pt idx="6">
                  <c:v>0.1</c:v>
                </c:pt>
                <c:pt idx="7">
                  <c:v>0.08</c:v>
                </c:pt>
              </c:numCache>
            </c:numRef>
          </c:val>
          <c:extLst>
            <c:ext xmlns:c16="http://schemas.microsoft.com/office/drawing/2014/chart" uri="{C3380CC4-5D6E-409C-BE32-E72D297353CC}">
              <c16:uniqueId val="{00000000-2893-4520-83D5-35C20CABEA1D}"/>
            </c:ext>
          </c:extLst>
        </c:ser>
        <c:dLbls>
          <c:showLegendKey val="0"/>
          <c:showVal val="0"/>
          <c:showCatName val="0"/>
          <c:showSerName val="0"/>
          <c:showPercent val="0"/>
          <c:showBubbleSize val="0"/>
        </c:dLbls>
        <c:gapWidth val="182"/>
        <c:axId val="139960839"/>
        <c:axId val="467897352"/>
      </c:barChart>
      <c:catAx>
        <c:axId val="139960839"/>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000000"/>
                </a:solidFill>
                <a:latin typeface="Times New Roman"/>
                <a:ea typeface="Times New Roman"/>
                <a:cs typeface="Times New Roman"/>
              </a:defRPr>
            </a:pPr>
            <a:endParaRPr lang="en-US"/>
          </a:p>
        </c:txPr>
        <c:crossAx val="467897352"/>
        <c:crosses val="autoZero"/>
        <c:auto val="1"/>
        <c:lblAlgn val="ctr"/>
        <c:lblOffset val="100"/>
        <c:noMultiLvlLbl val="0"/>
      </c:catAx>
      <c:valAx>
        <c:axId val="46789735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Times New Roman"/>
                <a:ea typeface="Times New Roman"/>
                <a:cs typeface="Times New Roman"/>
              </a:defRPr>
            </a:pPr>
            <a:endParaRPr lang="en-US"/>
          </a:p>
        </c:txPr>
        <c:crossAx val="1399608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r>
              <a:rPr lang="en-US"/>
              <a:t>Racial Disparities in Prison Incarceration Rates</a:t>
            </a: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col"/>
        <c:grouping val="clustered"/>
        <c:varyColors val="0"/>
        <c:ser>
          <c:idx val="0"/>
          <c:order val="0"/>
          <c:spPr>
            <a:solidFill>
              <a:srgbClr val="92D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4F2C-44EB-8DC0-1F124F2B955C}"/>
              </c:ext>
            </c:extLst>
          </c:dPt>
          <c:dPt>
            <c:idx val="1"/>
            <c:invertIfNegative val="0"/>
            <c:bubble3D val="0"/>
            <c:spPr>
              <a:solidFill>
                <a:srgbClr val="45D65A"/>
              </a:solidFill>
              <a:ln>
                <a:noFill/>
              </a:ln>
              <a:effectLst/>
            </c:spPr>
            <c:extLst>
              <c:ext xmlns:c16="http://schemas.microsoft.com/office/drawing/2014/chart" uri="{C3380CC4-5D6E-409C-BE32-E72D297353CC}">
                <c16:uniqueId val="{00000003-4F2C-44EB-8DC0-1F124F2B955C}"/>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0000"/>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'https://durhamtcc-my.sharepoint.com/personal/jonesc3563_durhamtech_edu/Documents/[Book.xlsx]Sheet1'!$F$4:$F$5</c:f>
              <c:strCache>
                <c:ptCount val="2"/>
                <c:pt idx="0">
                  <c:v>Black</c:v>
                </c:pt>
                <c:pt idx="1">
                  <c:v>White</c:v>
                </c:pt>
              </c:strCache>
            </c:strRef>
          </c:cat>
          <c:val>
            <c:numRef>
              <c:f>'https://durhamtcc-my.sharepoint.com/personal/jonesc3563_durhamtech_edu/Documents/[Book.xlsx]Sheet1'!$G$4:$G$5</c:f>
              <c:numCache>
                <c:formatCode>General</c:formatCode>
                <c:ptCount val="2"/>
                <c:pt idx="0">
                  <c:v>1096</c:v>
                </c:pt>
                <c:pt idx="1">
                  <c:v>214</c:v>
                </c:pt>
              </c:numCache>
            </c:numRef>
          </c:val>
          <c:extLst>
            <c:ext xmlns:c16="http://schemas.microsoft.com/office/drawing/2014/chart" uri="{C3380CC4-5D6E-409C-BE32-E72D297353CC}">
              <c16:uniqueId val="{00000004-4F2C-44EB-8DC0-1F124F2B955C}"/>
            </c:ext>
          </c:extLst>
        </c:ser>
        <c:dLbls>
          <c:showLegendKey val="0"/>
          <c:showVal val="0"/>
          <c:showCatName val="0"/>
          <c:showSerName val="0"/>
          <c:showPercent val="0"/>
          <c:showBubbleSize val="0"/>
        </c:dLbls>
        <c:gapWidth val="219"/>
        <c:overlap val="-27"/>
        <c:axId val="167805447"/>
        <c:axId val="167807495"/>
      </c:barChart>
      <c:catAx>
        <c:axId val="167805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000000"/>
                </a:solidFill>
                <a:latin typeface="Times New Roman"/>
                <a:ea typeface="Times New Roman"/>
                <a:cs typeface="Times New Roman"/>
              </a:defRPr>
            </a:pPr>
            <a:endParaRPr lang="en-US"/>
          </a:p>
        </c:txPr>
        <c:crossAx val="167807495"/>
        <c:crosses val="autoZero"/>
        <c:auto val="1"/>
        <c:lblAlgn val="ctr"/>
        <c:lblOffset val="100"/>
        <c:noMultiLvlLbl val="0"/>
      </c:catAx>
      <c:valAx>
        <c:axId val="1678074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Times New Roman"/>
                <a:ea typeface="Times New Roman"/>
                <a:cs typeface="Times New Roman"/>
              </a:defRPr>
            </a:pPr>
            <a:endParaRPr lang="en-US"/>
          </a:p>
        </c:txPr>
        <c:crossAx val="167805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r>
              <a:rPr lang="en-US"/>
              <a:t>Prison Infractions Race Demographics</a:t>
            </a: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0000"/>
              </a:solidFill>
              <a:latin typeface="Times New Roman"/>
              <a:ea typeface="Times New Roman"/>
              <a:cs typeface="Times New Roman"/>
            </a:defRPr>
          </a:pPr>
          <a:endParaRPr lang="en-US"/>
        </a:p>
      </c:txPr>
    </c:title>
    <c:autoTitleDeleted val="0"/>
    <c:plotArea>
      <c:layout/>
      <c:barChart>
        <c:barDir val="col"/>
        <c:grouping val="clustered"/>
        <c:varyColors val="0"/>
        <c:ser>
          <c:idx val="0"/>
          <c:order val="0"/>
          <c:tx>
            <c:strRef>
              <c:f>'https://durhamtcc-my.sharepoint.com/personal/jonesc3563_durhamtech_edu/Documents/[Book.xlsx]Sheet1'!A4</c:f>
              <c:strCache>
                <c:ptCount val="1"/>
                <c:pt idx="0">
                  <c:v>Black </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0000"/>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'https://durhamtcc-my.sharepoint.com/personal/jonesc3563_durhamtech_edu/Documents/[Book.xlsx]Sheet1'!$B$3:$C$3</c:f>
              <c:strCache>
                <c:ptCount val="2"/>
                <c:pt idx="0">
                  <c:v>Public</c:v>
                </c:pt>
                <c:pt idx="1">
                  <c:v>Private</c:v>
                </c:pt>
              </c:strCache>
            </c:strRef>
          </c:cat>
          <c:val>
            <c:numRef>
              <c:f>'https://durhamtcc-my.sharepoint.com/personal/jonesc3563_durhamtech_edu/Documents/[Book.xlsx]Sheet1'!$B$4:$C$4</c:f>
              <c:numCache>
                <c:formatCode>0%</c:formatCode>
                <c:ptCount val="2"/>
                <c:pt idx="0">
                  <c:v>0.19</c:v>
                </c:pt>
                <c:pt idx="1">
                  <c:v>0.51</c:v>
                </c:pt>
              </c:numCache>
            </c:numRef>
          </c:val>
          <c:extLst>
            <c:ext xmlns:c16="http://schemas.microsoft.com/office/drawing/2014/chart" uri="{C3380CC4-5D6E-409C-BE32-E72D297353CC}">
              <c16:uniqueId val="{00000000-3029-47D3-B390-79688E50650D}"/>
            </c:ext>
          </c:extLst>
        </c:ser>
        <c:ser>
          <c:idx val="1"/>
          <c:order val="1"/>
          <c:tx>
            <c:strRef>
              <c:f>'https://durhamtcc-my.sharepoint.com/personal/jonesc3563_durhamtech_edu/Documents/[Book.xlsx]Sheet1'!A5</c:f>
              <c:strCache>
                <c:ptCount val="1"/>
                <c:pt idx="0">
                  <c:v>White</c:v>
                </c:pt>
              </c:strCache>
            </c:strRef>
          </c:tx>
          <c:spPr>
            <a:solidFill>
              <a:srgbClr val="45D65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0000"/>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'https://durhamtcc-my.sharepoint.com/personal/jonesc3563_durhamtech_edu/Documents/[Book.xlsx]Sheet1'!$B$3:$C$3</c:f>
              <c:strCache>
                <c:ptCount val="2"/>
                <c:pt idx="0">
                  <c:v>Public</c:v>
                </c:pt>
                <c:pt idx="1">
                  <c:v>Private</c:v>
                </c:pt>
              </c:strCache>
            </c:strRef>
          </c:cat>
          <c:val>
            <c:numRef>
              <c:f>'https://durhamtcc-my.sharepoint.com/personal/jonesc3563_durhamtech_edu/Documents/[Book.xlsx]Sheet1'!$B$5:$C$5</c:f>
              <c:numCache>
                <c:formatCode>0%</c:formatCode>
                <c:ptCount val="2"/>
                <c:pt idx="0">
                  <c:v>0.16</c:v>
                </c:pt>
                <c:pt idx="1">
                  <c:v>0.38</c:v>
                </c:pt>
              </c:numCache>
            </c:numRef>
          </c:val>
          <c:extLst>
            <c:ext xmlns:c16="http://schemas.microsoft.com/office/drawing/2014/chart" uri="{C3380CC4-5D6E-409C-BE32-E72D297353CC}">
              <c16:uniqueId val="{00000001-3029-47D3-B390-79688E50650D}"/>
            </c:ext>
          </c:extLst>
        </c:ser>
        <c:dLbls>
          <c:showLegendKey val="0"/>
          <c:showVal val="0"/>
          <c:showCatName val="0"/>
          <c:showSerName val="0"/>
          <c:showPercent val="0"/>
          <c:showBubbleSize val="0"/>
        </c:dLbls>
        <c:gapWidth val="150"/>
        <c:overlap val="-30"/>
        <c:axId val="616390664"/>
        <c:axId val="616392712"/>
      </c:barChart>
      <c:catAx>
        <c:axId val="61639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000000"/>
                </a:solidFill>
                <a:latin typeface="Times New Roman"/>
                <a:ea typeface="Times New Roman"/>
                <a:cs typeface="Times New Roman"/>
              </a:defRPr>
            </a:pPr>
            <a:endParaRPr lang="en-US"/>
          </a:p>
        </c:txPr>
        <c:crossAx val="616392712"/>
        <c:crosses val="autoZero"/>
        <c:auto val="1"/>
        <c:lblAlgn val="ctr"/>
        <c:lblOffset val="100"/>
        <c:noMultiLvlLbl val="0"/>
      </c:catAx>
      <c:valAx>
        <c:axId val="616392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Times New Roman"/>
                <a:ea typeface="Times New Roman"/>
                <a:cs typeface="Times New Roman"/>
              </a:defRPr>
            </a:pPr>
            <a:endParaRPr lang="en-US"/>
          </a:p>
        </c:txPr>
        <c:crossAx val="616390664"/>
        <c:crosses val="autoZero"/>
        <c:crossBetween val="between"/>
      </c:valAx>
      <c:spPr>
        <a:noFill/>
        <a:ln>
          <a:noFill/>
        </a:ln>
        <a:effectLst/>
      </c:spPr>
    </c:plotArea>
    <c:legend>
      <c:legendPos val="b"/>
      <c:layout>
        <c:manualLayout>
          <c:xMode val="edge"/>
          <c:yMode val="edge"/>
          <c:x val="0.39471300054239061"/>
          <c:y val="0.86405065899724065"/>
          <c:w val="0.21057392825896762"/>
          <c:h val="7.3450714494021574E-2"/>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000000"/>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0.xml><?xml version="1.0" encoding="utf-8"?>
<p188:cmLst xmlns:a="http://schemas.openxmlformats.org/drawingml/2006/main" xmlns:r="http://schemas.openxmlformats.org/officeDocument/2006/relationships" xmlns:p188="http://schemas.microsoft.com/office/powerpoint/2018/8/main">
  <p188:cm id="{BD91691C-82BC-4696-88C7-54980C76B9B6}" authorId="{54A46A49-0061-39DA-9BC7-24AEB5A4B94D}" created="2024-07-30T14:47:03.991">
    <pc:sldMkLst xmlns:pc="http://schemas.microsoft.com/office/powerpoint/2013/main/command">
      <pc:docMk/>
      <pc:sldMk cId="0" sldId="256"/>
    </pc:sldMkLst>
    <p188:txBody>
      <a:bodyPr/>
      <a:lstStyle/>
      <a:p>
        <a:r>
          <a:rPr lang="en-US"/>
          <a:t>- Highlight conclusion
- Define recidivism early
- Focus more on what the poster actually conveys (profit incentives) 
- Practice more</a:t>
        </a:r>
      </a:p>
    </p188:txBody>
  </p188:cm>
  <p188:cm id="{33030EB8-18BF-4096-B837-AC6F2A98AC39}" authorId="{54A46A49-0061-39DA-9BC7-24AEB5A4B94D}" created="2024-07-31T03:25:22.778">
    <ac:txMkLst xmlns:ac="http://schemas.microsoft.com/office/drawing/2013/main/command">
      <pc:docMk xmlns:pc="http://schemas.microsoft.com/office/powerpoint/2013/main/command"/>
      <pc:sldMk xmlns:pc="http://schemas.microsoft.com/office/powerpoint/2013/main/command" cId="0" sldId="256"/>
      <ac:spMk id="40" creationId="{00000000-0000-0000-0000-000000000000}"/>
      <ac:txMk cp="0" len="11">
        <ac:context len="12" hash="1503510058"/>
      </ac:txMk>
    </ac:txMkLst>
    <p188:pos x="2080260" y="411480"/>
    <p188:txBody>
      <a:bodyPr/>
      <a:lstStyle/>
      <a:p>
        <a:r>
          <a:rPr lang="en-US"/>
          <a:t>Rachel - 
This conclusion doesn't seem to give me any answers (or any section) as to how profit incentives contribute to high recidivism rates. I do not even know from reading the poster what profit incentives are given or how much more money private prisons make etc. That informaiton would need to go in your data analysis and findings. 
You also discuss solutions which you hadn't discussed in your findings first, no new information should be in the conclusion.</a:t>
        </a:r>
      </a:p>
    </p188:txBody>
  </p188:cm>
  <p188:cm id="{5B3DD49E-601C-4A13-BEBB-E1F78E4A945E}" authorId="{54A46A49-0061-39DA-9BC7-24AEB5A4B94D}" created="2024-07-31T03:26:02.920">
    <ac:deMkLst xmlns:ac="http://schemas.microsoft.com/office/drawing/2013/main/command">
      <pc:docMk xmlns:pc="http://schemas.microsoft.com/office/powerpoint/2013/main/command"/>
      <pc:sldMk xmlns:pc="http://schemas.microsoft.com/office/powerpoint/2013/main/command" cId="0" sldId="256"/>
      <ac:spMk id="38" creationId="{00000000-0000-0000-0000-000000000000}"/>
    </ac:deMkLst>
    <p188:txBody>
      <a:bodyPr/>
      <a:lstStyle/>
      <a:p>
        <a:r>
          <a:rPr lang="en-US"/>
          <a:t>Rachel -
These are all great sources that tell me what your research has led you, make sure you have given adequate background on the subjects of your findings.  
And although your question mentioned private prisons, I see no concrete evaluation or answer to your question related to private prisons. </a:t>
        </a:r>
      </a:p>
    </p188:txBody>
  </p188:cm>
  <p188:cm id="{4FA376E9-2BD5-495D-8993-966408399D9B}" authorId="{54A46A49-0061-39DA-9BC7-24AEB5A4B94D}" created="2024-07-31T03:26:53.921">
    <ac:deMkLst xmlns:ac="http://schemas.microsoft.com/office/drawing/2013/main/command">
      <pc:docMk xmlns:pc="http://schemas.microsoft.com/office/powerpoint/2013/main/command"/>
      <pc:sldMk xmlns:pc="http://schemas.microsoft.com/office/powerpoint/2013/main/command" cId="0" sldId="256"/>
      <ac:spMk id="8" creationId="{67B0B747-8D47-37DC-51F5-078E10E71103}"/>
    </ac:deMkLst>
    <p188:txBody>
      <a:bodyPr/>
      <a:lstStyle/>
      <a:p>
        <a:r>
          <a:rPr lang="en-US"/>
          <a:t>Rachel -
Also, include any background to juveniles, people of color, and substance abusers. The rates of incarceration or anything that proves they are a target population to the issue you raise about private prisons. </a:t>
        </a:r>
      </a:p>
    </p188:txBody>
  </p188:cm>
  <p188:cm id="{17E5A8F9-D3AD-4B78-9B47-8330F09317B7}" authorId="{54A46A49-0061-39DA-9BC7-24AEB5A4B94D}" created="2024-07-31T03:27:34.672">
    <ac:txMkLst xmlns:ac="http://schemas.microsoft.com/office/drawing/2013/main/command">
      <pc:docMk xmlns:pc="http://schemas.microsoft.com/office/powerpoint/2013/main/command"/>
      <pc:sldMk xmlns:pc="http://schemas.microsoft.com/office/powerpoint/2013/main/command" cId="0" sldId="256"/>
      <ac:spMk id="41" creationId="{00000000-0000-0000-0000-000000000000}"/>
      <ac:txMk cp="2">
        <ac:context len="3" hash="59248"/>
      </ac:txMk>
    </ac:txMkLst>
    <p188:pos x="4892040" y="1463040"/>
    <p188:txBody>
      <a:bodyPr/>
      <a:lstStyle/>
      <a:p>
        <a:r>
          <a:rPr lang="en-US"/>
          <a:t>Rachel -
This could be in the introduction.</a:t>
        </a:r>
      </a:p>
    </p188:txBody>
  </p188:cm>
  <p188:cm id="{3203D58C-7E0B-40B2-ADF3-3A3A9E4403C0}" authorId="{54A46A49-0061-39DA-9BC7-24AEB5A4B94D}" created="2024-07-31T03:28:00.048">
    <ac:deMkLst xmlns:ac="http://schemas.microsoft.com/office/drawing/2013/main/command">
      <pc:docMk xmlns:pc="http://schemas.microsoft.com/office/powerpoint/2013/main/command"/>
      <pc:sldMk xmlns:pc="http://schemas.microsoft.com/office/powerpoint/2013/main/command" cId="0" sldId="256"/>
      <ac:spMk id="8" creationId="{67B0B747-8D47-37DC-51F5-078E10E71103}"/>
    </ac:deMkLst>
    <p188:txBody>
      <a:bodyPr/>
      <a:lstStyle/>
      <a:p>
        <a:r>
          <a:rPr lang="en-US"/>
          <a:t>Rachel -
Also use this section to tell us who are the "lower-income" and "people of color" populations you are focusing on in this poster. </a:t>
        </a:r>
      </a:p>
    </p188:txBody>
  </p188:cm>
  <p188:cm id="{3D907761-854E-447C-8FBA-CC7F388AE7B5}" authorId="{54A46A49-0061-39DA-9BC7-24AEB5A4B94D}" created="2024-07-31T03:28:57.847">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602" len="228">
        <ac:context len="831" hash="4026465021"/>
      </ac:txMk>
    </ac:txMkLst>
    <p188:pos x="2491740" y="5189220"/>
    <p188:txBody>
      <a:bodyPr/>
      <a:lstStyle/>
      <a:p>
        <a:r>
          <a:rPr lang="en-US"/>
          <a:t>Tweak thesis statement a bit to match what research is actually done.
Rachel -
Also, what happened to juveniles, people of color, and substance abusers in your thesis? (edited)</a:t>
        </a:r>
      </a:p>
    </p188:txBody>
  </p188:cm>
  <p188:cm id="{EF0FAFBF-71D1-49E5-897F-5525362B9BC1}" authorId="{54A46A49-0061-39DA-9BC7-24AEB5A4B94D}" created="2024-07-31T13:43:10.701">
    <pc:sldMkLst xmlns:pc="http://schemas.microsoft.com/office/powerpoint/2013/main/command">
      <pc:docMk/>
      <pc:sldMk cId="0" sldId="256"/>
    </pc:sldMkLst>
    <p188:txBody>
      <a:bodyPr/>
      <a:lstStyle/>
      <a:p>
        <a:r>
          <a:rPr lang="en-US"/>
          <a:t>Reflect introduction Q throughout poster</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rgbClr val="45D65A"/>
          </a:solidFill>
          <a:ln w="9525" cap="flat" cmpd="sng">
            <a:solidFill>
              <a:schemeClr val="bg2"/>
            </a:solidFill>
            <a:prstDash val="solid"/>
            <a:round/>
            <a:headEnd type="none" w="sm" len="sm"/>
            <a:tailEnd type="none" w="sm" len="sm"/>
          </a:ln>
        </p:spPr>
        <p:txBody>
          <a:bodyPr spcFirstLastPara="1" wrap="square" lIns="78350" tIns="39175" rIns="78350" bIns="39175" anchor="ctr" anchorCtr="1">
            <a:noAutofit/>
          </a:bodyPr>
          <a:lstStyle/>
          <a:p>
            <a:r>
              <a:rPr lang="en-US" dirty="0"/>
              <a:t>Shortcomings in the Criminal Justice System: An Analysis of Incarceration and Recidivism</a:t>
            </a:r>
            <a:br>
              <a:rPr lang="en-US" dirty="0"/>
            </a:br>
            <a:r>
              <a:rPr lang="en-US" dirty="0"/>
              <a:t>Cole Jones </a:t>
            </a:r>
            <a:br>
              <a:rPr lang="en-US" dirty="0"/>
            </a:br>
            <a:r>
              <a:rPr lang="en-US"/>
              <a:t>Middle College High School</a:t>
            </a:r>
            <a:endParaRPr lang="en-US" sz="3100" b="1" i="0" u="none" strike="noStrike" cap="none" dirty="0">
              <a:latin typeface="Arial"/>
              <a:ea typeface="Arial"/>
              <a:cs typeface="Arial"/>
            </a:endParaRPr>
          </a:p>
        </p:txBody>
      </p:sp>
      <p:sp>
        <p:nvSpPr>
          <p:cNvPr id="30" name="Google Shape;30;p3"/>
          <p:cNvSpPr txBox="1">
            <a:spLocks noGrp="1"/>
          </p:cNvSpPr>
          <p:nvPr>
            <p:ph type="body" idx="1"/>
          </p:nvPr>
        </p:nvSpPr>
        <p:spPr>
          <a:xfrm>
            <a:off x="348343" y="2133600"/>
            <a:ext cx="6792685" cy="533400"/>
          </a:xfrm>
          <a:prstGeom prst="rect">
            <a:avLst/>
          </a:prstGeom>
          <a:solidFill>
            <a:srgbClr val="00B05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Introduction</a:t>
            </a:r>
            <a:endParaRPr lang="en-US" sz="3000" b="1" i="0" u="none" strike="noStrike" cap="none" dirty="0" err="1">
              <a:solidFill>
                <a:schemeClr val="lt1"/>
              </a:solidFill>
              <a:latin typeface="Arial"/>
              <a:ea typeface="Arial"/>
              <a:cs typeface="Arial"/>
            </a:endParaRPr>
          </a:p>
        </p:txBody>
      </p:sp>
      <p:sp>
        <p:nvSpPr>
          <p:cNvPr id="36" name="Google Shape;36;p3"/>
          <p:cNvSpPr txBox="1">
            <a:spLocks noGrp="1"/>
          </p:cNvSpPr>
          <p:nvPr>
            <p:ph type="body" idx="7"/>
          </p:nvPr>
        </p:nvSpPr>
        <p:spPr>
          <a:xfrm>
            <a:off x="7576458" y="2133600"/>
            <a:ext cx="6792685" cy="533400"/>
          </a:xfrm>
          <a:prstGeom prst="rect">
            <a:avLst/>
          </a:prstGeom>
          <a:solidFill>
            <a:srgbClr val="00B05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Data Analysis </a:t>
            </a:r>
            <a:endParaRPr sz="3000" b="1" i="0" u="none" strike="noStrike" cap="none" dirty="0">
              <a:solidFill>
                <a:schemeClr val="lt1"/>
              </a:solidFill>
              <a:latin typeface="Arial"/>
              <a:ea typeface="Arial"/>
              <a:cs typeface="Arial"/>
              <a:sym typeface="Arial"/>
            </a:endParaRPr>
          </a:p>
        </p:txBody>
      </p:sp>
      <p:sp>
        <p:nvSpPr>
          <p:cNvPr id="38" name="Google Shape;38;p3"/>
          <p:cNvSpPr txBox="1">
            <a:spLocks noGrp="1"/>
          </p:cNvSpPr>
          <p:nvPr>
            <p:ph type="body" idx="9"/>
          </p:nvPr>
        </p:nvSpPr>
        <p:spPr>
          <a:xfrm>
            <a:off x="14804572" y="2133600"/>
            <a:ext cx="6792685" cy="533400"/>
          </a:xfrm>
          <a:prstGeom prst="rect">
            <a:avLst/>
          </a:prstGeom>
          <a:solidFill>
            <a:srgbClr val="00B05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Findings</a:t>
            </a:r>
            <a:endParaRPr lang="en-US"/>
          </a:p>
        </p:txBody>
      </p:sp>
      <p:sp>
        <p:nvSpPr>
          <p:cNvPr id="40" name="Google Shape;40;p3"/>
          <p:cNvSpPr txBox="1">
            <a:spLocks noGrp="1"/>
          </p:cNvSpPr>
          <p:nvPr>
            <p:ph type="body" idx="14"/>
          </p:nvPr>
        </p:nvSpPr>
        <p:spPr>
          <a:xfrm>
            <a:off x="14781712" y="12108180"/>
            <a:ext cx="6792685" cy="533400"/>
          </a:xfrm>
          <a:prstGeom prst="rect">
            <a:avLst/>
          </a:prstGeom>
          <a:solidFill>
            <a:srgbClr val="00B05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Conclusion </a:t>
            </a:r>
            <a:endParaRPr lang="en-US" sz="3000" b="1" i="0" u="none" strike="noStrike" cap="none">
              <a:latin typeface="Calibri"/>
              <a:ea typeface="Arial"/>
              <a:cs typeface="Arial"/>
            </a:endParaRPr>
          </a:p>
        </p:txBody>
      </p:sp>
      <p:sp>
        <p:nvSpPr>
          <p:cNvPr id="8" name="Google Shape;32;p3">
            <a:extLst>
              <a:ext uri="{FF2B5EF4-FFF2-40B4-BE49-F238E27FC236}">
                <a16:creationId xmlns:a16="http://schemas.microsoft.com/office/drawing/2014/main" id="{67B0B747-8D47-37DC-51F5-078E10E71103}"/>
              </a:ext>
            </a:extLst>
          </p:cNvPr>
          <p:cNvSpPr txBox="1">
            <a:spLocks noGrp="1"/>
          </p:cNvSpPr>
          <p:nvPr/>
        </p:nvSpPr>
        <p:spPr>
          <a:xfrm>
            <a:off x="342662" y="10575767"/>
            <a:ext cx="6792600" cy="533400"/>
          </a:xfrm>
          <a:prstGeom prst="rect">
            <a:avLst/>
          </a:prstGeom>
          <a:solidFill>
            <a:srgbClr val="00B05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828800" indent="457200">
              <a:spcBef>
                <a:spcPts val="0"/>
              </a:spcBef>
            </a:pPr>
            <a:r>
              <a:rPr lang="en-US" sz="3000" dirty="0"/>
              <a:t>Background </a:t>
            </a:r>
            <a:endParaRPr lang="en-US" dirty="0"/>
          </a:p>
        </p:txBody>
      </p:sp>
      <p:sp>
        <p:nvSpPr>
          <p:cNvPr id="15" name="TextBox 1">
            <a:extLst>
              <a:ext uri="{FF2B5EF4-FFF2-40B4-BE49-F238E27FC236}">
                <a16:creationId xmlns:a16="http://schemas.microsoft.com/office/drawing/2014/main" id="{CCD17280-A05F-ADFF-3CB7-1CA00EB06F99}"/>
              </a:ext>
            </a:extLst>
          </p:cNvPr>
          <p:cNvSpPr txBox="1"/>
          <p:nvPr/>
        </p:nvSpPr>
        <p:spPr>
          <a:xfrm>
            <a:off x="7598650" y="6629248"/>
            <a:ext cx="3284388" cy="147732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800" b="1" dirty="0">
                <a:latin typeface="Times New Roman"/>
              </a:rPr>
              <a:t>Graph 1.0: </a:t>
            </a:r>
          </a:p>
          <a:p>
            <a:r>
              <a:rPr lang="en-US" sz="1800" dirty="0">
                <a:latin typeface="Times New Roman"/>
              </a:rPr>
              <a:t>Data collected from the Bureau of Justice Statistics (2019). Demonstrates the black-white demographics in U.S. prisons.</a:t>
            </a:r>
            <a:endParaRPr lang="en-US" sz="1800" b="1" dirty="0">
              <a:latin typeface="Times New Roman"/>
            </a:endParaRPr>
          </a:p>
        </p:txBody>
      </p:sp>
      <p:sp>
        <p:nvSpPr>
          <p:cNvPr id="17" name="TextBox 1">
            <a:extLst>
              <a:ext uri="{FF2B5EF4-FFF2-40B4-BE49-F238E27FC236}">
                <a16:creationId xmlns:a16="http://schemas.microsoft.com/office/drawing/2014/main" id="{A105E943-F18F-FF5D-73A6-7E6C6A0E1BBB}"/>
              </a:ext>
            </a:extLst>
          </p:cNvPr>
          <p:cNvSpPr txBox="1"/>
          <p:nvPr/>
        </p:nvSpPr>
        <p:spPr>
          <a:xfrm>
            <a:off x="7583492" y="14827809"/>
            <a:ext cx="6804577" cy="92333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800" b="1" dirty="0">
                <a:latin typeface="Times New Roman"/>
              </a:rPr>
              <a:t>Graph 3.0: </a:t>
            </a:r>
            <a:r>
              <a:rPr lang="en-US" sz="1800" dirty="0">
                <a:latin typeface="Times New Roman"/>
              </a:rPr>
              <a:t>Data collected from </a:t>
            </a:r>
            <a:r>
              <a:rPr lang="en-US" sz="1800" dirty="0">
                <a:latin typeface="Times New Roman"/>
                <a:cs typeface="Times New Roman"/>
              </a:rPr>
              <a:t>Connections Among Poverty, Incarceration, and Inequality (2020) </a:t>
            </a:r>
            <a:r>
              <a:rPr lang="en-US" sz="1800" dirty="0">
                <a:latin typeface="Times New Roman"/>
              </a:rPr>
              <a:t>Imprisonment leaves and enables prisoners with high rates of mental illness post-incarceration.</a:t>
            </a:r>
          </a:p>
        </p:txBody>
      </p:sp>
      <p:graphicFrame>
        <p:nvGraphicFramePr>
          <p:cNvPr id="4" name="Chart 3">
            <a:extLst>
              <a:ext uri="{FF2B5EF4-FFF2-40B4-BE49-F238E27FC236}">
                <a16:creationId xmlns:a16="http://schemas.microsoft.com/office/drawing/2014/main" id="{AC4D1608-2308-630D-B3E3-3E2F865F949F}"/>
              </a:ext>
              <a:ext uri="{147F2762-F138-4A5C-976F-8EAC2B608ADB}">
                <a16:predDERef xmlns:a16="http://schemas.microsoft.com/office/drawing/2014/main" pred="{C0566C63-A250-6BFE-1CA6-80D4443A682E}"/>
              </a:ext>
            </a:extLst>
          </p:cNvPr>
          <p:cNvGraphicFramePr>
            <a:graphicFrameLocks/>
          </p:cNvGraphicFramePr>
          <p:nvPr>
            <p:extLst>
              <p:ext uri="{D42A27DB-BD31-4B8C-83A1-F6EECF244321}">
                <p14:modId xmlns:p14="http://schemas.microsoft.com/office/powerpoint/2010/main" val="3777991257"/>
              </p:ext>
            </p:extLst>
          </p:nvPr>
        </p:nvGraphicFramePr>
        <p:xfrm>
          <a:off x="7557135" y="11607507"/>
          <a:ext cx="6816851" cy="3235832"/>
        </p:xfrm>
        <a:graphic>
          <a:graphicData uri="http://schemas.openxmlformats.org/drawingml/2006/chart">
            <c:chart xmlns:c="http://schemas.openxmlformats.org/drawingml/2006/chart" xmlns:r="http://schemas.openxmlformats.org/officeDocument/2006/relationships" r:id="rId4"/>
          </a:graphicData>
        </a:graphic>
      </p:graphicFrame>
      <p:sp>
        <p:nvSpPr>
          <p:cNvPr id="2" name="Google Shape;32;p3">
            <a:extLst>
              <a:ext uri="{FF2B5EF4-FFF2-40B4-BE49-F238E27FC236}">
                <a16:creationId xmlns:a16="http://schemas.microsoft.com/office/drawing/2014/main" id="{2D5BEBAB-1910-CA29-A25C-681B199248E8}"/>
              </a:ext>
            </a:extLst>
          </p:cNvPr>
          <p:cNvSpPr txBox="1">
            <a:spLocks noGrp="1"/>
          </p:cNvSpPr>
          <p:nvPr/>
        </p:nvSpPr>
        <p:spPr>
          <a:xfrm>
            <a:off x="357817" y="7436747"/>
            <a:ext cx="6792600" cy="533400"/>
          </a:xfrm>
          <a:prstGeom prst="rect">
            <a:avLst/>
          </a:prstGeom>
          <a:solidFill>
            <a:srgbClr val="00B05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828800" indent="457200">
              <a:spcBef>
                <a:spcPts val="0"/>
              </a:spcBef>
            </a:pPr>
            <a:r>
              <a:rPr lang="en-US" sz="3000"/>
              <a:t>Methodology</a:t>
            </a:r>
            <a:endParaRPr lang="en-US"/>
          </a:p>
        </p:txBody>
      </p:sp>
      <p:sp>
        <p:nvSpPr>
          <p:cNvPr id="13" name="TextBox 11">
            <a:extLst>
              <a:ext uri="{FF2B5EF4-FFF2-40B4-BE49-F238E27FC236}">
                <a16:creationId xmlns:a16="http://schemas.microsoft.com/office/drawing/2014/main" id="{38E3FD11-FC05-91DF-F6F5-7A7A190260B0}"/>
              </a:ext>
            </a:extLst>
          </p:cNvPr>
          <p:cNvSpPr txBox="1"/>
          <p:nvPr/>
        </p:nvSpPr>
        <p:spPr>
          <a:xfrm>
            <a:off x="342900" y="2697480"/>
            <a:ext cx="6789420" cy="473975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600" dirty="0">
                <a:solidFill>
                  <a:schemeClr val="bg1"/>
                </a:solidFill>
                <a:latin typeface="Times New Roman"/>
              </a:rPr>
              <a:t>6</a:t>
            </a:r>
            <a:endParaRPr lang="en-US" dirty="0">
              <a:solidFill>
                <a:schemeClr val="bg1"/>
              </a:solidFill>
            </a:endParaRPr>
          </a:p>
          <a:p>
            <a:r>
              <a:rPr lang="en-US" sz="1900" dirty="0">
                <a:latin typeface="Times New Roman"/>
                <a:cs typeface="Times New Roman"/>
              </a:rPr>
              <a:t>A country’s justice system often represents its integrity, character, and security. However, when the system disproportionately affects its most vulnerable citizens, it is the government's duty to repair it. In the United States, the criminal justice system sets up lower-income black people, and substance abusers for failure, while generating profit from their continued mass incarceration.</a:t>
            </a:r>
            <a:endParaRPr lang="en-US" sz="1900"/>
          </a:p>
          <a:p>
            <a:r>
              <a:rPr lang="en-US" sz="1900" b="1" dirty="0">
                <a:latin typeface="Times New Roman"/>
                <a:cs typeface="Times New Roman"/>
              </a:rPr>
              <a:t>Research Question:</a:t>
            </a:r>
            <a:endParaRPr lang="en-US" sz="1900" dirty="0">
              <a:latin typeface="Times New Roman"/>
              <a:cs typeface="Times New Roman"/>
            </a:endParaRPr>
          </a:p>
          <a:p>
            <a:pPr>
              <a:spcBef>
                <a:spcPts val="280"/>
              </a:spcBef>
            </a:pPr>
            <a:r>
              <a:rPr lang="en-US" sz="1900" dirty="0">
                <a:latin typeface="Times New Roman"/>
                <a:cs typeface="Times New Roman"/>
              </a:rPr>
              <a:t>How do profit-driven aspects of the criminal justice system contribute to high recidivism rates for low-income black people, and substance abusers in the U.S.?</a:t>
            </a:r>
          </a:p>
          <a:p>
            <a:r>
              <a:rPr lang="en-US" sz="1900" b="1" dirty="0">
                <a:latin typeface="Times New Roman"/>
                <a:cs typeface="Times New Roman"/>
              </a:rPr>
              <a:t>Thesis Statement:</a:t>
            </a:r>
            <a:endParaRPr lang="en-US" sz="1900" dirty="0">
              <a:latin typeface="Times New Roman"/>
              <a:cs typeface="Times New Roman"/>
            </a:endParaRPr>
          </a:p>
          <a:p>
            <a:pPr>
              <a:spcBef>
                <a:spcPts val="280"/>
              </a:spcBef>
            </a:pPr>
            <a:r>
              <a:rPr lang="en-US" sz="1900" dirty="0">
                <a:latin typeface="Times New Roman"/>
                <a:cs typeface="Times New Roman"/>
              </a:rPr>
              <a:t>The profit incentives for private prisons and law enforcement discourage changes to the system that could reduce recidivism, corruption, and disproportionate post-incarceration outcomes for lower-income people.</a:t>
            </a:r>
          </a:p>
          <a:p>
            <a:r>
              <a:rPr lang="en-US" sz="600" dirty="0">
                <a:solidFill>
                  <a:schemeClr val="bg1"/>
                </a:solidFill>
                <a:latin typeface="Times New Roman"/>
              </a:rPr>
              <a:t>a</a:t>
            </a:r>
            <a:endParaRPr lang="en-US" sz="1900" dirty="0">
              <a:solidFill>
                <a:schemeClr val="bg1"/>
              </a:solidFill>
              <a:latin typeface="Times New Roman"/>
            </a:endParaRPr>
          </a:p>
        </p:txBody>
      </p:sp>
      <p:sp>
        <p:nvSpPr>
          <p:cNvPr id="11" name="TextBox 11">
            <a:extLst>
              <a:ext uri="{FF2B5EF4-FFF2-40B4-BE49-F238E27FC236}">
                <a16:creationId xmlns:a16="http://schemas.microsoft.com/office/drawing/2014/main" id="{3D7A5651-5114-EF0A-D57A-386D45BC7D18}"/>
              </a:ext>
            </a:extLst>
          </p:cNvPr>
          <p:cNvSpPr txBox="1"/>
          <p:nvPr/>
        </p:nvSpPr>
        <p:spPr>
          <a:xfrm>
            <a:off x="14798124" y="12625919"/>
            <a:ext cx="6789420" cy="358559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600" dirty="0">
                <a:solidFill>
                  <a:schemeClr val="bg1"/>
                </a:solidFill>
                <a:latin typeface="Times New Roman"/>
                <a:cs typeface="Times New Roman"/>
              </a:rPr>
              <a:t>6</a:t>
            </a:r>
          </a:p>
          <a:p>
            <a:r>
              <a:rPr lang="en-US" sz="1900" dirty="0">
                <a:latin typeface="Times New Roman"/>
                <a:cs typeface="Times New Roman"/>
              </a:rPr>
              <a:t>The unequal application of 'justice' requires deep reform of the criminalization and treatment process to achieve a safer, more equitable society. </a:t>
            </a:r>
          </a:p>
          <a:p>
            <a:endParaRPr lang="en-US" sz="600" dirty="0">
              <a:solidFill>
                <a:schemeClr val="bg1"/>
              </a:solidFill>
              <a:latin typeface="Times New Roman"/>
              <a:cs typeface="Times New Roman"/>
            </a:endParaRPr>
          </a:p>
          <a:p>
            <a:r>
              <a:rPr lang="en-US" sz="1900" dirty="0">
                <a:solidFill>
                  <a:schemeClr val="tx1"/>
                </a:solidFill>
                <a:latin typeface="Times New Roman"/>
                <a:cs typeface="Times New Roman"/>
              </a:rPr>
              <a:t>With their profit driven nature, private prisons have a vested interest in the continued failure of the criminal justice system. These institutions produce billions of dollars off convicted lower income black people, and substance abusers, and the cyclical nature of criminalization in the U.S. is not something these institutions want to solve. Without mass-reform calls from politicians, social groups, and professionals in the criminal justice system, justice will never truly be achieved. </a:t>
            </a:r>
            <a:endParaRPr lang="en-US" dirty="0">
              <a:solidFill>
                <a:schemeClr val="tx1"/>
              </a:solidFill>
            </a:endParaRPr>
          </a:p>
          <a:p>
            <a:endParaRPr lang="en-US" sz="600" dirty="0">
              <a:solidFill>
                <a:schemeClr val="bg1"/>
              </a:solidFill>
              <a:latin typeface="Times New Roman"/>
              <a:cs typeface="Times New Roman"/>
            </a:endParaRPr>
          </a:p>
        </p:txBody>
      </p:sp>
      <p:sp>
        <p:nvSpPr>
          <p:cNvPr id="10" name="TextBox 1">
            <a:extLst>
              <a:ext uri="{FF2B5EF4-FFF2-40B4-BE49-F238E27FC236}">
                <a16:creationId xmlns:a16="http://schemas.microsoft.com/office/drawing/2014/main" id="{ADFB72DE-2667-0B97-971A-6D8AFCF25A39}"/>
              </a:ext>
            </a:extLst>
          </p:cNvPr>
          <p:cNvSpPr txBox="1"/>
          <p:nvPr/>
        </p:nvSpPr>
        <p:spPr>
          <a:xfrm>
            <a:off x="10867630" y="6629248"/>
            <a:ext cx="3490128" cy="20313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800" b="1" dirty="0">
                <a:latin typeface="Times New Roman"/>
              </a:rPr>
              <a:t>Graph 2.0: </a:t>
            </a:r>
            <a:endParaRPr lang="en-US" sz="1800">
              <a:latin typeface="Times New Roman"/>
            </a:endParaRPr>
          </a:p>
          <a:p>
            <a:r>
              <a:rPr lang="en-US" sz="1800" dirty="0">
                <a:latin typeface="Times New Roman"/>
              </a:rPr>
              <a:t>Data collected from Do Private Prisons Distort Justice? (2015) Black prisoners are much more likely to face prison infractions and subsequent sentence extensions in  private prisons.</a:t>
            </a:r>
          </a:p>
        </p:txBody>
      </p:sp>
      <p:graphicFrame>
        <p:nvGraphicFramePr>
          <p:cNvPr id="14" name="Chart 13">
            <a:extLst>
              <a:ext uri="{FF2B5EF4-FFF2-40B4-BE49-F238E27FC236}">
                <a16:creationId xmlns:a16="http://schemas.microsoft.com/office/drawing/2014/main" id="{35B79C38-C0DF-6279-C15D-D1446FC70B81}"/>
              </a:ext>
              <a:ext uri="{147F2762-F138-4A5C-976F-8EAC2B608ADB}">
                <a16:predDERef xmlns:a16="http://schemas.microsoft.com/office/drawing/2014/main" pred="{DC0EEA7A-B739-5E82-FC12-22A1E05F175B}"/>
              </a:ext>
            </a:extLst>
          </p:cNvPr>
          <p:cNvGraphicFramePr>
            <a:graphicFrameLocks/>
          </p:cNvGraphicFramePr>
          <p:nvPr>
            <p:extLst>
              <p:ext uri="{D42A27DB-BD31-4B8C-83A1-F6EECF244321}">
                <p14:modId xmlns:p14="http://schemas.microsoft.com/office/powerpoint/2010/main" val="2032508334"/>
              </p:ext>
            </p:extLst>
          </p:nvPr>
        </p:nvGraphicFramePr>
        <p:xfrm>
          <a:off x="7579995" y="2962275"/>
          <a:ext cx="3319273" cy="36804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hart 15" descr="Chart type: Clustered Column. 'Black', 'White' by 'Field1'&#10;&#10;Description automatically generated">
            <a:extLst>
              <a:ext uri="{FF2B5EF4-FFF2-40B4-BE49-F238E27FC236}">
                <a16:creationId xmlns:a16="http://schemas.microsoft.com/office/drawing/2014/main" id="{F285DAA2-0E6F-E243-7282-908AA9EE7655}"/>
              </a:ext>
            </a:extLst>
          </p:cNvPr>
          <p:cNvGraphicFramePr>
            <a:graphicFrameLocks/>
          </p:cNvGraphicFramePr>
          <p:nvPr>
            <p:extLst>
              <p:ext uri="{D42A27DB-BD31-4B8C-83A1-F6EECF244321}">
                <p14:modId xmlns:p14="http://schemas.microsoft.com/office/powerpoint/2010/main" val="2112791112"/>
              </p:ext>
            </p:extLst>
          </p:nvPr>
        </p:nvGraphicFramePr>
        <p:xfrm>
          <a:off x="10885170" y="2956560"/>
          <a:ext cx="3470910" cy="3669030"/>
        </p:xfrm>
        <a:graphic>
          <a:graphicData uri="http://schemas.openxmlformats.org/drawingml/2006/chart">
            <c:chart xmlns:c="http://schemas.openxmlformats.org/drawingml/2006/chart" xmlns:r="http://schemas.openxmlformats.org/officeDocument/2006/relationships" r:id="rId6"/>
          </a:graphicData>
        </a:graphic>
      </p:graphicFrame>
      <p:sp>
        <p:nvSpPr>
          <p:cNvPr id="19" name="TextBox 11">
            <a:extLst>
              <a:ext uri="{FF2B5EF4-FFF2-40B4-BE49-F238E27FC236}">
                <a16:creationId xmlns:a16="http://schemas.microsoft.com/office/drawing/2014/main" id="{79A16DB5-3E6B-05A7-E597-C402884F5684}"/>
              </a:ext>
            </a:extLst>
          </p:cNvPr>
          <p:cNvSpPr txBox="1"/>
          <p:nvPr/>
        </p:nvSpPr>
        <p:spPr>
          <a:xfrm>
            <a:off x="342900" y="11109960"/>
            <a:ext cx="6789420" cy="532453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600" dirty="0">
                <a:solidFill>
                  <a:schemeClr val="bg1"/>
                </a:solidFill>
                <a:latin typeface="Times New Roman"/>
                <a:cs typeface="Times New Roman"/>
              </a:rPr>
              <a:t>6</a:t>
            </a:r>
          </a:p>
          <a:p>
            <a:r>
              <a:rPr lang="en-US" sz="1900" dirty="0">
                <a:latin typeface="Times New Roman"/>
                <a:cs typeface="Times New Roman"/>
              </a:rPr>
              <a:t>In modern U.S. history, "tough on crime" rhetoric has led to a consistent increase in arrest rates, despite the decrease in actual crimes committed (Hayes &amp; Barnhorst, 2020). </a:t>
            </a:r>
          </a:p>
          <a:p>
            <a:r>
              <a:rPr lang="en-US" sz="600" dirty="0">
                <a:solidFill>
                  <a:schemeClr val="bg1"/>
                </a:solidFill>
                <a:latin typeface="Times New Roman"/>
                <a:cs typeface="Times New Roman"/>
              </a:rPr>
              <a:t>Ah</a:t>
            </a:r>
            <a:endParaRPr lang="en-US" sz="600" dirty="0">
              <a:latin typeface="Times New Roman"/>
              <a:cs typeface="Times New Roman"/>
            </a:endParaRPr>
          </a:p>
          <a:p>
            <a:r>
              <a:rPr lang="en-US" sz="1900" dirty="0">
                <a:latin typeface="Times New Roman"/>
                <a:cs typeface="Times New Roman"/>
              </a:rPr>
              <a:t>This phenomena was originally meant to cut down on criminal recidivism, defined as the measure of formerly incarcerated criminals that re-enter the criminal justice system (Wright, 2022), but has failed, and created a cycle disproportionately effecting criminals with less resources</a:t>
            </a:r>
            <a:r>
              <a:rPr lang="en-US" sz="1900" dirty="0">
                <a:solidFill>
                  <a:schemeClr val="tx1"/>
                </a:solidFill>
                <a:latin typeface="Times New Roman"/>
                <a:cs typeface="Times New Roman"/>
              </a:rPr>
              <a:t> (Johnson, 2020)</a:t>
            </a:r>
            <a:r>
              <a:rPr lang="en-US" sz="1900" dirty="0">
                <a:latin typeface="Times New Roman"/>
                <a:cs typeface="Times New Roman"/>
              </a:rPr>
              <a:t>, societal prejudice </a:t>
            </a:r>
            <a:r>
              <a:rPr lang="en-US" sz="1900" dirty="0">
                <a:solidFill>
                  <a:schemeClr val="tx1"/>
                </a:solidFill>
                <a:latin typeface="Times New Roman"/>
                <a:cs typeface="Times New Roman"/>
              </a:rPr>
              <a:t>(Kolkey, 2022)</a:t>
            </a:r>
            <a:r>
              <a:rPr lang="en-US" sz="1900" dirty="0">
                <a:latin typeface="Times New Roman"/>
                <a:cs typeface="Times New Roman"/>
              </a:rPr>
              <a:t>, and substance abuse problems </a:t>
            </a:r>
            <a:r>
              <a:rPr lang="en-US" sz="1900" dirty="0">
                <a:solidFill>
                  <a:schemeClr val="tx1"/>
                </a:solidFill>
                <a:latin typeface="Times New Roman"/>
                <a:cs typeface="Times New Roman"/>
              </a:rPr>
              <a:t>(Lamberti, 2016)</a:t>
            </a:r>
            <a:r>
              <a:rPr lang="en-US" sz="1900" dirty="0">
                <a:latin typeface="Times New Roman"/>
                <a:cs typeface="Times New Roman"/>
              </a:rPr>
              <a:t>. </a:t>
            </a:r>
          </a:p>
          <a:p>
            <a:r>
              <a:rPr lang="en-US" sz="600" dirty="0">
                <a:solidFill>
                  <a:schemeClr val="bg1"/>
                </a:solidFill>
                <a:latin typeface="Times New Roman"/>
                <a:cs typeface="Times New Roman"/>
              </a:rPr>
              <a:t>Ah</a:t>
            </a:r>
            <a:endParaRPr lang="en-US" sz="600" dirty="0">
              <a:latin typeface="Times New Roman"/>
              <a:cs typeface="Times New Roman"/>
            </a:endParaRPr>
          </a:p>
          <a:p>
            <a:r>
              <a:rPr lang="en-US" sz="1900" dirty="0">
                <a:latin typeface="Times New Roman"/>
                <a:cs typeface="Times New Roman"/>
              </a:rPr>
              <a:t>Private, or non-government owned prisons exists to make a profit, and use the institution standard of prison labor (Huda, 2019), as </a:t>
            </a:r>
            <a:r>
              <a:rPr lang="en-US" sz="1900">
                <a:latin typeface="Times New Roman"/>
                <a:cs typeface="Times New Roman"/>
              </a:rPr>
              <a:t>well as receiving tax dollars to house criminals from U.S. tax.</a:t>
            </a:r>
          </a:p>
          <a:p>
            <a:endParaRPr lang="en-US" sz="600" dirty="0">
              <a:latin typeface="Times New Roman"/>
              <a:cs typeface="Times New Roman"/>
            </a:endParaRPr>
          </a:p>
          <a:p>
            <a:r>
              <a:rPr lang="en-US" sz="1900" dirty="0">
                <a:latin typeface="Times New Roman"/>
                <a:cs typeface="Times New Roman"/>
              </a:rPr>
              <a:t>As of 2019, black people represent 5 times the amount of white people in U.S. prison population. (BJS). This disproportionately is primarily caused by income inequality, higher rates of poverty, and the criminalization cycle (Johnson, 2020).</a:t>
            </a:r>
          </a:p>
          <a:p>
            <a:r>
              <a:rPr lang="en-US" sz="600" dirty="0">
                <a:solidFill>
                  <a:schemeClr val="bg1"/>
                </a:solidFill>
                <a:latin typeface="Times New Roman"/>
                <a:cs typeface="Times New Roman"/>
              </a:rPr>
              <a:t>a</a:t>
            </a:r>
          </a:p>
          <a:p>
            <a:endParaRPr lang="en-US" sz="600" dirty="0">
              <a:solidFill>
                <a:schemeClr val="bg1"/>
              </a:solidFill>
              <a:latin typeface="Times New Roman"/>
            </a:endParaRPr>
          </a:p>
        </p:txBody>
      </p:sp>
      <p:sp>
        <p:nvSpPr>
          <p:cNvPr id="20" name="TextBox 6">
            <a:extLst>
              <a:ext uri="{FF2B5EF4-FFF2-40B4-BE49-F238E27FC236}">
                <a16:creationId xmlns:a16="http://schemas.microsoft.com/office/drawing/2014/main" id="{C2A0A88B-B68F-56AB-4DA7-83BC39244FC7}"/>
              </a:ext>
            </a:extLst>
          </p:cNvPr>
          <p:cNvSpPr txBox="1"/>
          <p:nvPr/>
        </p:nvSpPr>
        <p:spPr>
          <a:xfrm>
            <a:off x="7574364" y="8831159"/>
            <a:ext cx="6812280" cy="250837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600" dirty="0">
                <a:solidFill>
                  <a:schemeClr val="bg1"/>
                </a:solidFill>
                <a:latin typeface="Times New Roman"/>
                <a:cs typeface="Times New Roman"/>
              </a:rPr>
              <a:t>6</a:t>
            </a:r>
          </a:p>
          <a:p>
            <a:r>
              <a:rPr lang="en-US" sz="600" dirty="0">
                <a:solidFill>
                  <a:schemeClr val="bg1"/>
                </a:solidFill>
                <a:latin typeface="Times New Roman"/>
                <a:cs typeface="Times New Roman"/>
              </a:rPr>
              <a:t>a</a:t>
            </a:r>
          </a:p>
          <a:p>
            <a:pPr marL="342900" indent="-342900">
              <a:buFont typeface="Calibri,Sans-Serif"/>
              <a:buChar char="-"/>
            </a:pPr>
            <a:r>
              <a:rPr lang="en-US" sz="1900" dirty="0">
                <a:solidFill>
                  <a:schemeClr val="tx1"/>
                </a:solidFill>
                <a:latin typeface="Times New Roman"/>
                <a:cs typeface="Times New Roman"/>
              </a:rPr>
              <a:t>Compared to their public counterparts, private prisons have long term higher costs, higher rates of recidivism and prison infractions (Mamun et al., 2020).</a:t>
            </a:r>
          </a:p>
          <a:p>
            <a:pPr marL="800100" lvl="1" indent="-285750">
              <a:buFont typeface="Calibri,Sans-Serif"/>
              <a:buChar char="-"/>
            </a:pPr>
            <a:r>
              <a:rPr lang="en-US" sz="1900" dirty="0">
                <a:solidFill>
                  <a:schemeClr val="tx1"/>
                </a:solidFill>
                <a:latin typeface="Times New Roman"/>
                <a:cs typeface="Times New Roman"/>
              </a:rPr>
              <a:t>Harsher prison environments lead to worse rates of recidivism, and sentence extensions display no proven betterment in post-incarcerations outcomes (Chen &amp; Shapiro, 2007)</a:t>
            </a:r>
          </a:p>
          <a:p>
            <a:pPr marL="800100" lvl="1" indent="-285750">
              <a:buFont typeface="Calibri,Sans-Serif"/>
              <a:buChar char="-"/>
            </a:pPr>
            <a:r>
              <a:rPr lang="en-US" sz="600" dirty="0">
                <a:solidFill>
                  <a:schemeClr val="bg1"/>
                </a:solidFill>
                <a:latin typeface="Times New Roman"/>
                <a:cs typeface="Times New Roman"/>
              </a:rPr>
              <a:t>6</a:t>
            </a:r>
            <a:endParaRPr lang="en-US" sz="1900" dirty="0">
              <a:solidFill>
                <a:schemeClr val="bg1"/>
              </a:solidFill>
              <a:latin typeface="Times New Roman"/>
              <a:cs typeface="Times New Roman"/>
            </a:endParaRPr>
          </a:p>
          <a:p>
            <a:endParaRPr lang="en-US" sz="600" dirty="0">
              <a:solidFill>
                <a:srgbClr val="FFFFFF"/>
              </a:solidFill>
            </a:endParaRPr>
          </a:p>
        </p:txBody>
      </p:sp>
      <p:sp>
        <p:nvSpPr>
          <p:cNvPr id="7" name="TextBox 11">
            <a:extLst>
              <a:ext uri="{FF2B5EF4-FFF2-40B4-BE49-F238E27FC236}">
                <a16:creationId xmlns:a16="http://schemas.microsoft.com/office/drawing/2014/main" id="{519A6F59-0A57-AB88-9A9F-4E8F499AF1D7}"/>
              </a:ext>
            </a:extLst>
          </p:cNvPr>
          <p:cNvSpPr txBox="1"/>
          <p:nvPr/>
        </p:nvSpPr>
        <p:spPr>
          <a:xfrm>
            <a:off x="14813280" y="2697480"/>
            <a:ext cx="6789420" cy="923329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600" dirty="0">
                <a:solidFill>
                  <a:schemeClr val="bg1"/>
                </a:solidFill>
                <a:latin typeface="Times New Roman"/>
                <a:cs typeface="Times New Roman"/>
              </a:rPr>
              <a:t>6</a:t>
            </a:r>
          </a:p>
          <a:p>
            <a:pPr marL="342900" indent="-342900">
              <a:buFont typeface="Calibri,Sans-Serif"/>
              <a:buChar char="-"/>
            </a:pPr>
            <a:r>
              <a:rPr lang="en-US" sz="1900" dirty="0">
                <a:solidFill>
                  <a:schemeClr val="tx1"/>
                </a:solidFill>
                <a:latin typeface="Times New Roman"/>
                <a:cs typeface="Times New Roman"/>
              </a:rPr>
              <a:t>The current law enforcement-prison institution lacks an </a:t>
            </a:r>
            <a:r>
              <a:rPr lang="en-US" sz="1900">
                <a:solidFill>
                  <a:schemeClr val="tx1"/>
                </a:solidFill>
                <a:latin typeface="Times New Roman"/>
                <a:cs typeface="Times New Roman"/>
              </a:rPr>
              <a:t>approach that results in successful post-incarceration  integration on a national scale (Western &amp; </a:t>
            </a:r>
            <a:r>
              <a:rPr lang="en-US" sz="1900" dirty="0">
                <a:solidFill>
                  <a:schemeClr val="tx1"/>
                </a:solidFill>
                <a:latin typeface="Times New Roman"/>
                <a:cs typeface="Times New Roman"/>
              </a:rPr>
              <a:t>Harding, 2022).</a:t>
            </a:r>
            <a:endParaRPr lang="en-US">
              <a:solidFill>
                <a:schemeClr val="tx1"/>
              </a:solidFill>
            </a:endParaRPr>
          </a:p>
          <a:p>
            <a:pPr marL="800100" lvl="1" indent="-285750">
              <a:buFont typeface="Calibri,Sans-Serif"/>
              <a:buChar char="-"/>
            </a:pPr>
            <a:r>
              <a:rPr lang="en-US" sz="1900" dirty="0">
                <a:solidFill>
                  <a:schemeClr val="tx1"/>
                </a:solidFill>
                <a:latin typeface="Times New Roman"/>
                <a:cs typeface="Times New Roman"/>
              </a:rPr>
              <a:t>Prisoners with substance abuse problems lack the extensive cooperation and programs needed for proper  rehabilitation (Lamberti, 2016).</a:t>
            </a:r>
          </a:p>
          <a:p>
            <a:pPr marL="800100" lvl="1" indent="-285750">
              <a:buFont typeface="Calibri,Sans-Serif"/>
              <a:buChar char="-"/>
            </a:pPr>
            <a:r>
              <a:rPr lang="en-US" sz="1900" dirty="0">
                <a:solidFill>
                  <a:schemeClr val="tx1"/>
                </a:solidFill>
                <a:latin typeface="Times New Roman"/>
                <a:cs typeface="Times New Roman"/>
              </a:rPr>
              <a:t>Mental health diagnosis and treatment is also necessary for the reduced recidivism for substance abusers and prior inmates (Lamberti, 2016).</a:t>
            </a:r>
          </a:p>
          <a:p>
            <a:pPr marL="342900" lvl="1" indent="-342900">
              <a:buFont typeface="Calibri"/>
              <a:buChar char="-"/>
            </a:pPr>
            <a:r>
              <a:rPr lang="en-US" sz="1900" dirty="0">
                <a:solidFill>
                  <a:schemeClr val="tx1"/>
                </a:solidFill>
                <a:latin typeface="Times New Roman"/>
                <a:cs typeface="Times New Roman"/>
              </a:rPr>
              <a:t>Our criminal justice system amplifies </a:t>
            </a:r>
            <a:r>
              <a:rPr lang="en-US" sz="1900" dirty="0">
                <a:solidFill>
                  <a:schemeClr val="tx1"/>
                </a:solidFill>
                <a:latin typeface="Times New Roman"/>
              </a:rPr>
              <a:t>and fuels different existing marginalizations. </a:t>
            </a:r>
            <a:endParaRPr lang="en-US" sz="1900" dirty="0">
              <a:solidFill>
                <a:schemeClr val="tx1"/>
              </a:solidFill>
              <a:latin typeface="Times New Roman"/>
              <a:cs typeface="Times New Roman"/>
            </a:endParaRPr>
          </a:p>
          <a:p>
            <a:pPr marL="800100" lvl="2" indent="-342900">
              <a:buFont typeface="Calibri"/>
              <a:buChar char="-"/>
            </a:pPr>
            <a:r>
              <a:rPr lang="en-US" sz="1900" dirty="0">
                <a:solidFill>
                  <a:schemeClr val="tx1"/>
                </a:solidFill>
                <a:latin typeface="Times New Roman"/>
              </a:rPr>
              <a:t>Examples being the over representation of black people and substance abusers in prison, which are merely symptoms of </a:t>
            </a:r>
            <a:r>
              <a:rPr lang="en-US" sz="1900">
                <a:solidFill>
                  <a:schemeClr val="tx1"/>
                </a:solidFill>
                <a:latin typeface="Times New Roman"/>
              </a:rPr>
              <a:t>over policing.</a:t>
            </a:r>
            <a:endParaRPr lang="en-US" sz="1900">
              <a:solidFill>
                <a:schemeClr val="tx1"/>
              </a:solidFill>
              <a:latin typeface="Times New Roman"/>
              <a:cs typeface="Times New Roman"/>
            </a:endParaRPr>
          </a:p>
          <a:p>
            <a:pPr marL="342900" lvl="1" indent="-342900">
              <a:buFont typeface="Calibri,Sans-Serif"/>
              <a:buChar char="-"/>
            </a:pPr>
            <a:r>
              <a:rPr lang="en-US" sz="1900" dirty="0">
                <a:solidFill>
                  <a:schemeClr val="tx1"/>
                </a:solidFill>
                <a:latin typeface="Times New Roman"/>
                <a:cs typeface="Times New Roman"/>
              </a:rPr>
              <a:t>Private prisons hold characteristics that often increase the likelihood of recidivism, with much of the revenue produced from prisoners going into major corporations, without fixes that improve outcomes for released criminals (Kolkey, 2022).</a:t>
            </a:r>
          </a:p>
          <a:p>
            <a:pPr marL="800100" lvl="2" indent="-342900">
              <a:buFont typeface="Calibri,Sans-Serif"/>
              <a:buChar char="-"/>
            </a:pPr>
            <a:r>
              <a:rPr lang="en-US" sz="1900" dirty="0">
                <a:solidFill>
                  <a:schemeClr val="tx1"/>
                </a:solidFill>
                <a:latin typeface="Times New Roman"/>
                <a:cs typeface="Times New Roman"/>
              </a:rPr>
              <a:t>These effects are more pronounced for lower-income black Americans, as social stigma and over policing are more common.</a:t>
            </a:r>
          </a:p>
          <a:p>
            <a:pPr marL="342900" lvl="2" indent="-342900">
              <a:buFont typeface="Calibri,Sans-Serif"/>
              <a:buChar char="-"/>
            </a:pPr>
            <a:r>
              <a:rPr lang="en-US" sz="1900" dirty="0">
                <a:solidFill>
                  <a:schemeClr val="tx1"/>
                </a:solidFill>
                <a:latin typeface="Times New Roman"/>
                <a:cs typeface="Times New Roman"/>
              </a:rPr>
              <a:t>With the development of private prisons and further monetary incentives, corruption flourishes and further perpetuates negative externalities the criminal justice system creates (Wakeham, 2022).</a:t>
            </a:r>
          </a:p>
          <a:p>
            <a:pPr marL="800100" lvl="3" indent="-342900">
              <a:buFont typeface="Calibri,Sans-Serif"/>
              <a:buChar char="-"/>
            </a:pPr>
            <a:r>
              <a:rPr lang="en-US" sz="1900" dirty="0">
                <a:solidFill>
                  <a:schemeClr val="tx1"/>
                </a:solidFill>
                <a:latin typeface="Times New Roman"/>
                <a:cs typeface="Times New Roman"/>
              </a:rPr>
              <a:t>Judges are often incentivized to make deals with large prisons for bias rulings</a:t>
            </a:r>
          </a:p>
          <a:p>
            <a:pPr marL="800100" lvl="3" indent="-342900">
              <a:buFont typeface="Calibri,Sans-Serif"/>
              <a:buChar char="-"/>
            </a:pPr>
            <a:r>
              <a:rPr lang="en-US" sz="1900" dirty="0">
                <a:solidFill>
                  <a:schemeClr val="tx1"/>
                </a:solidFill>
                <a:latin typeface="Times New Roman"/>
                <a:cs typeface="Times New Roman"/>
              </a:rPr>
              <a:t>Over-criminalization and mass incarceration make prisons and law-enforcement more money (Wakeham, 2022).</a:t>
            </a:r>
          </a:p>
          <a:p>
            <a:pPr marL="457200" lvl="3"/>
            <a:r>
              <a:rPr lang="en-US" sz="600" dirty="0">
                <a:solidFill>
                  <a:schemeClr val="bg1"/>
                </a:solidFill>
                <a:latin typeface="Times New Roman"/>
                <a:cs typeface="Times New Roman"/>
              </a:rPr>
              <a:t>6</a:t>
            </a:r>
          </a:p>
          <a:p>
            <a:pPr marL="457200" lvl="3"/>
            <a:endParaRPr lang="en-US" sz="600" dirty="0">
              <a:solidFill>
                <a:schemeClr val="bg1"/>
              </a:solidFill>
              <a:latin typeface="Times New Roman"/>
              <a:cs typeface="Times New Roman"/>
            </a:endParaRPr>
          </a:p>
          <a:p>
            <a:endParaRPr lang="en-US" sz="600" dirty="0">
              <a:solidFill>
                <a:schemeClr val="bg1"/>
              </a:solidFill>
              <a:latin typeface="Times New Roman"/>
              <a:cs typeface="Times New Roman"/>
            </a:endParaRPr>
          </a:p>
        </p:txBody>
      </p:sp>
      <p:sp>
        <p:nvSpPr>
          <p:cNvPr id="3" name="TextBox 4">
            <a:extLst>
              <a:ext uri="{FF2B5EF4-FFF2-40B4-BE49-F238E27FC236}">
                <a16:creationId xmlns:a16="http://schemas.microsoft.com/office/drawing/2014/main" id="{439DC178-5865-C0CB-96FD-797E3897BD5F}"/>
              </a:ext>
            </a:extLst>
          </p:cNvPr>
          <p:cNvSpPr txBox="1"/>
          <p:nvPr/>
        </p:nvSpPr>
        <p:spPr>
          <a:xfrm>
            <a:off x="342900" y="7978140"/>
            <a:ext cx="6789420" cy="261610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600" dirty="0">
                <a:solidFill>
                  <a:schemeClr val="bg1"/>
                </a:solidFill>
                <a:latin typeface="Times New Roman"/>
              </a:rPr>
              <a:t>6</a:t>
            </a:r>
          </a:p>
          <a:p>
            <a:r>
              <a:rPr lang="en-US" sz="1900" dirty="0">
                <a:latin typeface="Times New Roman"/>
              </a:rPr>
              <a:t>I conducted secondary research comprised of context and data found from scholarly articles. Sources included Google Scholar, ProQuest, and the Duke online library. Figures were assembled using graphing software, and statistics were cited from conducted research. Some keywords I used in research are, "criminal justice, recidivism, private prisons, private, lower income."  I utilized journals such as, </a:t>
            </a:r>
            <a:r>
              <a:rPr lang="en-US" sz="1900" dirty="0">
                <a:latin typeface="Times New Roman"/>
                <a:cs typeface="Times New Roman"/>
              </a:rPr>
              <a:t>American Law and Economics Review, Journal of addiction, Bureau of Justice Statistics.</a:t>
            </a:r>
          </a:p>
          <a:p>
            <a:r>
              <a:rPr lang="en-US" sz="600" dirty="0">
                <a:solidFill>
                  <a:schemeClr val="bg1"/>
                </a:solidFill>
                <a:latin typeface="Times New Roman"/>
              </a:rPr>
              <a:t>a</a:t>
            </a:r>
          </a:p>
        </p:txBody>
      </p:sp>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Words>
  <Application>Microsoft Office PowerPoint</Application>
  <PresentationFormat>Custom</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Shortcomings in the Criminal Justice System: An Analysis of Incarceration and Recidivism Cole Jones  Middle College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lastModifiedBy>Kennedy Ruff</cp:lastModifiedBy>
  <cp:revision>2268</cp:revision>
  <dcterms:modified xsi:type="dcterms:W3CDTF">2024-08-02T17:19:05Z</dcterms:modified>
</cp:coreProperties>
</file>